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9.xml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42e4c0a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42e4c0a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2e4c0a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2e4c0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2e4c0ae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2e4c0a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2e4c0a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2e4c0a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2e4c0a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2e4c0a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2e4c0a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2e4c0a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2e4c0ae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2e4c0a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2e4c0a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2e4c0a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C2F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835600" y="3131050"/>
            <a:ext cx="5000400" cy="10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Problem:</a:t>
            </a:r>
            <a:endParaRPr sz="3600">
              <a:solidFill>
                <a:srgbClr val="E4499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6400" y="4114425"/>
            <a:ext cx="85206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Lack of women STEM representation in schools and industry 	</a:t>
            </a:r>
            <a:endParaRPr>
              <a:solidFill>
                <a:srgbClr val="E4499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91440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STEMtastic</a:t>
            </a:r>
            <a:endParaRPr sz="8000">
              <a:solidFill>
                <a:srgbClr val="E4499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C2F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72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222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Goal:</a:t>
            </a: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01175" y="369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A study companion platform on iOS, Android and Amazon Alexa devices that provides women with the tools to find STEM careers.</a:t>
            </a:r>
            <a:endParaRPr sz="2400">
              <a:solidFill>
                <a:srgbClr val="E4499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C2F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75" y="689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Features</a:t>
            </a:r>
            <a:endParaRPr sz="4800">
              <a:solidFill>
                <a:srgbClr val="E4499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99700" y="266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4499A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Alexa skill that brings tutoring, studying and STEM resources to women in their own home.</a:t>
            </a:r>
            <a:endParaRPr>
              <a:solidFill>
                <a:srgbClr val="E4499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4499A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Mobile app brings tutoring as a mobile and accessible resource</a:t>
            </a:r>
            <a:endParaRPr>
              <a:solidFill>
                <a:srgbClr val="E4499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4499A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Provides STEM career information and paths</a:t>
            </a:r>
            <a:endParaRPr>
              <a:solidFill>
                <a:srgbClr val="E4499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4499A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Builds STEM interest for woman at any age, starting at early education level and even up to college</a:t>
            </a:r>
            <a:endParaRPr>
              <a:solidFill>
                <a:srgbClr val="E4499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-7099" l="-1510" r="-19349" t="7100"/>
          <a:stretch/>
        </p:blipFill>
        <p:spPr>
          <a:xfrm>
            <a:off x="-1066825" y="-618550"/>
            <a:ext cx="5716601" cy="47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901" y="358400"/>
            <a:ext cx="1725076" cy="17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0" y="9463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C2F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Technology</a:t>
            </a:r>
            <a:endParaRPr>
              <a:solidFill>
                <a:srgbClr val="E4499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23650" y="3740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4499A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STEMtastic is built for Alexa smart devices using Node.JS and </a:t>
            </a:r>
            <a:r>
              <a:rPr lang="en">
                <a:solidFill>
                  <a:srgbClr val="E4499A"/>
                </a:solidFill>
                <a:latin typeface="Comfortaa"/>
                <a:ea typeface="Comfortaa"/>
                <a:cs typeface="Comfortaa"/>
                <a:sym typeface="Comfortaa"/>
              </a:rPr>
              <a:t>AWS Lambda for the back-end, iOS using Swift and on Android with Android SDK.</a:t>
            </a:r>
            <a:endParaRPr>
              <a:solidFill>
                <a:srgbClr val="E4499A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796"/>
            <a:ext cx="9144001" cy="491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12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3100"/>
            <a:ext cx="2302550" cy="389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3100" y="1253100"/>
            <a:ext cx="2352000" cy="38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253100"/>
            <a:ext cx="2352000" cy="389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5550" y="1253100"/>
            <a:ext cx="2258450" cy="38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01" y="1152475"/>
            <a:ext cx="8616201" cy="27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