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Roboto"/>
      <p:regular r:id="rId23"/>
      <p:bold r:id="rId24"/>
      <p:italic r:id="rId25"/>
      <p:boldItalic r:id="rId26"/>
    </p:embeddedFont>
    <p:embeddedFont>
      <p:font typeface="Roboto Medium"/>
      <p:regular r:id="rId27"/>
      <p:bold r:id="rId28"/>
      <p:italic r:id="rId29"/>
      <p:boldItalic r:id="rId30"/>
    </p:embeddedFont>
    <p:embeddedFont>
      <p:font typeface="Robo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uk4oY8xsowKgVUr3LxYMI+Dmh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17F80C-27C7-4792-9349-9D00FE6E5EDB}">
  <a:tblStyle styleId="{2B17F80C-27C7-4792-9349-9D00FE6E5ED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regular.fntdata"/><Relationship Id="rId30" Type="http://schemas.openxmlformats.org/officeDocument/2006/relationships/font" Target="fonts/RobotoMedium-boldItalic.fntdata"/><Relationship Id="rId33" Type="http://schemas.openxmlformats.org/officeDocument/2006/relationships/font" Target="fonts/RobotoLight-italic.fntdata"/><Relationship Id="rId32" Type="http://schemas.openxmlformats.org/officeDocument/2006/relationships/font" Target="fonts/RobotoLight-bold.fntdata"/><Relationship Id="rId35" Type="http://customschemas.google.com/relationships/presentationmetadata" Target="metadata"/><Relationship Id="rId34" Type="http://schemas.openxmlformats.org/officeDocument/2006/relationships/font" Target="fonts/RobotoLight-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29"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Thomas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2ada275c79b_1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1" name="Google Shape;921;g2ada275c79b_1_1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Taylor</a:t>
            </a:r>
            <a:endParaRPr/>
          </a:p>
        </p:txBody>
      </p:sp>
      <p:sp>
        <p:nvSpPr>
          <p:cNvPr id="922" name="Google Shape;922;g2ada275c79b_1_1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2ada275c79b_1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4" name="Google Shape;934;g2ada275c79b_1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Taylor</a:t>
            </a:r>
            <a:endParaRPr/>
          </a:p>
        </p:txBody>
      </p:sp>
      <p:sp>
        <p:nvSpPr>
          <p:cNvPr id="935" name="Google Shape;935;g2ada275c79b_1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2ada275c79b_1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4" name="Google Shape;944;g2ada275c79b_1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Isaac</a:t>
            </a:r>
            <a:endParaRPr/>
          </a:p>
        </p:txBody>
      </p:sp>
      <p:sp>
        <p:nvSpPr>
          <p:cNvPr id="945" name="Google Shape;945;g2ada275c79b_1_1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ada275c79b_1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9" name="Google Shape;959;g2ada275c79b_1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Taylor</a:t>
            </a:r>
            <a:endParaRPr/>
          </a:p>
        </p:txBody>
      </p:sp>
      <p:sp>
        <p:nvSpPr>
          <p:cNvPr id="960" name="Google Shape;960;g2ada275c79b_1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9" name="Google Shape;96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a:t>
            </a:r>
            <a:endParaRPr/>
          </a:p>
        </p:txBody>
      </p:sp>
      <p:sp>
        <p:nvSpPr>
          <p:cNvPr id="970" name="Google Shape;970;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a:t>
            </a:r>
            <a:endParaRPr/>
          </a:p>
        </p:txBody>
      </p:sp>
      <p:sp>
        <p:nvSpPr>
          <p:cNvPr id="981" name="Google Shape;981;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2ada275c79b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g2ada275c79b_1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Chris</a:t>
            </a:r>
            <a:endParaRPr/>
          </a:p>
        </p:txBody>
      </p:sp>
      <p:sp>
        <p:nvSpPr>
          <p:cNvPr id="991" name="Google Shape;991;g2ada275c79b_1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ada275c79b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g2ada275c79b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a:t>
            </a:r>
            <a:endParaRPr/>
          </a:p>
        </p:txBody>
      </p:sp>
      <p:sp>
        <p:nvSpPr>
          <p:cNvPr id="1007" name="Google Shape;1007;g2ada275c79b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Thomas</a:t>
            </a:r>
            <a:endParaRPr/>
          </a:p>
        </p:txBody>
      </p:sp>
      <p:sp>
        <p:nvSpPr>
          <p:cNvPr id="840" name="Google Shape;840;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Thomas</a:t>
            </a:r>
            <a:endParaRPr/>
          </a:p>
        </p:txBody>
      </p:sp>
      <p:sp>
        <p:nvSpPr>
          <p:cNvPr id="850" name="Google Shape;850;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800"/>
              </a:spcAft>
              <a:buClr>
                <a:schemeClr val="dk1"/>
              </a:buClr>
              <a:buSzPts val="1400"/>
              <a:buFont typeface="Arial"/>
              <a:buNone/>
            </a:pPr>
            <a:r>
              <a:rPr lang="en-US" sz="1400">
                <a:solidFill>
                  <a:srgbClr val="082D49"/>
                </a:solidFill>
                <a:latin typeface="Roboto"/>
                <a:ea typeface="Roboto"/>
                <a:cs typeface="Roboto"/>
                <a:sym typeface="Roboto"/>
              </a:rPr>
              <a:t>Thomas</a:t>
            </a:r>
            <a:endParaRPr sz="1400">
              <a:solidFill>
                <a:srgbClr val="082D49"/>
              </a:solidFill>
              <a:latin typeface="Roboto"/>
              <a:ea typeface="Roboto"/>
              <a:cs typeface="Roboto"/>
              <a:sym typeface="Roboto"/>
            </a:endParaRPr>
          </a:p>
        </p:txBody>
      </p:sp>
      <p:sp>
        <p:nvSpPr>
          <p:cNvPr id="860" name="Google Shape;86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Thomas</a:t>
            </a:r>
            <a:endParaRPr/>
          </a:p>
        </p:txBody>
      </p:sp>
      <p:sp>
        <p:nvSpPr>
          <p:cNvPr id="870" name="Google Shape;87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2ada275c79b_1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9" name="Google Shape;879;g2ada275c79b_1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Isaac</a:t>
            </a:r>
            <a:endParaRPr/>
          </a:p>
        </p:txBody>
      </p:sp>
      <p:sp>
        <p:nvSpPr>
          <p:cNvPr id="880" name="Google Shape;880;g2ada275c79b_1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ada275c79b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9" name="Google Shape;889;g2ada275c79b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Isaac</a:t>
            </a:r>
            <a:endParaRPr/>
          </a:p>
        </p:txBody>
      </p:sp>
      <p:sp>
        <p:nvSpPr>
          <p:cNvPr id="890" name="Google Shape;890;g2ada275c79b_1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ada275c79b_1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9" name="Google Shape;899;g2ada275c79b_1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Isaac</a:t>
            </a:r>
            <a:endParaRPr/>
          </a:p>
        </p:txBody>
      </p:sp>
      <p:sp>
        <p:nvSpPr>
          <p:cNvPr id="900" name="Google Shape;900;g2ada275c79b_1_1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ada275c79b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1" name="Google Shape;911;g2ada275c79b_1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Isaac</a:t>
            </a:r>
            <a:endParaRPr/>
          </a:p>
        </p:txBody>
      </p:sp>
      <p:sp>
        <p:nvSpPr>
          <p:cNvPr id="912" name="Google Shape;912;g2ada275c79b_1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26.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 Id="rId3" Type="http://schemas.openxmlformats.org/officeDocument/2006/relationships/image" Target="../media/image1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39.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2" name="Shape 12"/>
        <p:cNvGrpSpPr/>
        <p:nvPr/>
      </p:nvGrpSpPr>
      <p:grpSpPr>
        <a:xfrm>
          <a:off x="0" y="0"/>
          <a:ext cx="0" cy="0"/>
          <a:chOff x="0" y="0"/>
          <a:chExt cx="0" cy="0"/>
        </a:xfrm>
      </p:grpSpPr>
      <p:sp>
        <p:nvSpPr>
          <p:cNvPr id="13" name="Google Shape;13;p13"/>
          <p:cNvSpPr txBox="1"/>
          <p:nvPr>
            <p:ph type="title"/>
          </p:nvPr>
        </p:nvSpPr>
        <p:spPr>
          <a:xfrm>
            <a:off x="415600" y="5933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4" name="Google Shape;14;p1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5" name="Google Shape;15;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ty slide">
  <p:cSld name="CUSTOM_23">
    <p:bg>
      <p:bgPr>
        <a:solidFill>
          <a:srgbClr val="F2F2F2"/>
        </a:solidFill>
      </p:bgPr>
    </p:bg>
    <p:spTree>
      <p:nvGrpSpPr>
        <p:cNvPr id="183" name="Shape 183"/>
        <p:cNvGrpSpPr/>
        <p:nvPr/>
      </p:nvGrpSpPr>
      <p:grpSpPr>
        <a:xfrm>
          <a:off x="0" y="0"/>
          <a:ext cx="0" cy="0"/>
          <a:chOff x="0" y="0"/>
          <a:chExt cx="0" cy="0"/>
        </a:xfrm>
      </p:grpSpPr>
      <p:sp>
        <p:nvSpPr>
          <p:cNvPr id="184" name="Google Shape;184;p21"/>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1"/>
          <p:cNvSpPr txBox="1"/>
          <p:nvPr/>
        </p:nvSpPr>
        <p:spPr>
          <a:xfrm>
            <a:off x="-7834" y="271467"/>
            <a:ext cx="122247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Activity: </a:t>
            </a:r>
            <a:endParaRPr b="1" i="0" sz="3200" u="none" cap="none" strike="noStrike">
              <a:solidFill>
                <a:srgbClr val="2E5E73"/>
              </a:solidFill>
              <a:latin typeface="Roboto"/>
              <a:ea typeface="Roboto"/>
              <a:cs typeface="Roboto"/>
              <a:sym typeface="Roboto"/>
            </a:endParaRPr>
          </a:p>
        </p:txBody>
      </p:sp>
      <p:sp>
        <p:nvSpPr>
          <p:cNvPr id="186" name="Google Shape;186;p21"/>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187" name="Google Shape;187;p21"/>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cxnSp>
        <p:nvCxnSpPr>
          <p:cNvPr id="188" name="Google Shape;188;p21"/>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89" name="Google Shape;189;p21"/>
          <p:cNvSpPr txBox="1"/>
          <p:nvPr>
            <p:ph idx="1" type="subTitle"/>
          </p:nvPr>
        </p:nvSpPr>
        <p:spPr>
          <a:xfrm>
            <a:off x="1091433" y="2302633"/>
            <a:ext cx="8691600" cy="2821500"/>
          </a:xfrm>
          <a:prstGeom prst="rect">
            <a:avLst/>
          </a:prstGeom>
          <a:noFill/>
          <a:ln>
            <a:noFill/>
          </a:ln>
        </p:spPr>
        <p:txBody>
          <a:bodyPr anchorCtr="0" anchor="t" bIns="121900" lIns="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90" name="Google Shape;190;p21"/>
          <p:cNvSpPr txBox="1"/>
          <p:nvPr>
            <p:ph idx="2" type="subTitle"/>
          </p:nvPr>
        </p:nvSpPr>
        <p:spPr>
          <a:xfrm>
            <a:off x="0" y="5661867"/>
            <a:ext cx="11604900" cy="430800"/>
          </a:xfrm>
          <a:prstGeom prst="rect">
            <a:avLst/>
          </a:prstGeom>
          <a:noFill/>
          <a:ln>
            <a:noFill/>
          </a:ln>
        </p:spPr>
        <p:txBody>
          <a:bodyPr anchorCtr="0" anchor="t" bIns="121900" lIns="121900" spcFirstLastPara="1" rIns="121900" wrap="square" tIns="121900">
            <a:noAutofit/>
          </a:bodyPr>
          <a:lstStyle>
            <a:lvl1pPr lvl="0" algn="r">
              <a:lnSpc>
                <a:spcPct val="115000"/>
              </a:lnSpc>
              <a:spcBef>
                <a:spcPts val="0"/>
              </a:spcBef>
              <a:spcAft>
                <a:spcPts val="0"/>
              </a:spcAft>
              <a:buSzPts val="1900"/>
              <a:buNone/>
              <a:defRPr sz="1900"/>
            </a:lvl1pPr>
            <a:lvl2pPr lvl="1" algn="r">
              <a:lnSpc>
                <a:spcPct val="115000"/>
              </a:lnSpc>
              <a:spcBef>
                <a:spcPts val="0"/>
              </a:spcBef>
              <a:spcAft>
                <a:spcPts val="0"/>
              </a:spcAft>
              <a:buSzPts val="1900"/>
              <a:buNone/>
              <a:defRPr/>
            </a:lvl2pPr>
            <a:lvl3pPr lvl="2" algn="r">
              <a:lnSpc>
                <a:spcPct val="115000"/>
              </a:lnSpc>
              <a:spcBef>
                <a:spcPts val="0"/>
              </a:spcBef>
              <a:spcAft>
                <a:spcPts val="0"/>
              </a:spcAft>
              <a:buSzPts val="1900"/>
              <a:buNone/>
              <a:defRPr/>
            </a:lvl3pPr>
            <a:lvl4pPr lvl="3" algn="r">
              <a:lnSpc>
                <a:spcPct val="115000"/>
              </a:lnSpc>
              <a:spcBef>
                <a:spcPts val="0"/>
              </a:spcBef>
              <a:spcAft>
                <a:spcPts val="0"/>
              </a:spcAft>
              <a:buSzPts val="1900"/>
              <a:buNone/>
              <a:defRPr/>
            </a:lvl4pPr>
            <a:lvl5pPr lvl="4" algn="r">
              <a:lnSpc>
                <a:spcPct val="115000"/>
              </a:lnSpc>
              <a:spcBef>
                <a:spcPts val="0"/>
              </a:spcBef>
              <a:spcAft>
                <a:spcPts val="0"/>
              </a:spcAft>
              <a:buSzPts val="1900"/>
              <a:buNone/>
              <a:defRPr/>
            </a:lvl5pPr>
            <a:lvl6pPr lvl="5" algn="r">
              <a:lnSpc>
                <a:spcPct val="115000"/>
              </a:lnSpc>
              <a:spcBef>
                <a:spcPts val="0"/>
              </a:spcBef>
              <a:spcAft>
                <a:spcPts val="0"/>
              </a:spcAft>
              <a:buSzPts val="1900"/>
              <a:buNone/>
              <a:defRPr/>
            </a:lvl6pPr>
            <a:lvl7pPr lvl="6" algn="r">
              <a:lnSpc>
                <a:spcPct val="115000"/>
              </a:lnSpc>
              <a:spcBef>
                <a:spcPts val="0"/>
              </a:spcBef>
              <a:spcAft>
                <a:spcPts val="0"/>
              </a:spcAft>
              <a:buSzPts val="1900"/>
              <a:buNone/>
              <a:defRPr/>
            </a:lvl7pPr>
            <a:lvl8pPr lvl="7" algn="r">
              <a:lnSpc>
                <a:spcPct val="115000"/>
              </a:lnSpc>
              <a:spcBef>
                <a:spcPts val="0"/>
              </a:spcBef>
              <a:spcAft>
                <a:spcPts val="0"/>
              </a:spcAft>
              <a:buSzPts val="1900"/>
              <a:buNone/>
              <a:defRPr/>
            </a:lvl8pPr>
            <a:lvl9pPr lvl="8" algn="r">
              <a:lnSpc>
                <a:spcPct val="115000"/>
              </a:lnSpc>
              <a:spcBef>
                <a:spcPts val="0"/>
              </a:spcBef>
              <a:spcAft>
                <a:spcPts val="0"/>
              </a:spcAft>
              <a:buSzPts val="1900"/>
              <a:buNone/>
              <a:defRPr/>
            </a:lvl9pPr>
          </a:lstStyle>
          <a:p/>
        </p:txBody>
      </p:sp>
      <p:pic>
        <p:nvPicPr>
          <p:cNvPr id="191" name="Google Shape;191;p21"/>
          <p:cNvPicPr preferRelativeResize="0"/>
          <p:nvPr/>
        </p:nvPicPr>
        <p:blipFill rotWithShape="1">
          <a:blip r:embed="rId3">
            <a:alphaModFix/>
          </a:blip>
          <a:srcRect b="0" l="0" r="0" t="0"/>
          <a:stretch/>
        </p:blipFill>
        <p:spPr>
          <a:xfrm>
            <a:off x="297095" y="430900"/>
            <a:ext cx="532143" cy="524800"/>
          </a:xfrm>
          <a:prstGeom prst="rect">
            <a:avLst/>
          </a:prstGeom>
          <a:noFill/>
          <a:ln>
            <a:noFill/>
          </a:ln>
        </p:spPr>
      </p:pic>
      <p:sp>
        <p:nvSpPr>
          <p:cNvPr id="192" name="Google Shape;192;p21"/>
          <p:cNvSpPr txBox="1"/>
          <p:nvPr>
            <p:ph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st to Five Slide">
  <p:cSld name="CUSTOM_23_1">
    <p:bg>
      <p:bgPr>
        <a:solidFill>
          <a:srgbClr val="F2F2F2"/>
        </a:solidFill>
      </p:bgPr>
    </p:bg>
    <p:spTree>
      <p:nvGrpSpPr>
        <p:cNvPr id="193" name="Shape 193"/>
        <p:cNvGrpSpPr/>
        <p:nvPr/>
      </p:nvGrpSpPr>
      <p:grpSpPr>
        <a:xfrm>
          <a:off x="0" y="0"/>
          <a:ext cx="0" cy="0"/>
          <a:chOff x="0" y="0"/>
          <a:chExt cx="0" cy="0"/>
        </a:xfrm>
      </p:grpSpPr>
      <p:sp>
        <p:nvSpPr>
          <p:cNvPr id="194" name="Google Shape;194;p22"/>
          <p:cNvSpPr/>
          <p:nvPr/>
        </p:nvSpPr>
        <p:spPr>
          <a:xfrm>
            <a:off x="181367" y="169867"/>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2"/>
          <p:cNvSpPr txBox="1"/>
          <p:nvPr/>
        </p:nvSpPr>
        <p:spPr>
          <a:xfrm>
            <a:off x="0" y="359400"/>
            <a:ext cx="12192000" cy="524700"/>
          </a:xfrm>
          <a:prstGeom prst="rect">
            <a:avLst/>
          </a:prstGeom>
          <a:noFill/>
          <a:ln>
            <a:noFill/>
          </a:ln>
        </p:spPr>
        <p:txBody>
          <a:bodyPr anchorCtr="0" anchor="ctr" bIns="121900" lIns="1097275" spcFirstLastPara="1" rIns="121900" wrap="square" tIns="1219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Fist to Five </a:t>
            </a:r>
            <a:endParaRPr b="1" i="0" sz="3200" u="none" cap="none" strike="noStrike">
              <a:solidFill>
                <a:srgbClr val="2E5E73"/>
              </a:solidFill>
              <a:latin typeface="Roboto"/>
              <a:ea typeface="Roboto"/>
              <a:cs typeface="Roboto"/>
              <a:sym typeface="Roboto"/>
            </a:endParaRPr>
          </a:p>
        </p:txBody>
      </p:sp>
      <p:cxnSp>
        <p:nvCxnSpPr>
          <p:cNvPr id="196" name="Google Shape;196;p22"/>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97" name="Google Shape;197;p22"/>
          <p:cNvSpPr txBox="1"/>
          <p:nvPr>
            <p:ph idx="1" type="subTitle"/>
          </p:nvPr>
        </p:nvSpPr>
        <p:spPr>
          <a:xfrm>
            <a:off x="1091433" y="1674467"/>
            <a:ext cx="9849300" cy="3080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198" name="Google Shape;198;p22"/>
          <p:cNvPicPr preferRelativeResize="0"/>
          <p:nvPr/>
        </p:nvPicPr>
        <p:blipFill rotWithShape="1">
          <a:blip r:embed="rId2">
            <a:alphaModFix/>
          </a:blip>
          <a:srcRect b="11668" l="0" r="0" t="0"/>
          <a:stretch/>
        </p:blipFill>
        <p:spPr>
          <a:xfrm>
            <a:off x="7806733" y="4816368"/>
            <a:ext cx="1104900" cy="2041634"/>
          </a:xfrm>
          <a:prstGeom prst="rect">
            <a:avLst/>
          </a:prstGeom>
          <a:noFill/>
          <a:ln>
            <a:noFill/>
          </a:ln>
        </p:spPr>
      </p:pic>
      <p:pic>
        <p:nvPicPr>
          <p:cNvPr id="199" name="Google Shape;199;p22"/>
          <p:cNvPicPr preferRelativeResize="0"/>
          <p:nvPr/>
        </p:nvPicPr>
        <p:blipFill rotWithShape="1">
          <a:blip r:embed="rId3">
            <a:alphaModFix/>
          </a:blip>
          <a:srcRect b="13517" l="0" r="0" t="0"/>
          <a:stretch/>
        </p:blipFill>
        <p:spPr>
          <a:xfrm>
            <a:off x="6195067" y="4848132"/>
            <a:ext cx="889000" cy="2009867"/>
          </a:xfrm>
          <a:prstGeom prst="rect">
            <a:avLst/>
          </a:prstGeom>
          <a:noFill/>
          <a:ln>
            <a:noFill/>
          </a:ln>
        </p:spPr>
      </p:pic>
      <p:pic>
        <p:nvPicPr>
          <p:cNvPr id="200" name="Google Shape;200;p22"/>
          <p:cNvPicPr preferRelativeResize="0"/>
          <p:nvPr/>
        </p:nvPicPr>
        <p:blipFill rotWithShape="1">
          <a:blip r:embed="rId4">
            <a:alphaModFix/>
          </a:blip>
          <a:srcRect b="13768" l="0" r="0" t="0"/>
          <a:stretch/>
        </p:blipFill>
        <p:spPr>
          <a:xfrm>
            <a:off x="4392900" y="4930668"/>
            <a:ext cx="977900" cy="1927333"/>
          </a:xfrm>
          <a:prstGeom prst="rect">
            <a:avLst/>
          </a:prstGeom>
          <a:noFill/>
          <a:ln>
            <a:noFill/>
          </a:ln>
        </p:spPr>
      </p:pic>
      <p:pic>
        <p:nvPicPr>
          <p:cNvPr id="201" name="Google Shape;201;p22"/>
          <p:cNvPicPr preferRelativeResize="0"/>
          <p:nvPr/>
        </p:nvPicPr>
        <p:blipFill rotWithShape="1">
          <a:blip r:embed="rId5">
            <a:alphaModFix/>
          </a:blip>
          <a:srcRect b="12495" l="0" r="0" t="0"/>
          <a:stretch/>
        </p:blipFill>
        <p:spPr>
          <a:xfrm>
            <a:off x="9471767" y="4879868"/>
            <a:ext cx="1485900" cy="1978134"/>
          </a:xfrm>
          <a:prstGeom prst="rect">
            <a:avLst/>
          </a:prstGeom>
          <a:noFill/>
          <a:ln>
            <a:noFill/>
          </a:ln>
        </p:spPr>
      </p:pic>
      <p:pic>
        <p:nvPicPr>
          <p:cNvPr id="202" name="Google Shape;202;p22"/>
          <p:cNvPicPr preferRelativeResize="0"/>
          <p:nvPr/>
        </p:nvPicPr>
        <p:blipFill rotWithShape="1">
          <a:blip r:embed="rId6">
            <a:alphaModFix/>
          </a:blip>
          <a:srcRect b="19955" l="0" r="0" t="0"/>
          <a:stretch/>
        </p:blipFill>
        <p:spPr>
          <a:xfrm>
            <a:off x="975867" y="5597435"/>
            <a:ext cx="1028700" cy="1260567"/>
          </a:xfrm>
          <a:prstGeom prst="rect">
            <a:avLst/>
          </a:prstGeom>
          <a:noFill/>
          <a:ln>
            <a:noFill/>
          </a:ln>
        </p:spPr>
      </p:pic>
      <p:pic>
        <p:nvPicPr>
          <p:cNvPr id="203" name="Google Shape;203;p22"/>
          <p:cNvPicPr preferRelativeResize="0"/>
          <p:nvPr/>
        </p:nvPicPr>
        <p:blipFill rotWithShape="1">
          <a:blip r:embed="rId7">
            <a:alphaModFix/>
          </a:blip>
          <a:srcRect b="12495" l="0" r="0" t="0"/>
          <a:stretch/>
        </p:blipFill>
        <p:spPr>
          <a:xfrm>
            <a:off x="2745867" y="4879868"/>
            <a:ext cx="1016000" cy="1978134"/>
          </a:xfrm>
          <a:prstGeom prst="rect">
            <a:avLst/>
          </a:prstGeom>
          <a:noFill/>
          <a:ln>
            <a:noFill/>
          </a:ln>
        </p:spPr>
      </p:pic>
      <p:pic>
        <p:nvPicPr>
          <p:cNvPr id="204" name="Google Shape;204;p22"/>
          <p:cNvPicPr preferRelativeResize="0"/>
          <p:nvPr/>
        </p:nvPicPr>
        <p:blipFill rotWithShape="1">
          <a:blip r:embed="rId5">
            <a:alphaModFix/>
          </a:blip>
          <a:srcRect b="12495" l="0" r="0" t="0"/>
          <a:stretch/>
        </p:blipFill>
        <p:spPr>
          <a:xfrm rot="-2">
            <a:off x="360453" y="202334"/>
            <a:ext cx="512181" cy="68186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ing slide">
  <p:cSld name="CUSTOM_21_2_1">
    <p:spTree>
      <p:nvGrpSpPr>
        <p:cNvPr id="205" name="Shape 205"/>
        <p:cNvGrpSpPr/>
        <p:nvPr/>
      </p:nvGrpSpPr>
      <p:grpSpPr>
        <a:xfrm>
          <a:off x="0" y="0"/>
          <a:ext cx="0" cy="0"/>
          <a:chOff x="0" y="0"/>
          <a:chExt cx="0" cy="0"/>
        </a:xfrm>
      </p:grpSpPr>
      <p:cxnSp>
        <p:nvCxnSpPr>
          <p:cNvPr id="206" name="Google Shape;206;p23"/>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207" name="Google Shape;207;p23"/>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08" name="Google Shape;208;p23"/>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09" name="Google Shape;209;p23"/>
          <p:cNvSpPr/>
          <p:nvPr/>
        </p:nvSpPr>
        <p:spPr>
          <a:xfrm>
            <a:off x="181367" y="3054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5 ">
  <p:cSld name="CUSTOM_21_1">
    <p:spTree>
      <p:nvGrpSpPr>
        <p:cNvPr id="210" name="Shape 210"/>
        <p:cNvGrpSpPr/>
        <p:nvPr/>
      </p:nvGrpSpPr>
      <p:grpSpPr>
        <a:xfrm>
          <a:off x="0" y="0"/>
          <a:ext cx="0" cy="0"/>
          <a:chOff x="0" y="0"/>
          <a:chExt cx="0" cy="0"/>
        </a:xfrm>
      </p:grpSpPr>
      <p:cxnSp>
        <p:nvCxnSpPr>
          <p:cNvPr id="211" name="Google Shape;211;p24"/>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212" name="Google Shape;212;p24"/>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218" name="Google Shape;218;p24"/>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219" name="Google Shape;219;p24"/>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220" name="Google Shape;220;p24"/>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221" name="Google Shape;221;p24"/>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222" name="Google Shape;222;p24"/>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23" name="Google Shape;223;p24"/>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24" name="Google Shape;224;p24"/>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25" name="Google Shape;225;p24"/>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26" name="Google Shape;226;p24"/>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27" name="Google Shape;227;p24"/>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28" name="Google Shape;228;p24"/>
          <p:cNvSpPr txBox="1"/>
          <p:nvPr>
            <p:ph idx="6"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29" name="Google Shape;229;p24"/>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0" name="Google Shape;230;p24"/>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4 ">
  <p:cSld name="CUSTOM_21_1_1">
    <p:spTree>
      <p:nvGrpSpPr>
        <p:cNvPr id="231" name="Shape 231"/>
        <p:cNvGrpSpPr/>
        <p:nvPr/>
      </p:nvGrpSpPr>
      <p:grpSpPr>
        <a:xfrm>
          <a:off x="0" y="0"/>
          <a:ext cx="0" cy="0"/>
          <a:chOff x="0" y="0"/>
          <a:chExt cx="0" cy="0"/>
        </a:xfrm>
      </p:grpSpPr>
      <p:cxnSp>
        <p:nvCxnSpPr>
          <p:cNvPr id="232" name="Google Shape;232;p25"/>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233" name="Google Shape;233;p25"/>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5"/>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5"/>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5"/>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5"/>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238" name="Google Shape;238;p25"/>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239" name="Google Shape;239;p25"/>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240" name="Google Shape;240;p25"/>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241" name="Google Shape;241;p25"/>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42" name="Google Shape;242;p25"/>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43" name="Google Shape;243;p25"/>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44" name="Google Shape;244;p25"/>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45" name="Google Shape;245;p25"/>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6" name="Google Shape;246;p25"/>
          <p:cNvSpPr txBox="1"/>
          <p:nvPr>
            <p:ph idx="5"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47" name="Google Shape;247;p25"/>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8" name="Google Shape;248;p25"/>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slide - 1-3">
  <p:cSld name="CUSTOM_21_1_1_1">
    <p:spTree>
      <p:nvGrpSpPr>
        <p:cNvPr id="249" name="Shape 249"/>
        <p:cNvGrpSpPr/>
        <p:nvPr/>
      </p:nvGrpSpPr>
      <p:grpSpPr>
        <a:xfrm>
          <a:off x="0" y="0"/>
          <a:ext cx="0" cy="0"/>
          <a:chOff x="0" y="0"/>
          <a:chExt cx="0" cy="0"/>
        </a:xfrm>
      </p:grpSpPr>
      <p:cxnSp>
        <p:nvCxnSpPr>
          <p:cNvPr id="250" name="Google Shape;250;p26"/>
          <p:cNvCxnSpPr/>
          <p:nvPr/>
        </p:nvCxnSpPr>
        <p:spPr>
          <a:xfrm>
            <a:off x="-12500" y="1239867"/>
            <a:ext cx="9795600" cy="0"/>
          </a:xfrm>
          <a:prstGeom prst="straightConnector1">
            <a:avLst/>
          </a:prstGeom>
          <a:noFill/>
          <a:ln cap="flat" cmpd="sng" w="19050">
            <a:solidFill>
              <a:srgbClr val="2E5E73"/>
            </a:solidFill>
            <a:prstDash val="solid"/>
            <a:round/>
            <a:headEnd len="sm" w="sm" type="none"/>
            <a:tailEnd len="med" w="med" type="oval"/>
          </a:ln>
        </p:spPr>
      </p:cxnSp>
      <p:sp>
        <p:nvSpPr>
          <p:cNvPr id="251" name="Google Shape;251;p2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6"/>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6"/>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255" name="Google Shape;255;p26"/>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256" name="Google Shape;256;p26"/>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257" name="Google Shape;257;p26"/>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58" name="Google Shape;258;p26"/>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59" name="Google Shape;259;p26"/>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60" name="Google Shape;260;p26"/>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61" name="Google Shape;261;p26"/>
          <p:cNvSpPr txBox="1"/>
          <p:nvPr>
            <p:ph idx="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62" name="Google Shape;262;p26"/>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3" name="Google Shape;263;p26"/>
          <p:cNvPicPr preferRelativeResize="0"/>
          <p:nvPr/>
        </p:nvPicPr>
        <p:blipFill rotWithShape="1">
          <a:blip r:embed="rId2">
            <a:alphaModFix/>
          </a:blip>
          <a:srcRect b="0" l="0" r="0" t="0"/>
          <a:stretch/>
        </p:blipFill>
        <p:spPr>
          <a:xfrm>
            <a:off x="231917" y="362050"/>
            <a:ext cx="662500" cy="662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264" name="Shape 264"/>
        <p:cNvGrpSpPr/>
        <p:nvPr/>
      </p:nvGrpSpPr>
      <p:grpSpPr>
        <a:xfrm>
          <a:off x="0" y="0"/>
          <a:ext cx="0" cy="0"/>
          <a:chOff x="0" y="0"/>
          <a:chExt cx="0" cy="0"/>
        </a:xfrm>
      </p:grpSpPr>
      <p:sp>
        <p:nvSpPr>
          <p:cNvPr id="265" name="Google Shape;265;p27"/>
          <p:cNvSpPr txBox="1"/>
          <p:nvPr>
            <p:ph idx="1" type="body"/>
          </p:nvPr>
        </p:nvSpPr>
        <p:spPr>
          <a:xfrm>
            <a:off x="787133" y="1495633"/>
            <a:ext cx="105783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66" name="Google Shape;266;p27"/>
          <p:cNvSpPr txBox="1"/>
          <p:nvPr/>
        </p:nvSpPr>
        <p:spPr>
          <a:xfrm>
            <a:off x="1562800" y="6555533"/>
            <a:ext cx="10629300" cy="302400"/>
          </a:xfrm>
          <a:prstGeom prst="rect">
            <a:avLst/>
          </a:prstGeom>
          <a:noFill/>
          <a:ln>
            <a:noFill/>
          </a:ln>
        </p:spPr>
        <p:txBody>
          <a:bodyPr anchorCtr="0" anchor="t" bIns="0" lIns="365725" spcFirstLastPara="1" rIns="0" wrap="square" tIns="60925">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2E5E73"/>
              </a:solidFill>
              <a:latin typeface="Roboto"/>
              <a:ea typeface="Roboto"/>
              <a:cs typeface="Roboto"/>
              <a:sym typeface="Roboto"/>
            </a:endParaRPr>
          </a:p>
        </p:txBody>
      </p:sp>
      <p:sp>
        <p:nvSpPr>
          <p:cNvPr id="267" name="Google Shape;267;p2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68" name="Google Shape;268;p27"/>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269" name="Shape 269"/>
        <p:cNvGrpSpPr/>
        <p:nvPr/>
      </p:nvGrpSpPr>
      <p:grpSpPr>
        <a:xfrm>
          <a:off x="0" y="0"/>
          <a:ext cx="0" cy="0"/>
          <a:chOff x="0" y="0"/>
          <a:chExt cx="0" cy="0"/>
        </a:xfrm>
      </p:grpSpPr>
      <p:sp>
        <p:nvSpPr>
          <p:cNvPr id="270" name="Google Shape;270;p28"/>
          <p:cNvSpPr/>
          <p:nvPr/>
        </p:nvSpPr>
        <p:spPr>
          <a:xfrm>
            <a:off x="7892833" y="0"/>
            <a:ext cx="4293900" cy="6858000"/>
          </a:xfrm>
          <a:prstGeom prst="rect">
            <a:avLst/>
          </a:pr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8"/>
          <p:cNvSpPr txBox="1"/>
          <p:nvPr>
            <p:ph idx="1" type="body"/>
          </p:nvPr>
        </p:nvSpPr>
        <p:spPr>
          <a:xfrm>
            <a:off x="787133" y="1495633"/>
            <a:ext cx="67200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72" name="Google Shape;272;p28"/>
          <p:cNvSpPr txBox="1"/>
          <p:nvPr>
            <p:ph type="title"/>
          </p:nvPr>
        </p:nvSpPr>
        <p:spPr>
          <a:xfrm>
            <a:off x="8045367" y="725933"/>
            <a:ext cx="3621900" cy="868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b="1" sz="1900">
                <a:latin typeface="Roboto"/>
                <a:ea typeface="Roboto"/>
                <a:cs typeface="Roboto"/>
                <a:sym typeface="Roboto"/>
              </a:defRPr>
            </a:lvl2pPr>
            <a:lvl3pPr lvl="2" algn="l">
              <a:lnSpc>
                <a:spcPct val="100000"/>
              </a:lnSpc>
              <a:spcBef>
                <a:spcPts val="0"/>
              </a:spcBef>
              <a:spcAft>
                <a:spcPts val="0"/>
              </a:spcAft>
              <a:buSzPts val="1900"/>
              <a:buNone/>
              <a:defRPr b="1" sz="1900">
                <a:latin typeface="Roboto"/>
                <a:ea typeface="Roboto"/>
                <a:cs typeface="Roboto"/>
                <a:sym typeface="Roboto"/>
              </a:defRPr>
            </a:lvl3pPr>
            <a:lvl4pPr lvl="3" algn="l">
              <a:lnSpc>
                <a:spcPct val="100000"/>
              </a:lnSpc>
              <a:spcBef>
                <a:spcPts val="0"/>
              </a:spcBef>
              <a:spcAft>
                <a:spcPts val="0"/>
              </a:spcAft>
              <a:buSzPts val="1900"/>
              <a:buNone/>
              <a:defRPr b="1" sz="1900">
                <a:latin typeface="Roboto"/>
                <a:ea typeface="Roboto"/>
                <a:cs typeface="Roboto"/>
                <a:sym typeface="Roboto"/>
              </a:defRPr>
            </a:lvl4pPr>
            <a:lvl5pPr lvl="4" algn="l">
              <a:lnSpc>
                <a:spcPct val="100000"/>
              </a:lnSpc>
              <a:spcBef>
                <a:spcPts val="0"/>
              </a:spcBef>
              <a:spcAft>
                <a:spcPts val="0"/>
              </a:spcAft>
              <a:buSzPts val="1900"/>
              <a:buNone/>
              <a:defRPr b="1" sz="1900">
                <a:latin typeface="Roboto"/>
                <a:ea typeface="Roboto"/>
                <a:cs typeface="Roboto"/>
                <a:sym typeface="Roboto"/>
              </a:defRPr>
            </a:lvl5pPr>
            <a:lvl6pPr lvl="5" algn="l">
              <a:lnSpc>
                <a:spcPct val="100000"/>
              </a:lnSpc>
              <a:spcBef>
                <a:spcPts val="0"/>
              </a:spcBef>
              <a:spcAft>
                <a:spcPts val="0"/>
              </a:spcAft>
              <a:buSzPts val="1900"/>
              <a:buNone/>
              <a:defRPr b="1" sz="1900">
                <a:latin typeface="Roboto"/>
                <a:ea typeface="Roboto"/>
                <a:cs typeface="Roboto"/>
                <a:sym typeface="Roboto"/>
              </a:defRPr>
            </a:lvl6pPr>
            <a:lvl7pPr lvl="6" algn="l">
              <a:lnSpc>
                <a:spcPct val="100000"/>
              </a:lnSpc>
              <a:spcBef>
                <a:spcPts val="0"/>
              </a:spcBef>
              <a:spcAft>
                <a:spcPts val="0"/>
              </a:spcAft>
              <a:buSzPts val="1900"/>
              <a:buNone/>
              <a:defRPr b="1" sz="1900">
                <a:latin typeface="Roboto"/>
                <a:ea typeface="Roboto"/>
                <a:cs typeface="Roboto"/>
                <a:sym typeface="Roboto"/>
              </a:defRPr>
            </a:lvl7pPr>
            <a:lvl8pPr lvl="7" algn="l">
              <a:lnSpc>
                <a:spcPct val="100000"/>
              </a:lnSpc>
              <a:spcBef>
                <a:spcPts val="0"/>
              </a:spcBef>
              <a:spcAft>
                <a:spcPts val="0"/>
              </a:spcAft>
              <a:buSzPts val="1900"/>
              <a:buNone/>
              <a:defRPr b="1" sz="1900">
                <a:latin typeface="Roboto"/>
                <a:ea typeface="Roboto"/>
                <a:cs typeface="Roboto"/>
                <a:sym typeface="Roboto"/>
              </a:defRPr>
            </a:lvl8pPr>
            <a:lvl9pPr lvl="8" algn="l">
              <a:lnSpc>
                <a:spcPct val="100000"/>
              </a:lnSpc>
              <a:spcBef>
                <a:spcPts val="0"/>
              </a:spcBef>
              <a:spcAft>
                <a:spcPts val="0"/>
              </a:spcAft>
              <a:buSzPts val="1900"/>
              <a:buNone/>
              <a:defRPr b="1" sz="1900">
                <a:latin typeface="Roboto"/>
                <a:ea typeface="Roboto"/>
                <a:cs typeface="Roboto"/>
                <a:sym typeface="Roboto"/>
              </a:defRPr>
            </a:lvl9pPr>
          </a:lstStyle>
          <a:p/>
        </p:txBody>
      </p:sp>
      <p:sp>
        <p:nvSpPr>
          <p:cNvPr id="273" name="Google Shape;273;p28"/>
          <p:cNvSpPr txBox="1"/>
          <p:nvPr>
            <p:ph idx="2" type="subTitle"/>
          </p:nvPr>
        </p:nvSpPr>
        <p:spPr>
          <a:xfrm>
            <a:off x="8432933" y="1495867"/>
            <a:ext cx="3234000" cy="4514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274" name="Google Shape;274;p28"/>
          <p:cNvSpPr txBox="1"/>
          <p:nvPr>
            <p:ph idx="3" type="title"/>
          </p:nvPr>
        </p:nvSpPr>
        <p:spPr>
          <a:xfrm>
            <a:off x="-2786" y="169867"/>
            <a:ext cx="78795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75" name="Google Shape;275;p28"/>
          <p:cNvSpPr txBox="1"/>
          <p:nvPr>
            <p:ph idx="4" type="title"/>
          </p:nvPr>
        </p:nvSpPr>
        <p:spPr>
          <a:xfrm>
            <a:off x="-8000" y="687033"/>
            <a:ext cx="77604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Idea slide">
  <p:cSld name="CUSTOM_4">
    <p:spTree>
      <p:nvGrpSpPr>
        <p:cNvPr id="276" name="Shape 276"/>
        <p:cNvGrpSpPr/>
        <p:nvPr/>
      </p:nvGrpSpPr>
      <p:grpSpPr>
        <a:xfrm>
          <a:off x="0" y="0"/>
          <a:ext cx="0" cy="0"/>
          <a:chOff x="0" y="0"/>
          <a:chExt cx="0" cy="0"/>
        </a:xfrm>
      </p:grpSpPr>
      <p:sp>
        <p:nvSpPr>
          <p:cNvPr id="277" name="Google Shape;277;p29"/>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8" name="Google Shape;278;p29"/>
          <p:cNvPicPr preferRelativeResize="0"/>
          <p:nvPr/>
        </p:nvPicPr>
        <p:blipFill rotWithShape="1">
          <a:blip r:embed="rId2">
            <a:alphaModFix/>
          </a:blip>
          <a:srcRect b="0" l="0" r="0" t="0"/>
          <a:stretch/>
        </p:blipFill>
        <p:spPr>
          <a:xfrm>
            <a:off x="1029717" y="2191350"/>
            <a:ext cx="2475301" cy="2475301"/>
          </a:xfrm>
          <a:prstGeom prst="rect">
            <a:avLst/>
          </a:prstGeom>
          <a:noFill/>
          <a:ln>
            <a:noFill/>
          </a:ln>
        </p:spPr>
      </p:pic>
      <p:pic>
        <p:nvPicPr>
          <p:cNvPr id="279" name="Google Shape;279;p29"/>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
        <p:nvSpPr>
          <p:cNvPr id="280" name="Google Shape;280;p29"/>
          <p:cNvSpPr txBox="1"/>
          <p:nvPr>
            <p:ph type="title"/>
          </p:nvPr>
        </p:nvSpPr>
        <p:spPr>
          <a:xfrm>
            <a:off x="4194048"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CUSTOM_4_1">
    <p:spTree>
      <p:nvGrpSpPr>
        <p:cNvPr id="281" name="Shape 281"/>
        <p:cNvGrpSpPr/>
        <p:nvPr/>
      </p:nvGrpSpPr>
      <p:grpSpPr>
        <a:xfrm>
          <a:off x="0" y="0"/>
          <a:ext cx="0" cy="0"/>
          <a:chOff x="0" y="0"/>
          <a:chExt cx="0" cy="0"/>
        </a:xfrm>
      </p:grpSpPr>
      <p:sp>
        <p:nvSpPr>
          <p:cNvPr id="282" name="Google Shape;282;p30"/>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0"/>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pic>
        <p:nvPicPr>
          <p:cNvPr id="284" name="Google Shape;284;p30"/>
          <p:cNvPicPr preferRelativeResize="0"/>
          <p:nvPr/>
        </p:nvPicPr>
        <p:blipFill rotWithShape="1">
          <a:blip r:embed="rId2">
            <a:alphaModFix/>
          </a:blip>
          <a:srcRect b="0" l="0" r="0" t="0"/>
          <a:stretch/>
        </p:blipFill>
        <p:spPr>
          <a:xfrm>
            <a:off x="1656450" y="2594867"/>
            <a:ext cx="1206500" cy="1790700"/>
          </a:xfrm>
          <a:prstGeom prst="rect">
            <a:avLst/>
          </a:prstGeom>
          <a:noFill/>
          <a:ln>
            <a:noFill/>
          </a:ln>
        </p:spPr>
      </p:pic>
      <p:pic>
        <p:nvPicPr>
          <p:cNvPr id="285" name="Google Shape;285;p30"/>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25_1">
    <p:spTree>
      <p:nvGrpSpPr>
        <p:cNvPr id="16" name="Shape 16"/>
        <p:cNvGrpSpPr/>
        <p:nvPr/>
      </p:nvGrpSpPr>
      <p:grpSpPr>
        <a:xfrm>
          <a:off x="0" y="0"/>
          <a:ext cx="0" cy="0"/>
          <a:chOff x="0" y="0"/>
          <a:chExt cx="0" cy="0"/>
        </a:xfrm>
      </p:grpSpPr>
      <p:sp>
        <p:nvSpPr>
          <p:cNvPr id="17" name="Google Shape;17;p37"/>
          <p:cNvSpPr txBox="1"/>
          <p:nvPr/>
        </p:nvSpPr>
        <p:spPr>
          <a:xfrm>
            <a:off x="406400" y="1448600"/>
            <a:ext cx="2698800" cy="4909500"/>
          </a:xfrm>
          <a:prstGeom prst="rect">
            <a:avLst/>
          </a:prstGeom>
          <a:solidFill>
            <a:srgbClr val="00C7CC"/>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18" name="Google Shape;18;p37"/>
          <p:cNvSpPr txBox="1"/>
          <p:nvPr/>
        </p:nvSpPr>
        <p:spPr>
          <a:xfrm>
            <a:off x="3301222" y="1448600"/>
            <a:ext cx="2698800" cy="4909500"/>
          </a:xfrm>
          <a:prstGeom prst="rect">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19" name="Google Shape;19;p37"/>
          <p:cNvSpPr txBox="1"/>
          <p:nvPr/>
        </p:nvSpPr>
        <p:spPr>
          <a:xfrm>
            <a:off x="6196044" y="1448600"/>
            <a:ext cx="2698800" cy="4909500"/>
          </a:xfrm>
          <a:prstGeom prst="rect">
            <a:avLst/>
          </a:prstGeom>
          <a:solidFill>
            <a:srgbClr val="2E5E73"/>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0" name="Google Shape;20;p37"/>
          <p:cNvSpPr txBox="1"/>
          <p:nvPr/>
        </p:nvSpPr>
        <p:spPr>
          <a:xfrm>
            <a:off x="9090867" y="1448600"/>
            <a:ext cx="2698800" cy="4909500"/>
          </a:xfrm>
          <a:prstGeom prst="rect">
            <a:avLst/>
          </a:prstGeom>
          <a:solidFill>
            <a:srgbClr val="AADCF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Medium"/>
              <a:ea typeface="Roboto Medium"/>
              <a:cs typeface="Roboto Medium"/>
              <a:sym typeface="Roboto Medium"/>
            </a:endParaRPr>
          </a:p>
        </p:txBody>
      </p:sp>
      <p:sp>
        <p:nvSpPr>
          <p:cNvPr id="21" name="Google Shape;21;p37"/>
          <p:cNvSpPr/>
          <p:nvPr/>
        </p:nvSpPr>
        <p:spPr>
          <a:xfrm>
            <a:off x="9286467"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2E5E73"/>
                </a:solidFill>
                <a:latin typeface="Roboto"/>
                <a:ea typeface="Roboto"/>
                <a:cs typeface="Roboto"/>
                <a:sym typeface="Roboto"/>
              </a:rPr>
              <a:t>Title</a:t>
            </a:r>
            <a:endParaRPr b="1" i="0" sz="2300" u="none" cap="none" strike="noStrike">
              <a:solidFill>
                <a:srgbClr val="2E5E73"/>
              </a:solidFill>
              <a:latin typeface="Roboto"/>
              <a:ea typeface="Roboto"/>
              <a:cs typeface="Roboto"/>
              <a:sym typeface="Roboto"/>
            </a:endParaRPr>
          </a:p>
        </p:txBody>
      </p:sp>
      <p:sp>
        <p:nvSpPr>
          <p:cNvPr id="22" name="Google Shape;22;p37"/>
          <p:cNvSpPr/>
          <p:nvPr/>
        </p:nvSpPr>
        <p:spPr>
          <a:xfrm>
            <a:off x="9488500" y="274935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7"/>
          <p:cNvSpPr txBox="1"/>
          <p:nvPr/>
        </p:nvSpPr>
        <p:spPr>
          <a:xfrm>
            <a:off x="9695783" y="272055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24" name="Google Shape;24;p37"/>
          <p:cNvSpPr/>
          <p:nvPr/>
        </p:nvSpPr>
        <p:spPr>
          <a:xfrm>
            <a:off x="9264819" y="271013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25" name="Google Shape;25;p37"/>
          <p:cNvSpPr/>
          <p:nvPr/>
        </p:nvSpPr>
        <p:spPr>
          <a:xfrm>
            <a:off x="6391650"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6" name="Google Shape;26;p37"/>
          <p:cNvSpPr/>
          <p:nvPr/>
        </p:nvSpPr>
        <p:spPr>
          <a:xfrm>
            <a:off x="34968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082D49"/>
                </a:solidFill>
                <a:latin typeface="Roboto"/>
                <a:ea typeface="Roboto"/>
                <a:cs typeface="Roboto"/>
                <a:sym typeface="Roboto"/>
              </a:rPr>
              <a:t>Title</a:t>
            </a:r>
            <a:endParaRPr b="1" i="0" sz="2300" u="none" cap="none" strike="noStrike">
              <a:solidFill>
                <a:srgbClr val="082D49"/>
              </a:solidFill>
              <a:latin typeface="Roboto"/>
              <a:ea typeface="Roboto"/>
              <a:cs typeface="Roboto"/>
              <a:sym typeface="Roboto"/>
            </a:endParaRPr>
          </a:p>
        </p:txBody>
      </p:sp>
      <p:sp>
        <p:nvSpPr>
          <p:cNvPr id="27" name="Google Shape;27;p37"/>
          <p:cNvSpPr/>
          <p:nvPr/>
        </p:nvSpPr>
        <p:spPr>
          <a:xfrm>
            <a:off x="602033" y="1511713"/>
            <a:ext cx="2307600" cy="358500"/>
          </a:xfrm>
          <a:prstGeom prst="roundRect">
            <a:avLst>
              <a:gd fmla="val 16500" name="adj"/>
            </a:avLst>
          </a:prstGeom>
          <a:noFill/>
          <a:ln>
            <a:noFill/>
          </a:ln>
        </p:spPr>
        <p:txBody>
          <a:bodyPr anchorCtr="0" anchor="ctr" bIns="0" lIns="0" spcFirstLastPara="1" rIns="0" wrap="square" tIns="170675">
            <a:noAutofit/>
          </a:bodyPr>
          <a:lstStyle/>
          <a:p>
            <a:pPr indent="0" lvl="0" marL="0" marR="0" rtl="0" algn="ctr">
              <a:lnSpc>
                <a:spcPct val="100000"/>
              </a:lnSpc>
              <a:spcBef>
                <a:spcPts val="0"/>
              </a:spcBef>
              <a:spcAft>
                <a:spcPts val="1300"/>
              </a:spcAft>
              <a:buClr>
                <a:srgbClr val="000000"/>
              </a:buClr>
              <a:buSzPts val="1500"/>
              <a:buFont typeface="Arial"/>
              <a:buNone/>
            </a:pPr>
            <a:r>
              <a:rPr b="1" i="0" lang="en-US" sz="2300" u="none" cap="none" strike="noStrike">
                <a:solidFill>
                  <a:srgbClr val="FFFFFF"/>
                </a:solidFill>
                <a:latin typeface="Roboto"/>
                <a:ea typeface="Roboto"/>
                <a:cs typeface="Roboto"/>
                <a:sym typeface="Roboto"/>
              </a:rPr>
              <a:t>Title</a:t>
            </a:r>
            <a:endParaRPr b="1" i="0" sz="2300" u="none" cap="none" strike="noStrike">
              <a:solidFill>
                <a:srgbClr val="FFFFFF"/>
              </a:solidFill>
              <a:latin typeface="Roboto"/>
              <a:ea typeface="Roboto"/>
              <a:cs typeface="Roboto"/>
              <a:sym typeface="Roboto"/>
            </a:endParaRPr>
          </a:p>
        </p:txBody>
      </p:sp>
      <p:sp>
        <p:nvSpPr>
          <p:cNvPr id="28" name="Google Shape;28;p37"/>
          <p:cNvSpPr/>
          <p:nvPr/>
        </p:nvSpPr>
        <p:spPr>
          <a:xfrm>
            <a:off x="804067"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7"/>
          <p:cNvSpPr txBox="1"/>
          <p:nvPr/>
        </p:nvSpPr>
        <p:spPr>
          <a:xfrm>
            <a:off x="1011350"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0" name="Google Shape;30;p37"/>
          <p:cNvSpPr/>
          <p:nvPr/>
        </p:nvSpPr>
        <p:spPr>
          <a:xfrm>
            <a:off x="580386"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31" name="Google Shape;31;p37"/>
          <p:cNvSpPr/>
          <p:nvPr/>
        </p:nvSpPr>
        <p:spPr>
          <a:xfrm>
            <a:off x="804067"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7"/>
          <p:cNvSpPr txBox="1"/>
          <p:nvPr/>
        </p:nvSpPr>
        <p:spPr>
          <a:xfrm>
            <a:off x="1011350"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3" name="Google Shape;33;p37"/>
          <p:cNvSpPr/>
          <p:nvPr/>
        </p:nvSpPr>
        <p:spPr>
          <a:xfrm>
            <a:off x="580386"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34" name="Google Shape;34;p37"/>
          <p:cNvSpPr/>
          <p:nvPr/>
        </p:nvSpPr>
        <p:spPr>
          <a:xfrm>
            <a:off x="804067"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7"/>
          <p:cNvSpPr txBox="1"/>
          <p:nvPr/>
        </p:nvSpPr>
        <p:spPr>
          <a:xfrm>
            <a:off x="1011350"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6" name="Google Shape;36;p37"/>
          <p:cNvSpPr/>
          <p:nvPr/>
        </p:nvSpPr>
        <p:spPr>
          <a:xfrm>
            <a:off x="580386"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37" name="Google Shape;37;p37"/>
          <p:cNvSpPr/>
          <p:nvPr/>
        </p:nvSpPr>
        <p:spPr>
          <a:xfrm>
            <a:off x="80406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7"/>
          <p:cNvSpPr txBox="1"/>
          <p:nvPr/>
        </p:nvSpPr>
        <p:spPr>
          <a:xfrm>
            <a:off x="101135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39" name="Google Shape;39;p37"/>
          <p:cNvSpPr/>
          <p:nvPr/>
        </p:nvSpPr>
        <p:spPr>
          <a:xfrm>
            <a:off x="58038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40" name="Google Shape;40;p37"/>
          <p:cNvSpPr/>
          <p:nvPr/>
        </p:nvSpPr>
        <p:spPr>
          <a:xfrm>
            <a:off x="80406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7"/>
          <p:cNvSpPr txBox="1"/>
          <p:nvPr/>
        </p:nvSpPr>
        <p:spPr>
          <a:xfrm>
            <a:off x="101135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42" name="Google Shape;42;p37"/>
          <p:cNvSpPr/>
          <p:nvPr/>
        </p:nvSpPr>
        <p:spPr>
          <a:xfrm>
            <a:off x="58038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43" name="Google Shape;43;p37"/>
          <p:cNvSpPr/>
          <p:nvPr/>
        </p:nvSpPr>
        <p:spPr>
          <a:xfrm>
            <a:off x="80406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7"/>
          <p:cNvSpPr txBox="1"/>
          <p:nvPr/>
        </p:nvSpPr>
        <p:spPr>
          <a:xfrm>
            <a:off x="101135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45" name="Google Shape;45;p37"/>
          <p:cNvSpPr/>
          <p:nvPr/>
        </p:nvSpPr>
        <p:spPr>
          <a:xfrm>
            <a:off x="58038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46" name="Google Shape;46;p37"/>
          <p:cNvSpPr/>
          <p:nvPr/>
        </p:nvSpPr>
        <p:spPr>
          <a:xfrm>
            <a:off x="80406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7"/>
          <p:cNvSpPr txBox="1"/>
          <p:nvPr/>
        </p:nvSpPr>
        <p:spPr>
          <a:xfrm>
            <a:off x="101135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48" name="Google Shape;48;p37"/>
          <p:cNvSpPr/>
          <p:nvPr/>
        </p:nvSpPr>
        <p:spPr>
          <a:xfrm>
            <a:off x="58038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49" name="Google Shape;49;p37"/>
          <p:cNvSpPr/>
          <p:nvPr/>
        </p:nvSpPr>
        <p:spPr>
          <a:xfrm>
            <a:off x="94885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7"/>
          <p:cNvSpPr txBox="1"/>
          <p:nvPr/>
        </p:nvSpPr>
        <p:spPr>
          <a:xfrm>
            <a:off x="96957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51" name="Google Shape;51;p37"/>
          <p:cNvSpPr/>
          <p:nvPr/>
        </p:nvSpPr>
        <p:spPr>
          <a:xfrm>
            <a:off x="92648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52" name="Google Shape;52;p37"/>
          <p:cNvSpPr/>
          <p:nvPr/>
        </p:nvSpPr>
        <p:spPr>
          <a:xfrm>
            <a:off x="94885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7"/>
          <p:cNvSpPr txBox="1"/>
          <p:nvPr/>
        </p:nvSpPr>
        <p:spPr>
          <a:xfrm>
            <a:off x="96957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54" name="Google Shape;54;p37"/>
          <p:cNvSpPr/>
          <p:nvPr/>
        </p:nvSpPr>
        <p:spPr>
          <a:xfrm>
            <a:off x="92648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55" name="Google Shape;55;p37"/>
          <p:cNvSpPr/>
          <p:nvPr/>
        </p:nvSpPr>
        <p:spPr>
          <a:xfrm>
            <a:off x="369885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7"/>
          <p:cNvSpPr txBox="1"/>
          <p:nvPr/>
        </p:nvSpPr>
        <p:spPr>
          <a:xfrm>
            <a:off x="390613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57" name="Google Shape;57;p37"/>
          <p:cNvSpPr/>
          <p:nvPr/>
        </p:nvSpPr>
        <p:spPr>
          <a:xfrm>
            <a:off x="347516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58" name="Google Shape;58;p37"/>
          <p:cNvSpPr/>
          <p:nvPr/>
        </p:nvSpPr>
        <p:spPr>
          <a:xfrm>
            <a:off x="369885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37"/>
          <p:cNvSpPr txBox="1"/>
          <p:nvPr/>
        </p:nvSpPr>
        <p:spPr>
          <a:xfrm>
            <a:off x="390613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60" name="Google Shape;60;p37"/>
          <p:cNvSpPr/>
          <p:nvPr/>
        </p:nvSpPr>
        <p:spPr>
          <a:xfrm>
            <a:off x="347516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61" name="Google Shape;61;p37"/>
          <p:cNvSpPr/>
          <p:nvPr/>
        </p:nvSpPr>
        <p:spPr>
          <a:xfrm>
            <a:off x="369885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7"/>
          <p:cNvSpPr txBox="1"/>
          <p:nvPr/>
        </p:nvSpPr>
        <p:spPr>
          <a:xfrm>
            <a:off x="390613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63" name="Google Shape;63;p37"/>
          <p:cNvSpPr/>
          <p:nvPr/>
        </p:nvSpPr>
        <p:spPr>
          <a:xfrm>
            <a:off x="347516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64" name="Google Shape;64;p37"/>
          <p:cNvSpPr/>
          <p:nvPr/>
        </p:nvSpPr>
        <p:spPr>
          <a:xfrm>
            <a:off x="6593700" y="2749359"/>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7"/>
          <p:cNvSpPr txBox="1"/>
          <p:nvPr/>
        </p:nvSpPr>
        <p:spPr>
          <a:xfrm>
            <a:off x="6800983" y="2720559"/>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66" name="Google Shape;66;p37"/>
          <p:cNvSpPr/>
          <p:nvPr/>
        </p:nvSpPr>
        <p:spPr>
          <a:xfrm>
            <a:off x="6370019" y="2710148"/>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2</a:t>
            </a:r>
            <a:endParaRPr b="0" i="0" sz="1900" u="none" cap="none" strike="noStrike">
              <a:solidFill>
                <a:srgbClr val="2E5E73"/>
              </a:solidFill>
              <a:latin typeface="Arial"/>
              <a:ea typeface="Arial"/>
              <a:cs typeface="Arial"/>
              <a:sym typeface="Arial"/>
            </a:endParaRPr>
          </a:p>
        </p:txBody>
      </p:sp>
      <p:sp>
        <p:nvSpPr>
          <p:cNvPr id="67" name="Google Shape;67;p37"/>
          <p:cNvSpPr/>
          <p:nvPr/>
        </p:nvSpPr>
        <p:spPr>
          <a:xfrm>
            <a:off x="6593700" y="2157622"/>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7"/>
          <p:cNvSpPr txBox="1"/>
          <p:nvPr/>
        </p:nvSpPr>
        <p:spPr>
          <a:xfrm>
            <a:off x="6800983" y="2128822"/>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69" name="Google Shape;69;p37"/>
          <p:cNvSpPr/>
          <p:nvPr/>
        </p:nvSpPr>
        <p:spPr>
          <a:xfrm>
            <a:off x="6370019" y="2118411"/>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1</a:t>
            </a:r>
            <a:endParaRPr b="0" i="0" sz="1900" u="none" cap="none" strike="noStrike">
              <a:solidFill>
                <a:srgbClr val="2E5E73"/>
              </a:solidFill>
              <a:latin typeface="Arial"/>
              <a:ea typeface="Arial"/>
              <a:cs typeface="Arial"/>
              <a:sym typeface="Arial"/>
            </a:endParaRPr>
          </a:p>
        </p:txBody>
      </p:sp>
      <p:sp>
        <p:nvSpPr>
          <p:cNvPr id="70" name="Google Shape;70;p37"/>
          <p:cNvSpPr/>
          <p:nvPr/>
        </p:nvSpPr>
        <p:spPr>
          <a:xfrm>
            <a:off x="3698850"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7"/>
          <p:cNvSpPr txBox="1"/>
          <p:nvPr/>
        </p:nvSpPr>
        <p:spPr>
          <a:xfrm>
            <a:off x="3906133"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72" name="Google Shape;72;p37"/>
          <p:cNvSpPr/>
          <p:nvPr/>
        </p:nvSpPr>
        <p:spPr>
          <a:xfrm>
            <a:off x="3475169"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73" name="Google Shape;73;p37"/>
          <p:cNvSpPr/>
          <p:nvPr/>
        </p:nvSpPr>
        <p:spPr>
          <a:xfrm>
            <a:off x="3698850"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7"/>
          <p:cNvSpPr txBox="1"/>
          <p:nvPr/>
        </p:nvSpPr>
        <p:spPr>
          <a:xfrm>
            <a:off x="3906133"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75" name="Google Shape;75;p37"/>
          <p:cNvSpPr/>
          <p:nvPr/>
        </p:nvSpPr>
        <p:spPr>
          <a:xfrm>
            <a:off x="3475169"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76" name="Google Shape;76;p37"/>
          <p:cNvSpPr/>
          <p:nvPr/>
        </p:nvSpPr>
        <p:spPr>
          <a:xfrm>
            <a:off x="3698850"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7"/>
          <p:cNvSpPr txBox="1"/>
          <p:nvPr/>
        </p:nvSpPr>
        <p:spPr>
          <a:xfrm>
            <a:off x="3906133"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78" name="Google Shape;78;p37"/>
          <p:cNvSpPr/>
          <p:nvPr/>
        </p:nvSpPr>
        <p:spPr>
          <a:xfrm>
            <a:off x="3475169"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79" name="Google Shape;79;p37"/>
          <p:cNvSpPr/>
          <p:nvPr/>
        </p:nvSpPr>
        <p:spPr>
          <a:xfrm>
            <a:off x="3698850"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7"/>
          <p:cNvSpPr txBox="1"/>
          <p:nvPr/>
        </p:nvSpPr>
        <p:spPr>
          <a:xfrm>
            <a:off x="3906133"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81" name="Google Shape;81;p37"/>
          <p:cNvSpPr/>
          <p:nvPr/>
        </p:nvSpPr>
        <p:spPr>
          <a:xfrm>
            <a:off x="3475169"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82" name="Google Shape;82;p37"/>
          <p:cNvSpPr/>
          <p:nvPr/>
        </p:nvSpPr>
        <p:spPr>
          <a:xfrm>
            <a:off x="6593683"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7"/>
          <p:cNvSpPr txBox="1"/>
          <p:nvPr/>
        </p:nvSpPr>
        <p:spPr>
          <a:xfrm>
            <a:off x="6800967"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84" name="Google Shape;84;p37"/>
          <p:cNvSpPr/>
          <p:nvPr/>
        </p:nvSpPr>
        <p:spPr>
          <a:xfrm>
            <a:off x="6370003"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85" name="Google Shape;85;p37"/>
          <p:cNvSpPr/>
          <p:nvPr/>
        </p:nvSpPr>
        <p:spPr>
          <a:xfrm>
            <a:off x="6593683"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7"/>
          <p:cNvSpPr txBox="1"/>
          <p:nvPr/>
        </p:nvSpPr>
        <p:spPr>
          <a:xfrm>
            <a:off x="6800967"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87" name="Google Shape;87;p37"/>
          <p:cNvSpPr/>
          <p:nvPr/>
        </p:nvSpPr>
        <p:spPr>
          <a:xfrm>
            <a:off x="6370003"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88" name="Google Shape;88;p37"/>
          <p:cNvSpPr/>
          <p:nvPr/>
        </p:nvSpPr>
        <p:spPr>
          <a:xfrm>
            <a:off x="6593683"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7"/>
          <p:cNvSpPr txBox="1"/>
          <p:nvPr/>
        </p:nvSpPr>
        <p:spPr>
          <a:xfrm>
            <a:off x="6800967"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90" name="Google Shape;90;p37"/>
          <p:cNvSpPr/>
          <p:nvPr/>
        </p:nvSpPr>
        <p:spPr>
          <a:xfrm>
            <a:off x="6370003"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91" name="Google Shape;91;p37"/>
          <p:cNvSpPr/>
          <p:nvPr/>
        </p:nvSpPr>
        <p:spPr>
          <a:xfrm>
            <a:off x="6593683"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7"/>
          <p:cNvSpPr txBox="1"/>
          <p:nvPr/>
        </p:nvSpPr>
        <p:spPr>
          <a:xfrm>
            <a:off x="6800967"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93" name="Google Shape;93;p37"/>
          <p:cNvSpPr/>
          <p:nvPr/>
        </p:nvSpPr>
        <p:spPr>
          <a:xfrm>
            <a:off x="6370003"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94" name="Google Shape;94;p37"/>
          <p:cNvSpPr/>
          <p:nvPr/>
        </p:nvSpPr>
        <p:spPr>
          <a:xfrm>
            <a:off x="9488517" y="3932833"/>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7"/>
          <p:cNvSpPr txBox="1"/>
          <p:nvPr/>
        </p:nvSpPr>
        <p:spPr>
          <a:xfrm>
            <a:off x="9695800" y="3904033"/>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96" name="Google Shape;96;p37"/>
          <p:cNvSpPr/>
          <p:nvPr/>
        </p:nvSpPr>
        <p:spPr>
          <a:xfrm>
            <a:off x="9264836" y="3893622"/>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4</a:t>
            </a:r>
            <a:endParaRPr b="0" i="0" sz="1900" u="none" cap="none" strike="noStrike">
              <a:solidFill>
                <a:srgbClr val="2E5E73"/>
              </a:solidFill>
              <a:latin typeface="Arial"/>
              <a:ea typeface="Arial"/>
              <a:cs typeface="Arial"/>
              <a:sym typeface="Arial"/>
            </a:endParaRPr>
          </a:p>
        </p:txBody>
      </p:sp>
      <p:sp>
        <p:nvSpPr>
          <p:cNvPr id="97" name="Google Shape;97;p37"/>
          <p:cNvSpPr/>
          <p:nvPr/>
        </p:nvSpPr>
        <p:spPr>
          <a:xfrm>
            <a:off x="9488517" y="4524570"/>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7"/>
          <p:cNvSpPr txBox="1"/>
          <p:nvPr/>
        </p:nvSpPr>
        <p:spPr>
          <a:xfrm>
            <a:off x="9695800" y="4495770"/>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99" name="Google Shape;99;p37"/>
          <p:cNvSpPr/>
          <p:nvPr/>
        </p:nvSpPr>
        <p:spPr>
          <a:xfrm>
            <a:off x="9264836" y="4485359"/>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5</a:t>
            </a:r>
            <a:endParaRPr b="0" i="0" sz="1900" u="none" cap="none" strike="noStrike">
              <a:solidFill>
                <a:srgbClr val="2E5E73"/>
              </a:solidFill>
              <a:latin typeface="Arial"/>
              <a:ea typeface="Arial"/>
              <a:cs typeface="Arial"/>
              <a:sym typeface="Arial"/>
            </a:endParaRPr>
          </a:p>
        </p:txBody>
      </p:sp>
      <p:sp>
        <p:nvSpPr>
          <p:cNvPr id="100" name="Google Shape;100;p37"/>
          <p:cNvSpPr/>
          <p:nvPr/>
        </p:nvSpPr>
        <p:spPr>
          <a:xfrm>
            <a:off x="9488517" y="5116307"/>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7"/>
          <p:cNvSpPr txBox="1"/>
          <p:nvPr/>
        </p:nvSpPr>
        <p:spPr>
          <a:xfrm>
            <a:off x="9695800" y="5087507"/>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102" name="Google Shape;102;p37"/>
          <p:cNvSpPr/>
          <p:nvPr/>
        </p:nvSpPr>
        <p:spPr>
          <a:xfrm>
            <a:off x="9264836" y="5077096"/>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6</a:t>
            </a:r>
            <a:endParaRPr b="0" i="0" sz="1900" u="none" cap="none" strike="noStrike">
              <a:solidFill>
                <a:srgbClr val="2E5E73"/>
              </a:solidFill>
              <a:latin typeface="Arial"/>
              <a:ea typeface="Arial"/>
              <a:cs typeface="Arial"/>
              <a:sym typeface="Arial"/>
            </a:endParaRPr>
          </a:p>
        </p:txBody>
      </p:sp>
      <p:sp>
        <p:nvSpPr>
          <p:cNvPr id="103" name="Google Shape;103;p37"/>
          <p:cNvSpPr/>
          <p:nvPr/>
        </p:nvSpPr>
        <p:spPr>
          <a:xfrm>
            <a:off x="9488517" y="5708044"/>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7"/>
          <p:cNvSpPr txBox="1"/>
          <p:nvPr/>
        </p:nvSpPr>
        <p:spPr>
          <a:xfrm>
            <a:off x="9695800" y="5679244"/>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105" name="Google Shape;105;p37"/>
          <p:cNvSpPr/>
          <p:nvPr/>
        </p:nvSpPr>
        <p:spPr>
          <a:xfrm>
            <a:off x="9264836" y="5668833"/>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7</a:t>
            </a:r>
            <a:endParaRPr b="0" i="0" sz="1900" u="none" cap="none" strike="noStrike">
              <a:solidFill>
                <a:srgbClr val="2E5E73"/>
              </a:solidFill>
              <a:latin typeface="Arial"/>
              <a:ea typeface="Arial"/>
              <a:cs typeface="Arial"/>
              <a:sym typeface="Arial"/>
            </a:endParaRPr>
          </a:p>
        </p:txBody>
      </p:sp>
      <p:sp>
        <p:nvSpPr>
          <p:cNvPr id="106" name="Google Shape;106;p37"/>
          <p:cNvSpPr/>
          <p:nvPr/>
        </p:nvSpPr>
        <p:spPr>
          <a:xfrm>
            <a:off x="6593700" y="3341096"/>
            <a:ext cx="2127300" cy="414300"/>
          </a:xfrm>
          <a:prstGeom prst="roundRect">
            <a:avLst>
              <a:gd fmla="val 16667" name="adj"/>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7"/>
          <p:cNvSpPr txBox="1"/>
          <p:nvPr/>
        </p:nvSpPr>
        <p:spPr>
          <a:xfrm>
            <a:off x="6800983" y="3312296"/>
            <a:ext cx="1919700" cy="471900"/>
          </a:xfrm>
          <a:prstGeom prst="rect">
            <a:avLst/>
          </a:prstGeom>
          <a:noFill/>
          <a:ln>
            <a:noFill/>
          </a:ln>
        </p:spPr>
        <p:txBody>
          <a:bodyPr anchorCtr="0" anchor="t" bIns="121900" lIns="121900" spcFirstLastPara="1" rIns="0" wrap="square" tIns="121900">
            <a:noAutofit/>
          </a:bodyPr>
          <a:lstStyle/>
          <a:p>
            <a:pPr indent="0" lvl="0" marL="0" marR="0" rtl="0" algn="l">
              <a:lnSpc>
                <a:spcPct val="100000"/>
              </a:lnSpc>
              <a:spcBef>
                <a:spcPts val="0"/>
              </a:spcBef>
              <a:spcAft>
                <a:spcPts val="0"/>
              </a:spcAft>
              <a:buClr>
                <a:schemeClr val="dk1"/>
              </a:buClr>
              <a:buSzPts val="1500"/>
              <a:buFont typeface="Arial"/>
              <a:buNone/>
            </a:pPr>
            <a:r>
              <a:rPr b="0" i="0" lang="en-US" sz="1500" u="none" cap="none" strike="noStrike">
                <a:solidFill>
                  <a:srgbClr val="2E5E73"/>
                </a:solidFill>
                <a:latin typeface="Roboto Light"/>
                <a:ea typeface="Roboto Light"/>
                <a:cs typeface="Roboto Light"/>
                <a:sym typeface="Roboto Light"/>
              </a:rPr>
              <a:t>Description</a:t>
            </a:r>
            <a:endParaRPr b="0" i="0" sz="1500" u="none" cap="none" strike="noStrike">
              <a:solidFill>
                <a:srgbClr val="2E5E73"/>
              </a:solidFill>
              <a:latin typeface="Roboto Light"/>
              <a:ea typeface="Roboto Light"/>
              <a:cs typeface="Roboto Light"/>
              <a:sym typeface="Roboto Light"/>
            </a:endParaRPr>
          </a:p>
        </p:txBody>
      </p:sp>
      <p:sp>
        <p:nvSpPr>
          <p:cNvPr id="108" name="Google Shape;108;p37"/>
          <p:cNvSpPr/>
          <p:nvPr/>
        </p:nvSpPr>
        <p:spPr>
          <a:xfrm>
            <a:off x="6370019" y="3301885"/>
            <a:ext cx="487500" cy="487500"/>
          </a:xfrm>
          <a:prstGeom prst="ellipse">
            <a:avLst/>
          </a:prstGeom>
          <a:solidFill>
            <a:srgbClr val="CCCCCC"/>
          </a:solidFill>
          <a:ln cap="flat" cmpd="sng" w="19050">
            <a:solidFill>
              <a:srgbClr val="FFFFFF"/>
            </a:solidFill>
            <a:prstDash val="solid"/>
            <a:round/>
            <a:headEnd len="sm" w="sm" type="none"/>
            <a:tailEnd len="sm" w="sm" type="none"/>
          </a:ln>
        </p:spPr>
        <p:txBody>
          <a:bodyPr anchorCtr="0" anchor="ctr" bIns="121900" lIns="1097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2E5E73"/>
                </a:solidFill>
                <a:latin typeface="Arial"/>
                <a:ea typeface="Arial"/>
                <a:cs typeface="Arial"/>
                <a:sym typeface="Arial"/>
              </a:rPr>
              <a:t>3</a:t>
            </a:r>
            <a:endParaRPr b="0" i="0" sz="1900" u="none" cap="none" strike="noStrike">
              <a:solidFill>
                <a:srgbClr val="2E5E73"/>
              </a:solidFill>
              <a:latin typeface="Arial"/>
              <a:ea typeface="Arial"/>
              <a:cs typeface="Arial"/>
              <a:sym typeface="Arial"/>
            </a:endParaRPr>
          </a:p>
        </p:txBody>
      </p:sp>
      <p:sp>
        <p:nvSpPr>
          <p:cNvPr id="109" name="Google Shape;109;p37"/>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10" name="Google Shape;110;p37"/>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_4_1_1">
    <p:spTree>
      <p:nvGrpSpPr>
        <p:cNvPr id="286" name="Shape 286"/>
        <p:cNvGrpSpPr/>
        <p:nvPr/>
      </p:nvGrpSpPr>
      <p:grpSpPr>
        <a:xfrm>
          <a:off x="0" y="0"/>
          <a:ext cx="0" cy="0"/>
          <a:chOff x="0" y="0"/>
          <a:chExt cx="0" cy="0"/>
        </a:xfrm>
      </p:grpSpPr>
      <p:sp>
        <p:nvSpPr>
          <p:cNvPr id="287" name="Google Shape;287;p31"/>
          <p:cNvSpPr/>
          <p:nvPr/>
        </p:nvSpPr>
        <p:spPr>
          <a:xfrm>
            <a:off x="612132" y="1781400"/>
            <a:ext cx="3295200" cy="3295200"/>
          </a:xfrm>
          <a:prstGeom prst="ellipse">
            <a:avLst/>
          </a:prstGeom>
          <a:solidFill>
            <a:srgbClr val="FCB912"/>
          </a:solidFill>
          <a:ln cap="flat" cmpd="sng" w="19050">
            <a:solidFill>
              <a:srgbClr val="FFFFF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1"/>
          <p:cNvSpPr txBox="1"/>
          <p:nvPr>
            <p:ph type="title"/>
          </p:nvPr>
        </p:nvSpPr>
        <p:spPr>
          <a:xfrm>
            <a:off x="4188333" y="2567000"/>
            <a:ext cx="7406700" cy="17397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5100"/>
              <a:buNone/>
              <a:defRPr sz="5100">
                <a:latin typeface="Roboto Light"/>
                <a:ea typeface="Roboto Light"/>
                <a:cs typeface="Roboto Light"/>
                <a:sym typeface="Roboto Light"/>
              </a:defRPr>
            </a:lvl1pPr>
            <a:lvl2pPr lvl="1"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5100"/>
              <a:buNone/>
              <a:defRPr sz="5100">
                <a:solidFill>
                  <a:srgbClr val="2E5E73"/>
                </a:solidFill>
                <a:latin typeface="Roboto Light"/>
                <a:ea typeface="Roboto Light"/>
                <a:cs typeface="Roboto Light"/>
                <a:sym typeface="Roboto Light"/>
              </a:defRPr>
            </a:lvl9pPr>
          </a:lstStyle>
          <a:p/>
        </p:txBody>
      </p:sp>
      <p:sp>
        <p:nvSpPr>
          <p:cNvPr id="289" name="Google Shape;289;p31"/>
          <p:cNvSpPr/>
          <p:nvPr/>
        </p:nvSpPr>
        <p:spPr>
          <a:xfrm>
            <a:off x="1277434" y="2783300"/>
            <a:ext cx="939912" cy="1306984"/>
          </a:xfrm>
          <a:custGeom>
            <a:rect b="b" l="l" r="r" t="t"/>
            <a:pathLst>
              <a:path extrusionOk="0" fill="none" h="79682" w="57303">
                <a:moveTo>
                  <a:pt x="12677" y="79681"/>
                </a:moveTo>
                <a:lnTo>
                  <a:pt x="12677" y="79681"/>
                </a:lnTo>
                <a:lnTo>
                  <a:pt x="15652" y="75283"/>
                </a:lnTo>
                <a:lnTo>
                  <a:pt x="17980" y="71403"/>
                </a:lnTo>
                <a:lnTo>
                  <a:pt x="19920" y="67910"/>
                </a:lnTo>
                <a:lnTo>
                  <a:pt x="21343" y="64806"/>
                </a:lnTo>
                <a:lnTo>
                  <a:pt x="22378" y="62090"/>
                </a:lnTo>
                <a:lnTo>
                  <a:pt x="23025" y="59891"/>
                </a:lnTo>
                <a:lnTo>
                  <a:pt x="23413" y="58080"/>
                </a:lnTo>
                <a:lnTo>
                  <a:pt x="23542" y="56786"/>
                </a:lnTo>
                <a:lnTo>
                  <a:pt x="23542" y="56786"/>
                </a:lnTo>
                <a:lnTo>
                  <a:pt x="21084" y="56139"/>
                </a:lnTo>
                <a:lnTo>
                  <a:pt x="18627" y="55363"/>
                </a:lnTo>
                <a:lnTo>
                  <a:pt x="16428" y="54458"/>
                </a:lnTo>
                <a:lnTo>
                  <a:pt x="14229" y="53294"/>
                </a:lnTo>
                <a:lnTo>
                  <a:pt x="12159" y="52000"/>
                </a:lnTo>
                <a:lnTo>
                  <a:pt x="10219" y="50448"/>
                </a:lnTo>
                <a:lnTo>
                  <a:pt x="8408" y="48896"/>
                </a:lnTo>
                <a:lnTo>
                  <a:pt x="6726" y="47085"/>
                </a:lnTo>
                <a:lnTo>
                  <a:pt x="5304" y="45144"/>
                </a:lnTo>
                <a:lnTo>
                  <a:pt x="4010" y="43075"/>
                </a:lnTo>
                <a:lnTo>
                  <a:pt x="2846" y="40876"/>
                </a:lnTo>
                <a:lnTo>
                  <a:pt x="1811" y="38547"/>
                </a:lnTo>
                <a:lnTo>
                  <a:pt x="1035" y="36219"/>
                </a:lnTo>
                <a:lnTo>
                  <a:pt x="518" y="33761"/>
                </a:lnTo>
                <a:lnTo>
                  <a:pt x="129" y="31174"/>
                </a:lnTo>
                <a:lnTo>
                  <a:pt x="0" y="28587"/>
                </a:lnTo>
                <a:lnTo>
                  <a:pt x="0" y="28587"/>
                </a:lnTo>
                <a:lnTo>
                  <a:pt x="259" y="25742"/>
                </a:lnTo>
                <a:lnTo>
                  <a:pt x="647" y="22896"/>
                </a:lnTo>
                <a:lnTo>
                  <a:pt x="1294" y="20050"/>
                </a:lnTo>
                <a:lnTo>
                  <a:pt x="2328" y="17463"/>
                </a:lnTo>
                <a:lnTo>
                  <a:pt x="3493" y="15005"/>
                </a:lnTo>
                <a:lnTo>
                  <a:pt x="4915" y="12677"/>
                </a:lnTo>
                <a:lnTo>
                  <a:pt x="6597" y="10478"/>
                </a:lnTo>
                <a:lnTo>
                  <a:pt x="8408" y="8409"/>
                </a:lnTo>
                <a:lnTo>
                  <a:pt x="10478" y="6598"/>
                </a:lnTo>
                <a:lnTo>
                  <a:pt x="12677" y="4916"/>
                </a:lnTo>
                <a:lnTo>
                  <a:pt x="15005" y="3493"/>
                </a:lnTo>
                <a:lnTo>
                  <a:pt x="17592" y="2200"/>
                </a:lnTo>
                <a:lnTo>
                  <a:pt x="20179" y="1294"/>
                </a:lnTo>
                <a:lnTo>
                  <a:pt x="22895" y="647"/>
                </a:lnTo>
                <a:lnTo>
                  <a:pt x="25741" y="130"/>
                </a:lnTo>
                <a:lnTo>
                  <a:pt x="28716" y="1"/>
                </a:lnTo>
                <a:lnTo>
                  <a:pt x="28716" y="1"/>
                </a:lnTo>
                <a:lnTo>
                  <a:pt x="31562" y="130"/>
                </a:lnTo>
                <a:lnTo>
                  <a:pt x="34408" y="647"/>
                </a:lnTo>
                <a:lnTo>
                  <a:pt x="37124" y="1294"/>
                </a:lnTo>
                <a:lnTo>
                  <a:pt x="39840" y="2200"/>
                </a:lnTo>
                <a:lnTo>
                  <a:pt x="42298" y="3493"/>
                </a:lnTo>
                <a:lnTo>
                  <a:pt x="44626" y="4916"/>
                </a:lnTo>
                <a:lnTo>
                  <a:pt x="46825" y="6598"/>
                </a:lnTo>
                <a:lnTo>
                  <a:pt x="48895" y="8409"/>
                </a:lnTo>
                <a:lnTo>
                  <a:pt x="50706" y="10478"/>
                </a:lnTo>
                <a:lnTo>
                  <a:pt x="52388" y="12677"/>
                </a:lnTo>
                <a:lnTo>
                  <a:pt x="53810" y="15005"/>
                </a:lnTo>
                <a:lnTo>
                  <a:pt x="54975" y="17463"/>
                </a:lnTo>
                <a:lnTo>
                  <a:pt x="56009" y="20050"/>
                </a:lnTo>
                <a:lnTo>
                  <a:pt x="56656" y="22896"/>
                </a:lnTo>
                <a:lnTo>
                  <a:pt x="57174" y="25742"/>
                </a:lnTo>
                <a:lnTo>
                  <a:pt x="57303" y="28587"/>
                </a:lnTo>
                <a:lnTo>
                  <a:pt x="57303" y="28587"/>
                </a:lnTo>
                <a:lnTo>
                  <a:pt x="57174" y="31562"/>
                </a:lnTo>
                <a:lnTo>
                  <a:pt x="56915" y="34279"/>
                </a:lnTo>
                <a:lnTo>
                  <a:pt x="56398" y="37125"/>
                </a:lnTo>
                <a:lnTo>
                  <a:pt x="55751" y="39712"/>
                </a:lnTo>
                <a:lnTo>
                  <a:pt x="54845" y="42299"/>
                </a:lnTo>
                <a:lnTo>
                  <a:pt x="53940" y="44886"/>
                </a:lnTo>
                <a:lnTo>
                  <a:pt x="52776" y="47214"/>
                </a:lnTo>
                <a:lnTo>
                  <a:pt x="51611" y="49542"/>
                </a:lnTo>
                <a:lnTo>
                  <a:pt x="50189" y="51871"/>
                </a:lnTo>
                <a:lnTo>
                  <a:pt x="48766" y="54070"/>
                </a:lnTo>
                <a:lnTo>
                  <a:pt x="47214" y="56139"/>
                </a:lnTo>
                <a:lnTo>
                  <a:pt x="45532" y="58209"/>
                </a:lnTo>
                <a:lnTo>
                  <a:pt x="43850" y="60020"/>
                </a:lnTo>
                <a:lnTo>
                  <a:pt x="42039" y="61960"/>
                </a:lnTo>
                <a:lnTo>
                  <a:pt x="40229" y="63642"/>
                </a:lnTo>
                <a:lnTo>
                  <a:pt x="38288" y="65323"/>
                </a:lnTo>
                <a:lnTo>
                  <a:pt x="36477" y="66876"/>
                </a:lnTo>
                <a:lnTo>
                  <a:pt x="34537" y="68428"/>
                </a:lnTo>
                <a:lnTo>
                  <a:pt x="30786" y="71144"/>
                </a:lnTo>
                <a:lnTo>
                  <a:pt x="27035" y="73472"/>
                </a:lnTo>
                <a:lnTo>
                  <a:pt x="23413" y="75413"/>
                </a:lnTo>
                <a:lnTo>
                  <a:pt x="20050" y="77094"/>
                </a:lnTo>
                <a:lnTo>
                  <a:pt x="17204" y="78388"/>
                </a:lnTo>
                <a:lnTo>
                  <a:pt x="14617" y="79164"/>
                </a:lnTo>
                <a:lnTo>
                  <a:pt x="12677" y="79681"/>
                </a:lnTo>
                <a:lnTo>
                  <a:pt x="12677"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1"/>
          <p:cNvSpPr/>
          <p:nvPr/>
        </p:nvSpPr>
        <p:spPr>
          <a:xfrm>
            <a:off x="2304243" y="2783300"/>
            <a:ext cx="937797" cy="1306984"/>
          </a:xfrm>
          <a:custGeom>
            <a:rect b="b" l="l" r="r" t="t"/>
            <a:pathLst>
              <a:path extrusionOk="0" fill="none" h="79682" w="57174">
                <a:moveTo>
                  <a:pt x="12548" y="79681"/>
                </a:moveTo>
                <a:lnTo>
                  <a:pt x="12548" y="79681"/>
                </a:lnTo>
                <a:lnTo>
                  <a:pt x="15523" y="75283"/>
                </a:lnTo>
                <a:lnTo>
                  <a:pt x="17980" y="71403"/>
                </a:lnTo>
                <a:lnTo>
                  <a:pt x="19791" y="67910"/>
                </a:lnTo>
                <a:lnTo>
                  <a:pt x="21214" y="64806"/>
                </a:lnTo>
                <a:lnTo>
                  <a:pt x="22249" y="62090"/>
                </a:lnTo>
                <a:lnTo>
                  <a:pt x="22896" y="59891"/>
                </a:lnTo>
                <a:lnTo>
                  <a:pt x="23284" y="58080"/>
                </a:lnTo>
                <a:lnTo>
                  <a:pt x="23413" y="56786"/>
                </a:lnTo>
                <a:lnTo>
                  <a:pt x="23413" y="56786"/>
                </a:lnTo>
                <a:lnTo>
                  <a:pt x="20955" y="56139"/>
                </a:lnTo>
                <a:lnTo>
                  <a:pt x="18498" y="55363"/>
                </a:lnTo>
                <a:lnTo>
                  <a:pt x="16299" y="54458"/>
                </a:lnTo>
                <a:lnTo>
                  <a:pt x="14100" y="53294"/>
                </a:lnTo>
                <a:lnTo>
                  <a:pt x="12030" y="52000"/>
                </a:lnTo>
                <a:lnTo>
                  <a:pt x="10090" y="50448"/>
                </a:lnTo>
                <a:lnTo>
                  <a:pt x="8279" y="48896"/>
                </a:lnTo>
                <a:lnTo>
                  <a:pt x="6727" y="47085"/>
                </a:lnTo>
                <a:lnTo>
                  <a:pt x="5174" y="45144"/>
                </a:lnTo>
                <a:lnTo>
                  <a:pt x="3881" y="43075"/>
                </a:lnTo>
                <a:lnTo>
                  <a:pt x="2717" y="40876"/>
                </a:lnTo>
                <a:lnTo>
                  <a:pt x="1811" y="38547"/>
                </a:lnTo>
                <a:lnTo>
                  <a:pt x="1035" y="36219"/>
                </a:lnTo>
                <a:lnTo>
                  <a:pt x="388" y="33761"/>
                </a:lnTo>
                <a:lnTo>
                  <a:pt x="130" y="31174"/>
                </a:lnTo>
                <a:lnTo>
                  <a:pt x="0" y="28587"/>
                </a:lnTo>
                <a:lnTo>
                  <a:pt x="0" y="28587"/>
                </a:lnTo>
                <a:lnTo>
                  <a:pt x="130" y="25742"/>
                </a:lnTo>
                <a:lnTo>
                  <a:pt x="518" y="22896"/>
                </a:lnTo>
                <a:lnTo>
                  <a:pt x="1294" y="20050"/>
                </a:lnTo>
                <a:lnTo>
                  <a:pt x="2199" y="17463"/>
                </a:lnTo>
                <a:lnTo>
                  <a:pt x="3364" y="15005"/>
                </a:lnTo>
                <a:lnTo>
                  <a:pt x="4786" y="12677"/>
                </a:lnTo>
                <a:lnTo>
                  <a:pt x="6468" y="10478"/>
                </a:lnTo>
                <a:lnTo>
                  <a:pt x="8279" y="8409"/>
                </a:lnTo>
                <a:lnTo>
                  <a:pt x="10349" y="6598"/>
                </a:lnTo>
                <a:lnTo>
                  <a:pt x="12548" y="4916"/>
                </a:lnTo>
                <a:lnTo>
                  <a:pt x="14876" y="3493"/>
                </a:lnTo>
                <a:lnTo>
                  <a:pt x="17463" y="2200"/>
                </a:lnTo>
                <a:lnTo>
                  <a:pt x="20050" y="1294"/>
                </a:lnTo>
                <a:lnTo>
                  <a:pt x="22766" y="647"/>
                </a:lnTo>
                <a:lnTo>
                  <a:pt x="25612" y="130"/>
                </a:lnTo>
                <a:lnTo>
                  <a:pt x="28587" y="1"/>
                </a:lnTo>
                <a:lnTo>
                  <a:pt x="28587" y="1"/>
                </a:lnTo>
                <a:lnTo>
                  <a:pt x="31433" y="130"/>
                </a:lnTo>
                <a:lnTo>
                  <a:pt x="34279" y="647"/>
                </a:lnTo>
                <a:lnTo>
                  <a:pt x="37124" y="1294"/>
                </a:lnTo>
                <a:lnTo>
                  <a:pt x="39711" y="2200"/>
                </a:lnTo>
                <a:lnTo>
                  <a:pt x="42169" y="3493"/>
                </a:lnTo>
                <a:lnTo>
                  <a:pt x="44627" y="4916"/>
                </a:lnTo>
                <a:lnTo>
                  <a:pt x="46826" y="6598"/>
                </a:lnTo>
                <a:lnTo>
                  <a:pt x="48766" y="8409"/>
                </a:lnTo>
                <a:lnTo>
                  <a:pt x="50706" y="10478"/>
                </a:lnTo>
                <a:lnTo>
                  <a:pt x="52259" y="12677"/>
                </a:lnTo>
                <a:lnTo>
                  <a:pt x="53681" y="15005"/>
                </a:lnTo>
                <a:lnTo>
                  <a:pt x="54975" y="17463"/>
                </a:lnTo>
                <a:lnTo>
                  <a:pt x="55880" y="20050"/>
                </a:lnTo>
                <a:lnTo>
                  <a:pt x="56657" y="22896"/>
                </a:lnTo>
                <a:lnTo>
                  <a:pt x="57045" y="25742"/>
                </a:lnTo>
                <a:lnTo>
                  <a:pt x="57174" y="28587"/>
                </a:lnTo>
                <a:lnTo>
                  <a:pt x="57174" y="28587"/>
                </a:lnTo>
                <a:lnTo>
                  <a:pt x="57045" y="31562"/>
                </a:lnTo>
                <a:lnTo>
                  <a:pt x="56786" y="34279"/>
                </a:lnTo>
                <a:lnTo>
                  <a:pt x="56268" y="37125"/>
                </a:lnTo>
                <a:lnTo>
                  <a:pt x="55622" y="39712"/>
                </a:lnTo>
                <a:lnTo>
                  <a:pt x="54846" y="42299"/>
                </a:lnTo>
                <a:lnTo>
                  <a:pt x="53811" y="44886"/>
                </a:lnTo>
                <a:lnTo>
                  <a:pt x="52776" y="47214"/>
                </a:lnTo>
                <a:lnTo>
                  <a:pt x="51482" y="49542"/>
                </a:lnTo>
                <a:lnTo>
                  <a:pt x="50060" y="51871"/>
                </a:lnTo>
                <a:lnTo>
                  <a:pt x="48637" y="54070"/>
                </a:lnTo>
                <a:lnTo>
                  <a:pt x="47084" y="56139"/>
                </a:lnTo>
                <a:lnTo>
                  <a:pt x="45403" y="58209"/>
                </a:lnTo>
                <a:lnTo>
                  <a:pt x="43721" y="60020"/>
                </a:lnTo>
                <a:lnTo>
                  <a:pt x="41910" y="61960"/>
                </a:lnTo>
                <a:lnTo>
                  <a:pt x="40099" y="63642"/>
                </a:lnTo>
                <a:lnTo>
                  <a:pt x="38289" y="65323"/>
                </a:lnTo>
                <a:lnTo>
                  <a:pt x="36348" y="66876"/>
                </a:lnTo>
                <a:lnTo>
                  <a:pt x="34408" y="68428"/>
                </a:lnTo>
                <a:lnTo>
                  <a:pt x="30657" y="71144"/>
                </a:lnTo>
                <a:lnTo>
                  <a:pt x="26906" y="73472"/>
                </a:lnTo>
                <a:lnTo>
                  <a:pt x="23284" y="75413"/>
                </a:lnTo>
                <a:lnTo>
                  <a:pt x="20050" y="77094"/>
                </a:lnTo>
                <a:lnTo>
                  <a:pt x="17075" y="78388"/>
                </a:lnTo>
                <a:lnTo>
                  <a:pt x="14488" y="79164"/>
                </a:lnTo>
                <a:lnTo>
                  <a:pt x="12548" y="79681"/>
                </a:lnTo>
                <a:lnTo>
                  <a:pt x="12548" y="79681"/>
                </a:lnTo>
                <a:close/>
              </a:path>
            </a:pathLst>
          </a:custGeom>
          <a:noFill/>
          <a:ln cap="rnd" cmpd="sng" w="517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1"/>
          <p:cNvSpPr txBox="1"/>
          <p:nvPr>
            <p:ph idx="1" type="subTitle"/>
          </p:nvPr>
        </p:nvSpPr>
        <p:spPr>
          <a:xfrm>
            <a:off x="963733" y="5198833"/>
            <a:ext cx="2592000" cy="570900"/>
          </a:xfrm>
          <a:prstGeom prst="rect">
            <a:avLst/>
          </a:prstGeom>
          <a:noFill/>
          <a:ln>
            <a:noFill/>
          </a:ln>
        </p:spPr>
        <p:txBody>
          <a:bodyPr anchorCtr="0" anchor="t" bIns="121900" lIns="121900" spcFirstLastPara="1" rIns="121900" wrap="square" tIns="121900">
            <a:normAutofit/>
          </a:bodyPr>
          <a:lstStyle>
            <a:lvl1pPr lvl="0" algn="ctr">
              <a:lnSpc>
                <a:spcPct val="115000"/>
              </a:lnSpc>
              <a:spcBef>
                <a:spcPts val="0"/>
              </a:spcBef>
              <a:spcAft>
                <a:spcPts val="0"/>
              </a:spcAft>
              <a:buSzPts val="1700"/>
              <a:buNone/>
              <a:defRPr sz="17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292" name="Google Shape;292;p31"/>
          <p:cNvPicPr preferRelativeResize="0"/>
          <p:nvPr/>
        </p:nvPicPr>
        <p:blipFill rotWithShape="1">
          <a:blip r:embed="rId2">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5">
    <p:spTree>
      <p:nvGrpSpPr>
        <p:cNvPr id="293" name="Shape 293"/>
        <p:cNvGrpSpPr/>
        <p:nvPr/>
      </p:nvGrpSpPr>
      <p:grpSpPr>
        <a:xfrm>
          <a:off x="0" y="0"/>
          <a:ext cx="0" cy="0"/>
          <a:chOff x="0" y="0"/>
          <a:chExt cx="0" cy="0"/>
        </a:xfrm>
      </p:grpSpPr>
      <p:sp>
        <p:nvSpPr>
          <p:cNvPr id="294" name="Google Shape;294;p32"/>
          <p:cNvSpPr/>
          <p:nvPr/>
        </p:nvSpPr>
        <p:spPr>
          <a:xfrm>
            <a:off x="567992" y="2249400"/>
            <a:ext cx="2647200" cy="2647200"/>
          </a:xfrm>
          <a:prstGeom prst="re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2"/>
          <p:cNvSpPr/>
          <p:nvPr/>
        </p:nvSpPr>
        <p:spPr>
          <a:xfrm>
            <a:off x="3370931" y="2249400"/>
            <a:ext cx="2647200" cy="2647200"/>
          </a:xfrm>
          <a:prstGeom prst="re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2"/>
          <p:cNvSpPr/>
          <p:nvPr/>
        </p:nvSpPr>
        <p:spPr>
          <a:xfrm>
            <a:off x="6173869" y="2249400"/>
            <a:ext cx="2647200" cy="2647200"/>
          </a:xfrm>
          <a:prstGeom prst="re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32"/>
          <p:cNvSpPr/>
          <p:nvPr/>
        </p:nvSpPr>
        <p:spPr>
          <a:xfrm>
            <a:off x="8976808" y="2249400"/>
            <a:ext cx="2647200" cy="2647200"/>
          </a:xfrm>
          <a:prstGeom prst="rect">
            <a:avLst/>
          </a:prstGeom>
          <a:solidFill>
            <a:srgbClr val="AADC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8" name="Google Shape;298;p32"/>
          <p:cNvGrpSpPr/>
          <p:nvPr/>
        </p:nvGrpSpPr>
        <p:grpSpPr>
          <a:xfrm>
            <a:off x="3003448" y="3266849"/>
            <a:ext cx="611985" cy="611985"/>
            <a:chOff x="4898908" y="4195167"/>
            <a:chExt cx="459000" cy="459000"/>
          </a:xfrm>
        </p:grpSpPr>
        <p:sp>
          <p:nvSpPr>
            <p:cNvPr id="299" name="Google Shape;299;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300" name="Google Shape;300;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32"/>
          <p:cNvGrpSpPr/>
          <p:nvPr/>
        </p:nvGrpSpPr>
        <p:grpSpPr>
          <a:xfrm>
            <a:off x="5789848" y="3266849"/>
            <a:ext cx="611985" cy="611985"/>
            <a:chOff x="4898908" y="4195167"/>
            <a:chExt cx="459000" cy="459000"/>
          </a:xfrm>
        </p:grpSpPr>
        <p:sp>
          <p:nvSpPr>
            <p:cNvPr id="302" name="Google Shape;302;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303" name="Google Shape;303;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p32"/>
          <p:cNvGrpSpPr/>
          <p:nvPr/>
        </p:nvGrpSpPr>
        <p:grpSpPr>
          <a:xfrm>
            <a:off x="8576248" y="3266849"/>
            <a:ext cx="611985" cy="611985"/>
            <a:chOff x="4898908" y="4195167"/>
            <a:chExt cx="459000" cy="459000"/>
          </a:xfrm>
        </p:grpSpPr>
        <p:sp>
          <p:nvSpPr>
            <p:cNvPr id="305" name="Google Shape;305;p32"/>
            <p:cNvSpPr/>
            <p:nvPr/>
          </p:nvSpPr>
          <p:spPr>
            <a:xfrm>
              <a:off x="4898908" y="4195167"/>
              <a:ext cx="459000" cy="4590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306" name="Google Shape;306;p32"/>
            <p:cNvSpPr/>
            <p:nvPr/>
          </p:nvSpPr>
          <p:spPr>
            <a:xfrm>
              <a:off x="5101067" y="4330887"/>
              <a:ext cx="93400" cy="187578"/>
            </a:xfrm>
            <a:custGeom>
              <a:rect b="b" l="l" r="r" t="t"/>
              <a:pathLst>
                <a:path extrusionOk="0" fill="none" h="206130" w="102637">
                  <a:moveTo>
                    <a:pt x="0" y="1"/>
                  </a:moveTo>
                  <a:lnTo>
                    <a:pt x="102637" y="103065"/>
                  </a:lnTo>
                  <a:lnTo>
                    <a:pt x="0" y="206129"/>
                  </a:lnTo>
                </a:path>
              </a:pathLst>
            </a:custGeom>
            <a:noFill/>
            <a:ln cap="rnd" cmpd="sng" w="19050">
              <a:solidFill>
                <a:srgbClr val="082D4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32"/>
          <p:cNvSpPr txBox="1"/>
          <p:nvPr/>
        </p:nvSpPr>
        <p:spPr>
          <a:xfrm>
            <a:off x="717167"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lt1"/>
              </a:solidFill>
              <a:latin typeface="Roboto Light"/>
              <a:ea typeface="Roboto Light"/>
              <a:cs typeface="Roboto Light"/>
              <a:sym typeface="Roboto Light"/>
            </a:endParaRPr>
          </a:p>
        </p:txBody>
      </p:sp>
      <p:sp>
        <p:nvSpPr>
          <p:cNvPr id="308" name="Google Shape;308;p32"/>
          <p:cNvSpPr txBox="1"/>
          <p:nvPr/>
        </p:nvSpPr>
        <p:spPr>
          <a:xfrm>
            <a:off x="36038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309" name="Google Shape;309;p32"/>
          <p:cNvSpPr txBox="1"/>
          <p:nvPr/>
        </p:nvSpPr>
        <p:spPr>
          <a:xfrm>
            <a:off x="9188383"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310" name="Google Shape;310;p32"/>
          <p:cNvSpPr txBox="1"/>
          <p:nvPr/>
        </p:nvSpPr>
        <p:spPr>
          <a:xfrm>
            <a:off x="6343250" y="3279000"/>
            <a:ext cx="2308500" cy="5952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chemeClr val="dk1"/>
              </a:solidFill>
              <a:latin typeface="Roboto Light"/>
              <a:ea typeface="Roboto Light"/>
              <a:cs typeface="Roboto Light"/>
              <a:sym typeface="Roboto Light"/>
            </a:endParaRPr>
          </a:p>
        </p:txBody>
      </p:sp>
      <p:sp>
        <p:nvSpPr>
          <p:cNvPr id="311" name="Google Shape;311;p3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2" name="Google Shape;312;p32"/>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7">
    <p:bg>
      <p:bgPr>
        <a:solidFill>
          <a:srgbClr val="FFFFFF"/>
        </a:solidFill>
      </p:bgPr>
    </p:bg>
    <p:spTree>
      <p:nvGrpSpPr>
        <p:cNvPr id="313" name="Shape 313"/>
        <p:cNvGrpSpPr/>
        <p:nvPr/>
      </p:nvGrpSpPr>
      <p:grpSpPr>
        <a:xfrm>
          <a:off x="0" y="0"/>
          <a:ext cx="0" cy="0"/>
          <a:chOff x="0" y="0"/>
          <a:chExt cx="0" cy="0"/>
        </a:xfrm>
      </p:grpSpPr>
      <p:sp>
        <p:nvSpPr>
          <p:cNvPr id="314" name="Google Shape;314;p33"/>
          <p:cNvSpPr/>
          <p:nvPr/>
        </p:nvSpPr>
        <p:spPr>
          <a:xfrm flipH="1">
            <a:off x="8444400" y="1897257"/>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5" name="Google Shape;315;p33"/>
          <p:cNvSpPr txBox="1"/>
          <p:nvPr/>
        </p:nvSpPr>
        <p:spPr>
          <a:xfrm>
            <a:off x="8479667" y="2542993"/>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316" name="Google Shape;316;p33"/>
          <p:cNvSpPr/>
          <p:nvPr/>
        </p:nvSpPr>
        <p:spPr>
          <a:xfrm>
            <a:off x="8443599" y="1793467"/>
            <a:ext cx="3236400" cy="635700"/>
          </a:xfrm>
          <a:prstGeom prst="roundRect">
            <a:avLst>
              <a:gd fmla="val 13342" name="adj"/>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317" name="Google Shape;317;p33"/>
          <p:cNvSpPr/>
          <p:nvPr/>
        </p:nvSpPr>
        <p:spPr>
          <a:xfrm flipH="1">
            <a:off x="623733"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18" name="Google Shape;318;p33"/>
          <p:cNvSpPr txBox="1"/>
          <p:nvPr/>
        </p:nvSpPr>
        <p:spPr>
          <a:xfrm>
            <a:off x="659000" y="2541965"/>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319" name="Google Shape;319;p33"/>
          <p:cNvSpPr/>
          <p:nvPr/>
        </p:nvSpPr>
        <p:spPr>
          <a:xfrm>
            <a:off x="624432" y="1793467"/>
            <a:ext cx="3236400" cy="635700"/>
          </a:xfrm>
          <a:prstGeom prst="roundRect">
            <a:avLst>
              <a:gd fmla="val 13342" name="adj"/>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Roboto"/>
              <a:ea typeface="Roboto"/>
              <a:cs typeface="Roboto"/>
              <a:sym typeface="Roboto"/>
            </a:endParaRPr>
          </a:p>
        </p:txBody>
      </p:sp>
      <p:sp>
        <p:nvSpPr>
          <p:cNvPr id="320" name="Google Shape;320;p33"/>
          <p:cNvSpPr/>
          <p:nvPr/>
        </p:nvSpPr>
        <p:spPr>
          <a:xfrm flipH="1">
            <a:off x="4541150" y="1896064"/>
            <a:ext cx="3237900" cy="42381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21" name="Google Shape;321;p33"/>
          <p:cNvSpPr txBox="1"/>
          <p:nvPr/>
        </p:nvSpPr>
        <p:spPr>
          <a:xfrm>
            <a:off x="4576417" y="2541981"/>
            <a:ext cx="3162000" cy="3592500"/>
          </a:xfrm>
          <a:prstGeom prst="rect">
            <a:avLst/>
          </a:prstGeom>
          <a:noFill/>
          <a:ln>
            <a:noFill/>
          </a:ln>
        </p:spPr>
        <p:txBody>
          <a:bodyPr anchorCtr="0" anchor="t" bIns="243825" lIns="243825" spcFirstLastPara="1" rIns="243825" wrap="square" tIns="243825">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sp>
        <p:nvSpPr>
          <p:cNvPr id="322" name="Google Shape;322;p33"/>
          <p:cNvSpPr txBox="1"/>
          <p:nvPr/>
        </p:nvSpPr>
        <p:spPr>
          <a:xfrm>
            <a:off x="4488950" y="1793333"/>
            <a:ext cx="31233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Roboto Medium"/>
              <a:ea typeface="Roboto Medium"/>
              <a:cs typeface="Roboto Medium"/>
              <a:sym typeface="Roboto Medium"/>
            </a:endParaRPr>
          </a:p>
        </p:txBody>
      </p:sp>
      <p:sp>
        <p:nvSpPr>
          <p:cNvPr id="323" name="Google Shape;323;p33"/>
          <p:cNvSpPr txBox="1"/>
          <p:nvPr/>
        </p:nvSpPr>
        <p:spPr>
          <a:xfrm>
            <a:off x="8406367" y="1793333"/>
            <a:ext cx="3098400" cy="635700"/>
          </a:xfrm>
          <a:prstGeom prst="rect">
            <a:avLst/>
          </a:prstGeom>
          <a:noFill/>
          <a:ln>
            <a:noFill/>
          </a:ln>
        </p:spPr>
        <p:txBody>
          <a:bodyPr anchorCtr="0" anchor="t"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Roboto"/>
              <a:ea typeface="Roboto"/>
              <a:cs typeface="Roboto"/>
              <a:sym typeface="Roboto"/>
            </a:endParaRPr>
          </a:p>
        </p:txBody>
      </p:sp>
      <p:sp>
        <p:nvSpPr>
          <p:cNvPr id="324" name="Google Shape;324;p33"/>
          <p:cNvSpPr/>
          <p:nvPr/>
        </p:nvSpPr>
        <p:spPr>
          <a:xfrm>
            <a:off x="4532149" y="1793467"/>
            <a:ext cx="3236400" cy="635700"/>
          </a:xfrm>
          <a:prstGeom prst="roundRect">
            <a:avLst>
              <a:gd fmla="val 13342" name="adj"/>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325" name="Google Shape;325;p3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26" name="Google Shape;326;p33"/>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1">
  <p:cSld name="CUSTOM_27_1">
    <p:bg>
      <p:bgPr>
        <a:solidFill>
          <a:srgbClr val="FFFFFF"/>
        </a:solidFill>
      </p:bgPr>
    </p:bg>
    <p:spTree>
      <p:nvGrpSpPr>
        <p:cNvPr id="327" name="Shape 327"/>
        <p:cNvGrpSpPr/>
        <p:nvPr/>
      </p:nvGrpSpPr>
      <p:grpSpPr>
        <a:xfrm>
          <a:off x="0" y="0"/>
          <a:ext cx="0" cy="0"/>
          <a:chOff x="0" y="0"/>
          <a:chExt cx="0" cy="0"/>
        </a:xfrm>
      </p:grpSpPr>
      <p:sp>
        <p:nvSpPr>
          <p:cNvPr id="328" name="Google Shape;328;p34"/>
          <p:cNvSpPr/>
          <p:nvPr/>
        </p:nvSpPr>
        <p:spPr>
          <a:xfrm flipH="1">
            <a:off x="6824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329" name="Google Shape;329;p34"/>
          <p:cNvGrpSpPr/>
          <p:nvPr/>
        </p:nvGrpSpPr>
        <p:grpSpPr>
          <a:xfrm>
            <a:off x="682378" y="1587237"/>
            <a:ext cx="711186" cy="711306"/>
            <a:chOff x="457200" y="1378813"/>
            <a:chExt cx="695400" cy="695450"/>
          </a:xfrm>
        </p:grpSpPr>
        <p:sp>
          <p:nvSpPr>
            <p:cNvPr id="330" name="Google Shape;330;p34"/>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331" name="Google Shape;331;p34"/>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grpSp>
        <p:nvGrpSpPr>
          <p:cNvPr id="332" name="Google Shape;332;p34"/>
          <p:cNvGrpSpPr/>
          <p:nvPr/>
        </p:nvGrpSpPr>
        <p:grpSpPr>
          <a:xfrm>
            <a:off x="4378078" y="1587237"/>
            <a:ext cx="711186" cy="711306"/>
            <a:chOff x="457200" y="1378813"/>
            <a:chExt cx="695400" cy="695450"/>
          </a:xfrm>
        </p:grpSpPr>
        <p:sp>
          <p:nvSpPr>
            <p:cNvPr id="333" name="Google Shape;333;p34"/>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334" name="Google Shape;334;p34"/>
            <p:cNvSpPr/>
            <p:nvPr/>
          </p:nvSpPr>
          <p:spPr>
            <a:xfrm rot="10800000">
              <a:off x="634726"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335" name="Google Shape;335;p34"/>
          <p:cNvSpPr/>
          <p:nvPr/>
        </p:nvSpPr>
        <p:spPr>
          <a:xfrm flipH="1">
            <a:off x="4378155" y="2377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336" name="Google Shape;336;p34"/>
          <p:cNvGrpSpPr/>
          <p:nvPr/>
        </p:nvGrpSpPr>
        <p:grpSpPr>
          <a:xfrm>
            <a:off x="8251578" y="1588237"/>
            <a:ext cx="711186" cy="711306"/>
            <a:chOff x="457200" y="1378813"/>
            <a:chExt cx="695400" cy="695450"/>
          </a:xfrm>
        </p:grpSpPr>
        <p:sp>
          <p:nvSpPr>
            <p:cNvPr id="337" name="Google Shape;337;p34"/>
            <p:cNvSpPr/>
            <p:nvPr/>
          </p:nvSpPr>
          <p:spPr>
            <a:xfrm>
              <a:off x="457200" y="1378813"/>
              <a:ext cx="695400" cy="621300"/>
            </a:xfrm>
            <a:prstGeom prst="roundRect">
              <a:avLst>
                <a:gd fmla="val 16667" name="adj"/>
              </a:avLst>
            </a:prstGeom>
            <a:solidFill>
              <a:schemeClr val="accent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accent5"/>
                  </a:solidFill>
                  <a:latin typeface="Roboto Light"/>
                  <a:ea typeface="Roboto Light"/>
                  <a:cs typeface="Roboto Light"/>
                  <a:sym typeface="Roboto Light"/>
                </a:rPr>
                <a:t>03</a:t>
              </a:r>
              <a:endParaRPr b="0" i="0" sz="2800" u="none" cap="none" strike="noStrike">
                <a:solidFill>
                  <a:schemeClr val="accent5"/>
                </a:solidFill>
                <a:latin typeface="Roboto Light"/>
                <a:ea typeface="Roboto Light"/>
                <a:cs typeface="Roboto Light"/>
                <a:sym typeface="Roboto Light"/>
              </a:endParaRPr>
            </a:p>
          </p:txBody>
        </p:sp>
        <p:sp>
          <p:nvSpPr>
            <p:cNvPr id="338" name="Google Shape;338;p34"/>
            <p:cNvSpPr/>
            <p:nvPr/>
          </p:nvSpPr>
          <p:spPr>
            <a:xfrm rot="10800000">
              <a:off x="634726" y="1885638"/>
              <a:ext cx="340325" cy="188625"/>
            </a:xfrm>
            <a:prstGeom prst="flowChartExtra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accent5"/>
                </a:solidFill>
                <a:latin typeface="Arial"/>
                <a:ea typeface="Arial"/>
                <a:cs typeface="Arial"/>
                <a:sym typeface="Arial"/>
              </a:endParaRPr>
            </a:p>
          </p:txBody>
        </p:sp>
      </p:grpSp>
      <p:sp>
        <p:nvSpPr>
          <p:cNvPr id="339" name="Google Shape;339;p34"/>
          <p:cNvSpPr/>
          <p:nvPr/>
        </p:nvSpPr>
        <p:spPr>
          <a:xfrm flipH="1">
            <a:off x="8251655" y="2378467"/>
            <a:ext cx="3237900" cy="3550500"/>
          </a:xfrm>
          <a:prstGeom prst="round2DiagRect">
            <a:avLst>
              <a:gd fmla="val 16667" name="adj1"/>
              <a:gd fmla="val 0" name="adj2"/>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40" name="Google Shape;340;p3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41" name="Google Shape;341;p34"/>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28">
    <p:bg>
      <p:bgPr>
        <a:solidFill>
          <a:srgbClr val="FFFFFF"/>
        </a:solidFill>
      </p:bgPr>
    </p:bg>
    <p:spTree>
      <p:nvGrpSpPr>
        <p:cNvPr id="342" name="Shape 342"/>
        <p:cNvGrpSpPr/>
        <p:nvPr/>
      </p:nvGrpSpPr>
      <p:grpSpPr>
        <a:xfrm>
          <a:off x="0" y="0"/>
          <a:ext cx="0" cy="0"/>
          <a:chOff x="0" y="0"/>
          <a:chExt cx="0" cy="0"/>
        </a:xfrm>
      </p:grpSpPr>
      <p:sp>
        <p:nvSpPr>
          <p:cNvPr id="343" name="Google Shape;343;p35"/>
          <p:cNvSpPr/>
          <p:nvPr/>
        </p:nvSpPr>
        <p:spPr>
          <a:xfrm>
            <a:off x="609547" y="1723957"/>
            <a:ext cx="5130900" cy="6357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344" name="Google Shape;344;p35"/>
          <p:cNvSpPr/>
          <p:nvPr/>
        </p:nvSpPr>
        <p:spPr>
          <a:xfrm rot="10800000">
            <a:off x="791159" y="2242341"/>
            <a:ext cx="348039" cy="192926"/>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Arial"/>
              <a:ea typeface="Arial"/>
              <a:cs typeface="Arial"/>
              <a:sym typeface="Arial"/>
            </a:endParaRPr>
          </a:p>
        </p:txBody>
      </p:sp>
      <p:sp>
        <p:nvSpPr>
          <p:cNvPr id="345" name="Google Shape;345;p35"/>
          <p:cNvSpPr/>
          <p:nvPr/>
        </p:nvSpPr>
        <p:spPr>
          <a:xfrm>
            <a:off x="6502347" y="1723974"/>
            <a:ext cx="5130900" cy="635700"/>
          </a:xfrm>
          <a:prstGeom prst="roundRect">
            <a:avLst>
              <a:gd fmla="val 16667" name="adj"/>
            </a:avLst>
          </a:prstGeom>
          <a:solidFill>
            <a:srgbClr val="04346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Light"/>
              <a:ea typeface="Roboto Light"/>
              <a:cs typeface="Roboto Light"/>
              <a:sym typeface="Roboto Light"/>
            </a:endParaRPr>
          </a:p>
        </p:txBody>
      </p:sp>
      <p:sp>
        <p:nvSpPr>
          <p:cNvPr id="346" name="Google Shape;346;p35"/>
          <p:cNvSpPr/>
          <p:nvPr/>
        </p:nvSpPr>
        <p:spPr>
          <a:xfrm rot="10800000">
            <a:off x="6683959" y="2242358"/>
            <a:ext cx="348039" cy="192926"/>
          </a:xfrm>
          <a:prstGeom prst="flowChartExtract">
            <a:avLst/>
          </a:prstGeom>
          <a:solidFill>
            <a:srgbClr val="04346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5"/>
          <p:cNvSpPr txBox="1"/>
          <p:nvPr/>
        </p:nvSpPr>
        <p:spPr>
          <a:xfrm>
            <a:off x="609533" y="1739740"/>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348" name="Google Shape;348;p35"/>
          <p:cNvSpPr txBox="1"/>
          <p:nvPr/>
        </p:nvSpPr>
        <p:spPr>
          <a:xfrm>
            <a:off x="6502333" y="1746024"/>
            <a:ext cx="5130900" cy="635700"/>
          </a:xfrm>
          <a:prstGeom prst="rect">
            <a:avLst/>
          </a:prstGeom>
          <a:noFill/>
          <a:ln>
            <a:noFill/>
          </a:ln>
        </p:spPr>
        <p:txBody>
          <a:bodyPr anchorCtr="0" anchor="t" bIns="0" lIns="243825" spcFirstLastPara="1" rIns="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Roboto Light"/>
              <a:ea typeface="Roboto Light"/>
              <a:cs typeface="Roboto Light"/>
              <a:sym typeface="Roboto Light"/>
            </a:endParaRPr>
          </a:p>
        </p:txBody>
      </p:sp>
      <p:sp>
        <p:nvSpPr>
          <p:cNvPr id="349" name="Google Shape;349;p35"/>
          <p:cNvSpPr txBox="1"/>
          <p:nvPr>
            <p:ph type="title"/>
          </p:nvPr>
        </p:nvSpPr>
        <p:spPr>
          <a:xfrm>
            <a:off x="722900"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50" name="Google Shape;350;p35"/>
          <p:cNvSpPr txBox="1"/>
          <p:nvPr>
            <p:ph idx="2" type="title"/>
          </p:nvPr>
        </p:nvSpPr>
        <p:spPr>
          <a:xfrm>
            <a:off x="6634933" y="1773100"/>
            <a:ext cx="4865700" cy="524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Clr>
                <a:schemeClr val="lt1"/>
              </a:buClr>
              <a:buSzPts val="2400"/>
              <a:buFont typeface="Roboto Light"/>
              <a:buNone/>
              <a:defRPr b="0" sz="2400">
                <a:solidFill>
                  <a:schemeClr val="lt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51" name="Google Shape;351;p35"/>
          <p:cNvSpPr txBox="1"/>
          <p:nvPr>
            <p:ph idx="3" type="title"/>
          </p:nvPr>
        </p:nvSpPr>
        <p:spPr>
          <a:xfrm>
            <a:off x="722900"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2E5E73"/>
              </a:buClr>
              <a:buSzPts val="2100"/>
              <a:buFont typeface="Roboto Light"/>
              <a:buNone/>
              <a:defRPr b="0" sz="2100">
                <a:solidFill>
                  <a:srgbClr val="2E5E73"/>
                </a:solidFill>
                <a:latin typeface="Roboto Light"/>
                <a:ea typeface="Roboto Light"/>
                <a:cs typeface="Roboto Light"/>
                <a:sym typeface="Roboto Light"/>
              </a:defRPr>
            </a:lvl1pPr>
            <a:lvl2pPr lvl="1"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2100"/>
              <a:buNone/>
              <a:defRPr sz="2100">
                <a:solidFill>
                  <a:srgbClr val="2E5E73"/>
                </a:solidFill>
                <a:latin typeface="Roboto Light"/>
                <a:ea typeface="Roboto Light"/>
                <a:cs typeface="Roboto Light"/>
                <a:sym typeface="Roboto Light"/>
              </a:defRPr>
            </a:lvl9pPr>
          </a:lstStyle>
          <a:p/>
        </p:txBody>
      </p:sp>
      <p:sp>
        <p:nvSpPr>
          <p:cNvPr id="352" name="Google Shape;352;p35"/>
          <p:cNvSpPr txBox="1"/>
          <p:nvPr>
            <p:ph idx="4" type="title"/>
          </p:nvPr>
        </p:nvSpPr>
        <p:spPr>
          <a:xfrm>
            <a:off x="6634933" y="2672467"/>
            <a:ext cx="4865700" cy="33192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rgbClr val="043461"/>
              </a:buClr>
              <a:buSzPts val="2100"/>
              <a:buFont typeface="Roboto Light"/>
              <a:buNone/>
              <a:defRPr b="0" sz="2100">
                <a:solidFill>
                  <a:srgbClr val="043461"/>
                </a:solidFill>
                <a:latin typeface="Roboto Light"/>
                <a:ea typeface="Roboto Light"/>
                <a:cs typeface="Roboto Light"/>
                <a:sym typeface="Roboto Light"/>
              </a:defRPr>
            </a:lvl1pPr>
            <a:lvl2pPr lvl="1"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2pPr>
            <a:lvl3pPr lvl="2"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3pPr>
            <a:lvl4pPr lvl="3"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4pPr>
            <a:lvl5pPr lvl="4"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5pPr>
            <a:lvl6pPr lvl="5"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6pPr>
            <a:lvl7pPr lvl="6"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7pPr>
            <a:lvl8pPr lvl="7"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8pPr>
            <a:lvl9pPr lvl="8" algn="l">
              <a:lnSpc>
                <a:spcPct val="100000"/>
              </a:lnSpc>
              <a:spcBef>
                <a:spcPts val="0"/>
              </a:spcBef>
              <a:spcAft>
                <a:spcPts val="0"/>
              </a:spcAft>
              <a:buClr>
                <a:srgbClr val="043461"/>
              </a:buClr>
              <a:buSzPts val="2100"/>
              <a:buNone/>
              <a:defRPr sz="2100">
                <a:solidFill>
                  <a:srgbClr val="043461"/>
                </a:solidFill>
                <a:latin typeface="Roboto Light"/>
                <a:ea typeface="Roboto Light"/>
                <a:cs typeface="Roboto Light"/>
                <a:sym typeface="Roboto Light"/>
              </a:defRPr>
            </a:lvl9pPr>
          </a:lstStyle>
          <a:p/>
        </p:txBody>
      </p:sp>
      <p:sp>
        <p:nvSpPr>
          <p:cNvPr id="353" name="Google Shape;353;p35"/>
          <p:cNvSpPr txBox="1"/>
          <p:nvPr>
            <p:ph idx="5"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354" name="Google Shape;354;p35"/>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sp>
        <p:nvSpPr>
          <p:cNvPr id="355" name="Google Shape;355;p35"/>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1">
  <p:cSld name="CUSTOM_28_1">
    <p:bg>
      <p:bgPr>
        <a:solidFill>
          <a:srgbClr val="FFFFFF"/>
        </a:solidFill>
      </p:bgPr>
    </p:bg>
    <p:spTree>
      <p:nvGrpSpPr>
        <p:cNvPr id="356" name="Shape 356"/>
        <p:cNvGrpSpPr/>
        <p:nvPr/>
      </p:nvGrpSpPr>
      <p:grpSpPr>
        <a:xfrm>
          <a:off x="0" y="0"/>
          <a:ext cx="0" cy="0"/>
          <a:chOff x="0" y="0"/>
          <a:chExt cx="0" cy="0"/>
        </a:xfrm>
      </p:grpSpPr>
      <p:sp>
        <p:nvSpPr>
          <p:cNvPr id="357" name="Google Shape;357;p36"/>
          <p:cNvSpPr/>
          <p:nvPr/>
        </p:nvSpPr>
        <p:spPr>
          <a:xfrm>
            <a:off x="1478502"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358" name="Google Shape;358;p36"/>
          <p:cNvSpPr txBox="1"/>
          <p:nvPr>
            <p:ph type="title"/>
          </p:nvPr>
        </p:nvSpPr>
        <p:spPr>
          <a:xfrm>
            <a:off x="1572657"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59" name="Google Shape;359;p36"/>
          <p:cNvSpPr txBox="1"/>
          <p:nvPr>
            <p:ph idx="2" type="title"/>
          </p:nvPr>
        </p:nvSpPr>
        <p:spPr>
          <a:xfrm>
            <a:off x="1194967" y="2495167"/>
            <a:ext cx="45453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360" name="Google Shape;360;p36"/>
          <p:cNvSpPr txBox="1"/>
          <p:nvPr>
            <p:ph idx="3" type="title"/>
          </p:nvPr>
        </p:nvSpPr>
        <p:spPr>
          <a:xfrm>
            <a:off x="7098567" y="2495167"/>
            <a:ext cx="4809900" cy="3496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Clr>
                <a:schemeClr val="dk1"/>
              </a:buClr>
              <a:buSzPts val="2100"/>
              <a:buFont typeface="Roboto Light"/>
              <a:buNone/>
              <a:defRPr b="0" sz="21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2100"/>
              <a:buNone/>
              <a:defRPr sz="2100">
                <a:latin typeface="Roboto Light"/>
                <a:ea typeface="Roboto Light"/>
                <a:cs typeface="Roboto Light"/>
                <a:sym typeface="Roboto Light"/>
              </a:defRPr>
            </a:lvl2pPr>
            <a:lvl3pPr lvl="2" algn="l">
              <a:lnSpc>
                <a:spcPct val="100000"/>
              </a:lnSpc>
              <a:spcBef>
                <a:spcPts val="0"/>
              </a:spcBef>
              <a:spcAft>
                <a:spcPts val="0"/>
              </a:spcAft>
              <a:buSzPts val="2100"/>
              <a:buNone/>
              <a:defRPr sz="2100">
                <a:latin typeface="Roboto Light"/>
                <a:ea typeface="Roboto Light"/>
                <a:cs typeface="Roboto Light"/>
                <a:sym typeface="Roboto Light"/>
              </a:defRPr>
            </a:lvl3pPr>
            <a:lvl4pPr lvl="3" algn="l">
              <a:lnSpc>
                <a:spcPct val="100000"/>
              </a:lnSpc>
              <a:spcBef>
                <a:spcPts val="0"/>
              </a:spcBef>
              <a:spcAft>
                <a:spcPts val="0"/>
              </a:spcAft>
              <a:buSzPts val="2100"/>
              <a:buNone/>
              <a:defRPr sz="2100">
                <a:latin typeface="Roboto Light"/>
                <a:ea typeface="Roboto Light"/>
                <a:cs typeface="Roboto Light"/>
                <a:sym typeface="Roboto Light"/>
              </a:defRPr>
            </a:lvl4pPr>
            <a:lvl5pPr lvl="4" algn="l">
              <a:lnSpc>
                <a:spcPct val="100000"/>
              </a:lnSpc>
              <a:spcBef>
                <a:spcPts val="0"/>
              </a:spcBef>
              <a:spcAft>
                <a:spcPts val="0"/>
              </a:spcAft>
              <a:buSzPts val="2100"/>
              <a:buNone/>
              <a:defRPr sz="2100">
                <a:latin typeface="Roboto Light"/>
                <a:ea typeface="Roboto Light"/>
                <a:cs typeface="Roboto Light"/>
                <a:sym typeface="Roboto Light"/>
              </a:defRPr>
            </a:lvl5pPr>
            <a:lvl6pPr lvl="5" algn="l">
              <a:lnSpc>
                <a:spcPct val="100000"/>
              </a:lnSpc>
              <a:spcBef>
                <a:spcPts val="0"/>
              </a:spcBef>
              <a:spcAft>
                <a:spcPts val="0"/>
              </a:spcAft>
              <a:buSzPts val="2100"/>
              <a:buNone/>
              <a:defRPr sz="2100">
                <a:latin typeface="Roboto Light"/>
                <a:ea typeface="Roboto Light"/>
                <a:cs typeface="Roboto Light"/>
                <a:sym typeface="Roboto Light"/>
              </a:defRPr>
            </a:lvl6pPr>
            <a:lvl7pPr lvl="6" algn="l">
              <a:lnSpc>
                <a:spcPct val="100000"/>
              </a:lnSpc>
              <a:spcBef>
                <a:spcPts val="0"/>
              </a:spcBef>
              <a:spcAft>
                <a:spcPts val="0"/>
              </a:spcAft>
              <a:buSzPts val="2100"/>
              <a:buNone/>
              <a:defRPr sz="2100">
                <a:latin typeface="Roboto Light"/>
                <a:ea typeface="Roboto Light"/>
                <a:cs typeface="Roboto Light"/>
                <a:sym typeface="Roboto Light"/>
              </a:defRPr>
            </a:lvl7pPr>
            <a:lvl8pPr lvl="7" algn="l">
              <a:lnSpc>
                <a:spcPct val="100000"/>
              </a:lnSpc>
              <a:spcBef>
                <a:spcPts val="0"/>
              </a:spcBef>
              <a:spcAft>
                <a:spcPts val="0"/>
              </a:spcAft>
              <a:buSzPts val="2100"/>
              <a:buNone/>
              <a:defRPr sz="2100">
                <a:latin typeface="Roboto Light"/>
                <a:ea typeface="Roboto Light"/>
                <a:cs typeface="Roboto Light"/>
                <a:sym typeface="Roboto Light"/>
              </a:defRPr>
            </a:lvl8pPr>
            <a:lvl9pPr lvl="8" algn="l">
              <a:lnSpc>
                <a:spcPct val="100000"/>
              </a:lnSpc>
              <a:spcBef>
                <a:spcPts val="0"/>
              </a:spcBef>
              <a:spcAft>
                <a:spcPts val="0"/>
              </a:spcAft>
              <a:buSzPts val="2100"/>
              <a:buNone/>
              <a:defRPr sz="2100">
                <a:latin typeface="Roboto Light"/>
                <a:ea typeface="Roboto Light"/>
                <a:cs typeface="Roboto Light"/>
                <a:sym typeface="Roboto Light"/>
              </a:defRPr>
            </a:lvl9pPr>
          </a:lstStyle>
          <a:p/>
        </p:txBody>
      </p:sp>
      <p:sp>
        <p:nvSpPr>
          <p:cNvPr id="361" name="Google Shape;361;p36"/>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pic>
        <p:nvPicPr>
          <p:cNvPr id="362" name="Google Shape;362;p36"/>
          <p:cNvPicPr preferRelativeResize="0"/>
          <p:nvPr/>
        </p:nvPicPr>
        <p:blipFill rotWithShape="1">
          <a:blip r:embed="rId2">
            <a:alphaModFix/>
          </a:blip>
          <a:srcRect b="0" l="0" r="0" t="0"/>
          <a:stretch/>
        </p:blipFill>
        <p:spPr>
          <a:xfrm>
            <a:off x="5740184" y="1577400"/>
            <a:ext cx="1103293" cy="4883433"/>
          </a:xfrm>
          <a:prstGeom prst="rect">
            <a:avLst/>
          </a:prstGeom>
          <a:noFill/>
          <a:ln>
            <a:noFill/>
          </a:ln>
        </p:spPr>
      </p:pic>
      <p:grpSp>
        <p:nvGrpSpPr>
          <p:cNvPr id="363" name="Google Shape;363;p36"/>
          <p:cNvGrpSpPr/>
          <p:nvPr/>
        </p:nvGrpSpPr>
        <p:grpSpPr>
          <a:xfrm>
            <a:off x="609544" y="1587237"/>
            <a:ext cx="711186" cy="711306"/>
            <a:chOff x="457200" y="1378813"/>
            <a:chExt cx="695400" cy="695450"/>
          </a:xfrm>
        </p:grpSpPr>
        <p:sp>
          <p:nvSpPr>
            <p:cNvPr id="364" name="Google Shape;364;p36"/>
            <p:cNvSpPr/>
            <p:nvPr/>
          </p:nvSpPr>
          <p:spPr>
            <a:xfrm>
              <a:off x="457200" y="1378813"/>
              <a:ext cx="695400" cy="621300"/>
            </a:xfrm>
            <a:prstGeom prst="roundRect">
              <a:avLst>
                <a:gd fmla="val 16667" name="adj"/>
              </a:avLst>
            </a:prstGeom>
            <a:solidFill>
              <a:schemeClr val="dk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01</a:t>
              </a:r>
              <a:endParaRPr b="0" i="0" sz="2800" u="none" cap="none" strike="noStrike">
                <a:solidFill>
                  <a:schemeClr val="lt1"/>
                </a:solidFill>
                <a:latin typeface="Roboto Light"/>
                <a:ea typeface="Roboto Light"/>
                <a:cs typeface="Roboto Light"/>
                <a:sym typeface="Roboto Light"/>
              </a:endParaRPr>
            </a:p>
          </p:txBody>
        </p:sp>
        <p:sp>
          <p:nvSpPr>
            <p:cNvPr id="365" name="Google Shape;365;p36"/>
            <p:cNvSpPr/>
            <p:nvPr/>
          </p:nvSpPr>
          <p:spPr>
            <a:xfrm rot="10800000">
              <a:off x="634726" y="1885638"/>
              <a:ext cx="340325" cy="188625"/>
            </a:xfrm>
            <a:prstGeom prst="flowChartExtra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grpSp>
        <p:nvGrpSpPr>
          <p:cNvPr id="366" name="Google Shape;366;p36"/>
          <p:cNvGrpSpPr/>
          <p:nvPr/>
        </p:nvGrpSpPr>
        <p:grpSpPr>
          <a:xfrm>
            <a:off x="6502483" y="1587237"/>
            <a:ext cx="711186" cy="711306"/>
            <a:chOff x="2605668" y="1378813"/>
            <a:chExt cx="695400" cy="695450"/>
          </a:xfrm>
        </p:grpSpPr>
        <p:sp>
          <p:nvSpPr>
            <p:cNvPr id="367" name="Google Shape;367;p36"/>
            <p:cNvSpPr/>
            <p:nvPr/>
          </p:nvSpPr>
          <p:spPr>
            <a:xfrm>
              <a:off x="2605668"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Roboto Light"/>
                  <a:ea typeface="Roboto Light"/>
                  <a:cs typeface="Roboto Light"/>
                  <a:sym typeface="Roboto Light"/>
                </a:rPr>
                <a:t>02</a:t>
              </a:r>
              <a:endParaRPr b="0" i="0" sz="2800" u="none" cap="none" strike="noStrike">
                <a:solidFill>
                  <a:schemeClr val="dk2"/>
                </a:solidFill>
                <a:latin typeface="Roboto Light"/>
                <a:ea typeface="Roboto Light"/>
                <a:cs typeface="Roboto Light"/>
                <a:sym typeface="Roboto Light"/>
              </a:endParaRPr>
            </a:p>
          </p:txBody>
        </p:sp>
        <p:sp>
          <p:nvSpPr>
            <p:cNvPr id="368" name="Google Shape;368;p36"/>
            <p:cNvSpPr/>
            <p:nvPr/>
          </p:nvSpPr>
          <p:spPr>
            <a:xfrm rot="10800000">
              <a:off x="2783210" y="1885638"/>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2"/>
                </a:solidFill>
                <a:latin typeface="Arial"/>
                <a:ea typeface="Arial"/>
                <a:cs typeface="Arial"/>
                <a:sym typeface="Arial"/>
              </a:endParaRPr>
            </a:p>
          </p:txBody>
        </p:sp>
      </p:grpSp>
      <p:sp>
        <p:nvSpPr>
          <p:cNvPr id="369" name="Google Shape;369;p36"/>
          <p:cNvSpPr/>
          <p:nvPr/>
        </p:nvSpPr>
        <p:spPr>
          <a:xfrm>
            <a:off x="7371969" y="1577400"/>
            <a:ext cx="4262100" cy="635700"/>
          </a:xfrm>
          <a:prstGeom prst="roundRect">
            <a:avLst>
              <a:gd fmla="val 16667" name="adj"/>
            </a:avLst>
          </a:prstGeom>
          <a:solidFill>
            <a:schemeClr val="lt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FFFFFF"/>
              </a:solidFill>
              <a:latin typeface="Roboto Light"/>
              <a:ea typeface="Roboto Light"/>
              <a:cs typeface="Roboto Light"/>
              <a:sym typeface="Roboto Light"/>
            </a:endParaRPr>
          </a:p>
        </p:txBody>
      </p:sp>
      <p:sp>
        <p:nvSpPr>
          <p:cNvPr id="370" name="Google Shape;370;p36"/>
          <p:cNvSpPr txBox="1"/>
          <p:nvPr>
            <p:ph idx="5" type="title"/>
          </p:nvPr>
        </p:nvSpPr>
        <p:spPr>
          <a:xfrm>
            <a:off x="7466124" y="1626543"/>
            <a:ext cx="4041600" cy="5247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dk1"/>
              </a:buClr>
              <a:buSzPts val="2400"/>
              <a:buFont typeface="Roboto Light"/>
              <a:buNone/>
              <a:defRPr b="0" sz="2400">
                <a:solidFill>
                  <a:schemeClr val="dk1"/>
                </a:solidFill>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71" name="Google Shape;371;p36"/>
          <p:cNvSpPr txBox="1"/>
          <p:nvPr>
            <p:ph idx="6"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slide">
  <p:cSld name="CUSTOM_22">
    <p:bg>
      <p:bgPr>
        <a:solidFill>
          <a:srgbClr val="F2F2F2"/>
        </a:solidFill>
      </p:bgPr>
    </p:bg>
    <p:spTree>
      <p:nvGrpSpPr>
        <p:cNvPr id="372" name="Shape 372"/>
        <p:cNvGrpSpPr/>
        <p:nvPr/>
      </p:nvGrpSpPr>
      <p:grpSpPr>
        <a:xfrm>
          <a:off x="0" y="0"/>
          <a:ext cx="0" cy="0"/>
          <a:chOff x="0" y="0"/>
          <a:chExt cx="0" cy="0"/>
        </a:xfrm>
      </p:grpSpPr>
      <p:pic>
        <p:nvPicPr>
          <p:cNvPr id="373" name="Google Shape;373;p38"/>
          <p:cNvPicPr preferRelativeResize="0"/>
          <p:nvPr/>
        </p:nvPicPr>
        <p:blipFill rotWithShape="1">
          <a:blip r:embed="rId2">
            <a:alphaModFix amt="11000"/>
          </a:blip>
          <a:srcRect b="7134" l="-6410" r="6410" t="-3050"/>
          <a:stretch/>
        </p:blipFill>
        <p:spPr>
          <a:xfrm>
            <a:off x="6876987" y="3562800"/>
            <a:ext cx="5315012" cy="3295200"/>
          </a:xfrm>
          <a:prstGeom prst="rect">
            <a:avLst/>
          </a:prstGeom>
          <a:noFill/>
          <a:ln>
            <a:noFill/>
          </a:ln>
        </p:spPr>
      </p:pic>
      <p:sp>
        <p:nvSpPr>
          <p:cNvPr id="374" name="Google Shape;374;p38"/>
          <p:cNvSpPr txBox="1"/>
          <p:nvPr>
            <p:ph type="title"/>
          </p:nvPr>
        </p:nvSpPr>
        <p:spPr>
          <a:xfrm>
            <a:off x="2612967" y="2188267"/>
            <a:ext cx="11360700" cy="763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375" name="Google Shape;375;p38"/>
          <p:cNvSpPr/>
          <p:nvPr/>
        </p:nvSpPr>
        <p:spPr>
          <a:xfrm flipH="1" rot="10800000">
            <a:off x="918400" y="922800"/>
            <a:ext cx="10355100" cy="5012400"/>
          </a:xfrm>
          <a:prstGeom prst="bracePair">
            <a:avLst/>
          </a:prstGeom>
          <a:noFill/>
          <a:ln cap="flat"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6" name="Google Shape;376;p38"/>
          <p:cNvSpPr/>
          <p:nvPr/>
        </p:nvSpPr>
        <p:spPr>
          <a:xfrm>
            <a:off x="1472357" y="1386251"/>
            <a:ext cx="9247523" cy="4175678"/>
          </a:xfrm>
          <a:custGeom>
            <a:rect b="b" l="l" r="r" t="t"/>
            <a:pathLst>
              <a:path extrusionOk="0" h="128611" w="284824">
                <a:moveTo>
                  <a:pt x="26676" y="0"/>
                </a:moveTo>
                <a:cubicBezTo>
                  <a:pt x="22180" y="0"/>
                  <a:pt x="18965" y="1390"/>
                  <a:pt x="17030" y="4169"/>
                </a:cubicBezTo>
                <a:cubicBezTo>
                  <a:pt x="15068" y="6948"/>
                  <a:pt x="14114" y="11035"/>
                  <a:pt x="14114" y="16431"/>
                </a:cubicBezTo>
                <a:lnTo>
                  <a:pt x="14114" y="45150"/>
                </a:lnTo>
                <a:cubicBezTo>
                  <a:pt x="14114" y="50191"/>
                  <a:pt x="12807" y="54360"/>
                  <a:pt x="10191" y="57684"/>
                </a:cubicBezTo>
                <a:cubicBezTo>
                  <a:pt x="7684" y="60981"/>
                  <a:pt x="4060" y="63242"/>
                  <a:pt x="0" y="64087"/>
                </a:cubicBezTo>
                <a:lnTo>
                  <a:pt x="0" y="64305"/>
                </a:lnTo>
                <a:cubicBezTo>
                  <a:pt x="4332" y="65368"/>
                  <a:pt x="7766" y="67548"/>
                  <a:pt x="10300" y="70817"/>
                </a:cubicBezTo>
                <a:cubicBezTo>
                  <a:pt x="12834" y="74087"/>
                  <a:pt x="14114" y="78283"/>
                  <a:pt x="14114" y="83460"/>
                </a:cubicBezTo>
                <a:lnTo>
                  <a:pt x="14114" y="112180"/>
                </a:lnTo>
                <a:cubicBezTo>
                  <a:pt x="14114" y="117684"/>
                  <a:pt x="15068" y="121798"/>
                  <a:pt x="17030" y="124523"/>
                </a:cubicBezTo>
                <a:cubicBezTo>
                  <a:pt x="18992" y="127248"/>
                  <a:pt x="22207" y="128610"/>
                  <a:pt x="26676" y="128610"/>
                </a:cubicBezTo>
                <a:lnTo>
                  <a:pt x="258148" y="128610"/>
                </a:lnTo>
                <a:cubicBezTo>
                  <a:pt x="262644" y="128610"/>
                  <a:pt x="265832" y="127248"/>
                  <a:pt x="267794" y="124523"/>
                </a:cubicBezTo>
                <a:cubicBezTo>
                  <a:pt x="269728" y="121798"/>
                  <a:pt x="270709" y="117684"/>
                  <a:pt x="270709" y="112180"/>
                </a:cubicBezTo>
                <a:lnTo>
                  <a:pt x="270709" y="83460"/>
                </a:lnTo>
                <a:cubicBezTo>
                  <a:pt x="270709" y="78283"/>
                  <a:pt x="271990" y="74087"/>
                  <a:pt x="274497" y="70817"/>
                </a:cubicBezTo>
                <a:cubicBezTo>
                  <a:pt x="277058" y="67548"/>
                  <a:pt x="280491" y="65395"/>
                  <a:pt x="284824" y="64305"/>
                </a:cubicBezTo>
                <a:lnTo>
                  <a:pt x="284824" y="64087"/>
                </a:lnTo>
                <a:cubicBezTo>
                  <a:pt x="280764" y="63242"/>
                  <a:pt x="277140" y="60981"/>
                  <a:pt x="274606" y="57684"/>
                </a:cubicBezTo>
                <a:cubicBezTo>
                  <a:pt x="272017" y="54360"/>
                  <a:pt x="270709" y="50191"/>
                  <a:pt x="270709" y="45150"/>
                </a:cubicBezTo>
                <a:lnTo>
                  <a:pt x="270709" y="16431"/>
                </a:lnTo>
                <a:cubicBezTo>
                  <a:pt x="270709" y="11035"/>
                  <a:pt x="269728" y="6948"/>
                  <a:pt x="267794" y="4169"/>
                </a:cubicBezTo>
                <a:cubicBezTo>
                  <a:pt x="265832" y="1417"/>
                  <a:pt x="262616" y="27"/>
                  <a:pt x="258148"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77" name="Google Shape;377;p38"/>
          <p:cNvSpPr txBox="1"/>
          <p:nvPr>
            <p:ph idx="2" type="title"/>
          </p:nvPr>
        </p:nvSpPr>
        <p:spPr>
          <a:xfrm>
            <a:off x="1933833" y="1386267"/>
            <a:ext cx="8325600" cy="4175700"/>
          </a:xfrm>
          <a:prstGeom prst="rect">
            <a:avLst/>
          </a:prstGeom>
          <a:noFill/>
          <a:ln>
            <a:noFill/>
          </a:ln>
        </p:spPr>
        <p:txBody>
          <a:bodyPr anchorCtr="0" anchor="ctr" bIns="121900" lIns="487675" spcFirstLastPara="1" rIns="121900" wrap="square" tIns="121900">
            <a:noAutofit/>
          </a:bodyPr>
          <a:lstStyle>
            <a:lvl1pPr lvl="0" algn="l">
              <a:lnSpc>
                <a:spcPct val="100000"/>
              </a:lnSpc>
              <a:spcBef>
                <a:spcPts val="0"/>
              </a:spcBef>
              <a:spcAft>
                <a:spcPts val="0"/>
              </a:spcAft>
              <a:buSzPts val="4500"/>
              <a:buNone/>
              <a:defRPr sz="4500">
                <a:latin typeface="Roboto Light"/>
                <a:ea typeface="Roboto Light"/>
                <a:cs typeface="Roboto Light"/>
                <a:sym typeface="Roboto Light"/>
              </a:defRPr>
            </a:lvl1pPr>
            <a:lvl2pPr lvl="1"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2pPr>
            <a:lvl3pPr lvl="2"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3pPr>
            <a:lvl4pPr lvl="3"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4pPr>
            <a:lvl5pPr lvl="4"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5pPr>
            <a:lvl6pPr lvl="5"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6pPr>
            <a:lvl7pPr lvl="6"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7pPr>
            <a:lvl8pPr lvl="7"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8pPr>
            <a:lvl9pPr lvl="8" algn="l">
              <a:lnSpc>
                <a:spcPct val="100000"/>
              </a:lnSpc>
              <a:spcBef>
                <a:spcPts val="0"/>
              </a:spcBef>
              <a:spcAft>
                <a:spcPts val="0"/>
              </a:spcAft>
              <a:buClr>
                <a:srgbClr val="2E5E73"/>
              </a:buClr>
              <a:buSzPts val="4500"/>
              <a:buNone/>
              <a:defRPr sz="4500">
                <a:solidFill>
                  <a:srgbClr val="2E5E73"/>
                </a:solidFill>
                <a:latin typeface="Roboto Light"/>
                <a:ea typeface="Roboto Light"/>
                <a:cs typeface="Roboto Light"/>
                <a:sym typeface="Robot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01">
  <p:cSld name="CUSTOM_5">
    <p:spTree>
      <p:nvGrpSpPr>
        <p:cNvPr id="378" name="Shape 378"/>
        <p:cNvGrpSpPr/>
        <p:nvPr/>
      </p:nvGrpSpPr>
      <p:grpSpPr>
        <a:xfrm>
          <a:off x="0" y="0"/>
          <a:ext cx="0" cy="0"/>
          <a:chOff x="0" y="0"/>
          <a:chExt cx="0" cy="0"/>
        </a:xfrm>
      </p:grpSpPr>
      <p:graphicFrame>
        <p:nvGraphicFramePr>
          <p:cNvPr id="379" name="Google Shape;379;p39"/>
          <p:cNvGraphicFramePr/>
          <p:nvPr/>
        </p:nvGraphicFramePr>
        <p:xfrm>
          <a:off x="989433" y="1378633"/>
          <a:ext cx="3000000" cy="3000000"/>
        </p:xfrm>
        <a:graphic>
          <a:graphicData uri="http://schemas.openxmlformats.org/drawingml/2006/table">
            <a:tbl>
              <a:tblPr>
                <a:noFill/>
                <a:tableStyleId>{2B17F80C-27C7-4792-9349-9D00FE6E5EDB}</a:tableStyleId>
              </a:tblPr>
              <a:tblGrid>
                <a:gridCol w="510475"/>
                <a:gridCol w="2120525"/>
                <a:gridCol w="2510800"/>
                <a:gridCol w="2535675"/>
                <a:gridCol w="2535675"/>
              </a:tblGrid>
              <a:tr h="589975">
                <a:tc>
                  <a:txBody>
                    <a:bodyPr/>
                    <a:lstStyle/>
                    <a:p>
                      <a:pPr indent="0" lvl="0" marL="0" marR="0" rtl="0" algn="ctr">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Id</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First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Last Name</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Email</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solidFill>
                            <a:srgbClr val="082D49"/>
                          </a:solidFill>
                          <a:latin typeface="Roboto"/>
                          <a:ea typeface="Roboto"/>
                          <a:cs typeface="Roboto"/>
                          <a:sym typeface="Roboto"/>
                        </a:rPr>
                        <a:t>Yes/No</a:t>
                      </a:r>
                      <a:endParaRPr b="1"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2F2F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1</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2</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CB912"/>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3</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4</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r h="81277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5</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“Doe”</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“john@email.com”</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solidFill>
                            <a:srgbClr val="082D49"/>
                          </a:solidFill>
                          <a:latin typeface="Roboto"/>
                          <a:ea typeface="Roboto"/>
                          <a:cs typeface="Roboto"/>
                          <a:sym typeface="Roboto"/>
                        </a:rPr>
                        <a:t>“Y”</a:t>
                      </a:r>
                      <a:endParaRPr sz="1900" u="none" cap="none" strike="noStrike">
                        <a:solidFill>
                          <a:srgbClr val="082D49"/>
                        </a:solidFill>
                        <a:latin typeface="Roboto"/>
                        <a:ea typeface="Roboto"/>
                        <a:cs typeface="Roboto"/>
                        <a:sym typeface="Roboto"/>
                      </a:endParaRPr>
                    </a:p>
                  </a:txBody>
                  <a:tcPr marT="121900" marB="121900" marR="121900" marL="121900">
                    <a:lnL cap="flat" cmpd="sng" w="19050">
                      <a:solidFill>
                        <a:srgbClr val="082D49"/>
                      </a:solidFill>
                      <a:prstDash val="solid"/>
                      <a:round/>
                      <a:headEnd len="sm" w="sm" type="none"/>
                      <a:tailEnd len="sm" w="sm" type="none"/>
                    </a:lnL>
                    <a:lnR cap="flat" cmpd="sng" w="19050">
                      <a:solidFill>
                        <a:srgbClr val="082D49"/>
                      </a:solidFill>
                      <a:prstDash val="solid"/>
                      <a:round/>
                      <a:headEnd len="sm" w="sm" type="none"/>
                      <a:tailEnd len="sm" w="sm" type="none"/>
                    </a:lnR>
                    <a:lnT cap="flat" cmpd="sng" w="19050">
                      <a:solidFill>
                        <a:srgbClr val="082D49"/>
                      </a:solidFill>
                      <a:prstDash val="solid"/>
                      <a:round/>
                      <a:headEnd len="sm" w="sm" type="none"/>
                      <a:tailEnd len="sm" w="sm" type="none"/>
                    </a:lnT>
                    <a:lnB cap="flat" cmpd="sng" w="19050">
                      <a:solidFill>
                        <a:srgbClr val="082D49"/>
                      </a:solidFill>
                      <a:prstDash val="solid"/>
                      <a:round/>
                      <a:headEnd len="sm" w="sm" type="none"/>
                      <a:tailEnd len="sm" w="sm" type="none"/>
                    </a:lnB>
                    <a:solidFill>
                      <a:srgbClr val="FFFFFF"/>
                    </a:solidFill>
                  </a:tcPr>
                </a:tc>
              </a:tr>
            </a:tbl>
          </a:graphicData>
        </a:graphic>
      </p:graphicFrame>
      <p:sp>
        <p:nvSpPr>
          <p:cNvPr id="380" name="Google Shape;380;p39"/>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1" name="Google Shape;381;p39"/>
          <p:cNvSpPr txBox="1"/>
          <p:nvPr>
            <p:ph idx="2" type="title"/>
          </p:nvPr>
        </p:nvSpPr>
        <p:spPr>
          <a:xfrm>
            <a:off x="-8000" y="687033"/>
            <a:ext cx="12224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1">
  <p:cSld name="CUSTOM_6">
    <p:spTree>
      <p:nvGrpSpPr>
        <p:cNvPr id="382" name="Shape 382"/>
        <p:cNvGrpSpPr/>
        <p:nvPr/>
      </p:nvGrpSpPr>
      <p:grpSpPr>
        <a:xfrm>
          <a:off x="0" y="0"/>
          <a:ext cx="0" cy="0"/>
          <a:chOff x="0" y="0"/>
          <a:chExt cx="0" cy="0"/>
        </a:xfrm>
      </p:grpSpPr>
      <p:sp>
        <p:nvSpPr>
          <p:cNvPr id="383" name="Google Shape;383;p40"/>
          <p:cNvSpPr/>
          <p:nvPr>
            <p:ph idx="2" type="pic"/>
          </p:nvPr>
        </p:nvSpPr>
        <p:spPr>
          <a:xfrm>
            <a:off x="7897833" y="200"/>
            <a:ext cx="4293900" cy="6858000"/>
          </a:xfrm>
          <a:prstGeom prst="rect">
            <a:avLst/>
          </a:prstGeom>
          <a:noFill/>
          <a:ln>
            <a:noFill/>
          </a:ln>
        </p:spPr>
      </p:sp>
      <p:sp>
        <p:nvSpPr>
          <p:cNvPr id="384" name="Google Shape;384;p40"/>
          <p:cNvSpPr txBox="1"/>
          <p:nvPr>
            <p:ph idx="1" type="body"/>
          </p:nvPr>
        </p:nvSpPr>
        <p:spPr>
          <a:xfrm>
            <a:off x="787133" y="1495633"/>
            <a:ext cx="70929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85" name="Google Shape;385;p40"/>
          <p:cNvSpPr txBox="1"/>
          <p:nvPr>
            <p:ph type="title"/>
          </p:nvPr>
        </p:nvSpPr>
        <p:spPr>
          <a:xfrm>
            <a:off x="-2783" y="169867"/>
            <a:ext cx="78849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86" name="Google Shape;386;p40"/>
          <p:cNvSpPr txBox="1"/>
          <p:nvPr>
            <p:ph idx="3"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02">
  <p:cSld name="CUSTOM_7">
    <p:spTree>
      <p:nvGrpSpPr>
        <p:cNvPr id="387" name="Shape 387"/>
        <p:cNvGrpSpPr/>
        <p:nvPr/>
      </p:nvGrpSpPr>
      <p:grpSpPr>
        <a:xfrm>
          <a:off x="0" y="0"/>
          <a:ext cx="0" cy="0"/>
          <a:chOff x="0" y="0"/>
          <a:chExt cx="0" cy="0"/>
        </a:xfrm>
      </p:grpSpPr>
      <p:sp>
        <p:nvSpPr>
          <p:cNvPr id="388" name="Google Shape;388;p41"/>
          <p:cNvSpPr/>
          <p:nvPr>
            <p:ph idx="2" type="pic"/>
          </p:nvPr>
        </p:nvSpPr>
        <p:spPr>
          <a:xfrm>
            <a:off x="0" y="200"/>
            <a:ext cx="4293900" cy="6858000"/>
          </a:xfrm>
          <a:prstGeom prst="rect">
            <a:avLst/>
          </a:prstGeom>
          <a:noFill/>
          <a:ln>
            <a:noFill/>
          </a:ln>
        </p:spPr>
      </p:sp>
      <p:sp>
        <p:nvSpPr>
          <p:cNvPr id="389" name="Google Shape;389;p41"/>
          <p:cNvSpPr txBox="1"/>
          <p:nvPr>
            <p:ph type="title"/>
          </p:nvPr>
        </p:nvSpPr>
        <p:spPr>
          <a:xfrm>
            <a:off x="4294000" y="169867"/>
            <a:ext cx="74763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0" name="Google Shape;390;p41"/>
          <p:cNvSpPr txBox="1"/>
          <p:nvPr>
            <p:ph idx="1" type="body"/>
          </p:nvPr>
        </p:nvSpPr>
        <p:spPr>
          <a:xfrm>
            <a:off x="5070500" y="1495633"/>
            <a:ext cx="6802800" cy="45147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91" name="Google Shape;391;p41"/>
          <p:cNvSpPr txBox="1"/>
          <p:nvPr>
            <p:ph idx="3" type="title"/>
          </p:nvPr>
        </p:nvSpPr>
        <p:spPr>
          <a:xfrm>
            <a:off x="4294000" y="687033"/>
            <a:ext cx="79227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type="secHead">
  <p:cSld name="SECTION_HEADER">
    <p:bg>
      <p:bgPr>
        <a:solidFill>
          <a:srgbClr val="2E5E73"/>
        </a:solidFill>
      </p:bgPr>
    </p:bg>
    <p:spTree>
      <p:nvGrpSpPr>
        <p:cNvPr id="111" name="Shape 111"/>
        <p:cNvGrpSpPr/>
        <p:nvPr/>
      </p:nvGrpSpPr>
      <p:grpSpPr>
        <a:xfrm>
          <a:off x="0" y="0"/>
          <a:ext cx="0" cy="0"/>
          <a:chOff x="0" y="0"/>
          <a:chExt cx="0" cy="0"/>
        </a:xfrm>
      </p:grpSpPr>
      <p:cxnSp>
        <p:nvCxnSpPr>
          <p:cNvPr id="112" name="Google Shape;112;p14"/>
          <p:cNvCxnSpPr/>
          <p:nvPr/>
        </p:nvCxnSpPr>
        <p:spPr>
          <a:xfrm>
            <a:off x="5797000" y="2634733"/>
            <a:ext cx="1291500" cy="0"/>
          </a:xfrm>
          <a:prstGeom prst="straightConnector1">
            <a:avLst/>
          </a:prstGeom>
          <a:noFill/>
          <a:ln cap="flat" cmpd="sng" w="19050">
            <a:solidFill>
              <a:srgbClr val="FFFFFF"/>
            </a:solidFill>
            <a:prstDash val="solid"/>
            <a:round/>
            <a:headEnd len="sm" w="sm" type="none"/>
            <a:tailEnd len="sm" w="sm" type="none"/>
          </a:ln>
        </p:spPr>
      </p:cxnSp>
      <p:cxnSp>
        <p:nvCxnSpPr>
          <p:cNvPr id="113" name="Google Shape;113;p14"/>
          <p:cNvCxnSpPr/>
          <p:nvPr/>
        </p:nvCxnSpPr>
        <p:spPr>
          <a:xfrm>
            <a:off x="5810933" y="2634600"/>
            <a:ext cx="7262100" cy="0"/>
          </a:xfrm>
          <a:prstGeom prst="straightConnector1">
            <a:avLst/>
          </a:prstGeom>
          <a:noFill/>
          <a:ln cap="flat" cmpd="sng" w="19050">
            <a:solidFill>
              <a:srgbClr val="FFFFFF"/>
            </a:solidFill>
            <a:prstDash val="solid"/>
            <a:round/>
            <a:headEnd len="sm" w="sm" type="none"/>
            <a:tailEnd len="med" w="med" type="oval"/>
          </a:ln>
        </p:spPr>
      </p:cxnSp>
      <p:sp>
        <p:nvSpPr>
          <p:cNvPr id="114" name="Google Shape;114;p14"/>
          <p:cNvSpPr txBox="1"/>
          <p:nvPr>
            <p:ph type="title"/>
          </p:nvPr>
        </p:nvSpPr>
        <p:spPr>
          <a:xfrm>
            <a:off x="5644896" y="2634600"/>
            <a:ext cx="6545700" cy="1606500"/>
          </a:xfrm>
          <a:prstGeom prst="rect">
            <a:avLst/>
          </a:prstGeom>
          <a:noFill/>
          <a:ln>
            <a:noFill/>
          </a:ln>
        </p:spPr>
        <p:txBody>
          <a:bodyPr anchorCtr="0" anchor="ctr" bIns="121900" lIns="121900" spcFirstLastPara="1" rIns="121900" wrap="square" tIns="121900">
            <a:noAutofit/>
          </a:bodyPr>
          <a:lstStyle>
            <a:lvl1pPr lvl="0" algn="l">
              <a:lnSpc>
                <a:spcPct val="100000"/>
              </a:lnSpc>
              <a:spcBef>
                <a:spcPts val="0"/>
              </a:spcBef>
              <a:spcAft>
                <a:spcPts val="0"/>
              </a:spcAft>
              <a:buClr>
                <a:schemeClr val="lt1"/>
              </a:buClr>
              <a:buSzPts val="5300"/>
              <a:buNone/>
              <a:defRPr b="0" sz="5300">
                <a:solidFill>
                  <a:schemeClr val="lt1"/>
                </a:solidFill>
              </a:defRPr>
            </a:lvl1pPr>
            <a:lvl2pPr lvl="1"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2pPr>
            <a:lvl3pPr lvl="2"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3pPr>
            <a:lvl4pPr lvl="3"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4pPr>
            <a:lvl5pPr lvl="4"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5pPr>
            <a:lvl6pPr lvl="5"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6pPr>
            <a:lvl7pPr lvl="6"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7pPr>
            <a:lvl8pPr lvl="7"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8pPr>
            <a:lvl9pPr lvl="8" algn="l">
              <a:lnSpc>
                <a:spcPct val="100000"/>
              </a:lnSpc>
              <a:spcBef>
                <a:spcPts val="0"/>
              </a:spcBef>
              <a:spcAft>
                <a:spcPts val="0"/>
              </a:spcAft>
              <a:buClr>
                <a:schemeClr val="lt1"/>
              </a:buClr>
              <a:buSzPts val="5300"/>
              <a:buFont typeface="Roboto"/>
              <a:buNone/>
              <a:defRPr sz="5300">
                <a:solidFill>
                  <a:schemeClr val="lt1"/>
                </a:solidFill>
                <a:latin typeface="Roboto"/>
                <a:ea typeface="Roboto"/>
                <a:cs typeface="Roboto"/>
                <a:sym typeface="Roboto"/>
              </a:defRPr>
            </a:lvl9pPr>
          </a:lstStyle>
          <a:p/>
        </p:txBody>
      </p:sp>
      <p:sp>
        <p:nvSpPr>
          <p:cNvPr id="115" name="Google Shape;115;p14"/>
          <p:cNvSpPr txBox="1"/>
          <p:nvPr>
            <p:ph idx="1" type="subTitle"/>
          </p:nvPr>
        </p:nvSpPr>
        <p:spPr>
          <a:xfrm>
            <a:off x="5646267" y="1967600"/>
            <a:ext cx="65457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2pPr>
            <a:lvl3pPr lvl="2"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3pPr>
            <a:lvl4pPr lvl="3"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4pPr>
            <a:lvl5pPr lvl="4"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5pPr>
            <a:lvl6pPr lvl="5"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6pPr>
            <a:lvl7pPr lvl="6"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7pPr>
            <a:lvl8pPr lvl="7"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8pPr>
            <a:lvl9pPr lvl="8" algn="l">
              <a:lnSpc>
                <a:spcPct val="115000"/>
              </a:lnSpc>
              <a:spcBef>
                <a:spcPts val="0"/>
              </a:spcBef>
              <a:spcAft>
                <a:spcPts val="0"/>
              </a:spcAft>
              <a:buClr>
                <a:schemeClr val="lt1"/>
              </a:buClr>
              <a:buSzPts val="1900"/>
              <a:buFont typeface="Roboto"/>
              <a:buNone/>
              <a:defRPr>
                <a:solidFill>
                  <a:schemeClr val="lt1"/>
                </a:solidFill>
                <a:latin typeface="Roboto"/>
                <a:ea typeface="Roboto"/>
                <a:cs typeface="Roboto"/>
                <a:sym typeface="Roboto"/>
              </a:defRPr>
            </a:lvl9pPr>
          </a:lstStyle>
          <a:p/>
        </p:txBody>
      </p:sp>
      <p:sp>
        <p:nvSpPr>
          <p:cNvPr id="116" name="Google Shape;116;p14"/>
          <p:cNvSpPr txBox="1"/>
          <p:nvPr>
            <p:ph idx="2" type="subTitle"/>
          </p:nvPr>
        </p:nvSpPr>
        <p:spPr>
          <a:xfrm>
            <a:off x="5695333" y="4062067"/>
            <a:ext cx="6495300" cy="653700"/>
          </a:xfrm>
          <a:prstGeom prst="rect">
            <a:avLst/>
          </a:prstGeom>
          <a:noFill/>
          <a:ln>
            <a:noFill/>
          </a:ln>
        </p:spPr>
        <p:txBody>
          <a:bodyPr anchorCtr="0" anchor="b" bIns="121900" lIns="121900" spcFirstLastPara="1" rIns="121900" wrap="square" tIns="121900">
            <a:noAutofit/>
          </a:bodyPr>
          <a:lstStyle>
            <a:lvl1pPr lvl="0" algn="l">
              <a:lnSpc>
                <a:spcPct val="115000"/>
              </a:lnSpc>
              <a:spcBef>
                <a:spcPts val="0"/>
              </a:spcBef>
              <a:spcAft>
                <a:spcPts val="0"/>
              </a:spcAft>
              <a:buClr>
                <a:schemeClr val="lt1"/>
              </a:buClr>
              <a:buSzPts val="1600"/>
              <a:buNone/>
              <a:defRPr sz="1600">
                <a:solidFill>
                  <a:schemeClr val="lt1"/>
                </a:solidFill>
              </a:defRPr>
            </a:lvl1pPr>
            <a:lvl2pPr lvl="1" algn="l">
              <a:lnSpc>
                <a:spcPct val="115000"/>
              </a:lnSpc>
              <a:spcBef>
                <a:spcPts val="0"/>
              </a:spcBef>
              <a:spcAft>
                <a:spcPts val="0"/>
              </a:spcAft>
              <a:buClr>
                <a:schemeClr val="lt1"/>
              </a:buClr>
              <a:buSzPts val="1900"/>
              <a:buNone/>
              <a:defRPr>
                <a:solidFill>
                  <a:schemeClr val="lt1"/>
                </a:solidFill>
              </a:defRPr>
            </a:lvl2pPr>
            <a:lvl3pPr lvl="2" algn="l">
              <a:lnSpc>
                <a:spcPct val="115000"/>
              </a:lnSpc>
              <a:spcBef>
                <a:spcPts val="0"/>
              </a:spcBef>
              <a:spcAft>
                <a:spcPts val="0"/>
              </a:spcAft>
              <a:buClr>
                <a:schemeClr val="lt1"/>
              </a:buClr>
              <a:buSzPts val="1900"/>
              <a:buNone/>
              <a:defRPr>
                <a:solidFill>
                  <a:schemeClr val="lt1"/>
                </a:solidFill>
              </a:defRPr>
            </a:lvl3pPr>
            <a:lvl4pPr lvl="3" algn="l">
              <a:lnSpc>
                <a:spcPct val="115000"/>
              </a:lnSpc>
              <a:spcBef>
                <a:spcPts val="0"/>
              </a:spcBef>
              <a:spcAft>
                <a:spcPts val="0"/>
              </a:spcAft>
              <a:buClr>
                <a:schemeClr val="lt1"/>
              </a:buClr>
              <a:buSzPts val="1900"/>
              <a:buNone/>
              <a:defRPr>
                <a:solidFill>
                  <a:schemeClr val="lt1"/>
                </a:solidFill>
              </a:defRPr>
            </a:lvl4pPr>
            <a:lvl5pPr lvl="4" algn="l">
              <a:lnSpc>
                <a:spcPct val="115000"/>
              </a:lnSpc>
              <a:spcBef>
                <a:spcPts val="0"/>
              </a:spcBef>
              <a:spcAft>
                <a:spcPts val="0"/>
              </a:spcAft>
              <a:buClr>
                <a:schemeClr val="lt1"/>
              </a:buClr>
              <a:buSzPts val="1900"/>
              <a:buNone/>
              <a:defRPr>
                <a:solidFill>
                  <a:schemeClr val="lt1"/>
                </a:solidFill>
              </a:defRPr>
            </a:lvl5pPr>
            <a:lvl6pPr lvl="5" algn="l">
              <a:lnSpc>
                <a:spcPct val="115000"/>
              </a:lnSpc>
              <a:spcBef>
                <a:spcPts val="0"/>
              </a:spcBef>
              <a:spcAft>
                <a:spcPts val="0"/>
              </a:spcAft>
              <a:buClr>
                <a:schemeClr val="lt1"/>
              </a:buClr>
              <a:buSzPts val="1900"/>
              <a:buNone/>
              <a:defRPr>
                <a:solidFill>
                  <a:schemeClr val="lt1"/>
                </a:solidFill>
              </a:defRPr>
            </a:lvl6pPr>
            <a:lvl7pPr lvl="6" algn="l">
              <a:lnSpc>
                <a:spcPct val="115000"/>
              </a:lnSpc>
              <a:spcBef>
                <a:spcPts val="0"/>
              </a:spcBef>
              <a:spcAft>
                <a:spcPts val="0"/>
              </a:spcAft>
              <a:buClr>
                <a:schemeClr val="lt1"/>
              </a:buClr>
              <a:buSzPts val="1900"/>
              <a:buNone/>
              <a:defRPr>
                <a:solidFill>
                  <a:schemeClr val="lt1"/>
                </a:solidFill>
              </a:defRPr>
            </a:lvl7pPr>
            <a:lvl8pPr lvl="7" algn="l">
              <a:lnSpc>
                <a:spcPct val="115000"/>
              </a:lnSpc>
              <a:spcBef>
                <a:spcPts val="0"/>
              </a:spcBef>
              <a:spcAft>
                <a:spcPts val="0"/>
              </a:spcAft>
              <a:buClr>
                <a:schemeClr val="lt1"/>
              </a:buClr>
              <a:buSzPts val="1900"/>
              <a:buNone/>
              <a:defRPr>
                <a:solidFill>
                  <a:schemeClr val="lt1"/>
                </a:solidFill>
              </a:defRPr>
            </a:lvl8pPr>
            <a:lvl9pPr lvl="8" algn="l">
              <a:lnSpc>
                <a:spcPct val="115000"/>
              </a:lnSpc>
              <a:spcBef>
                <a:spcPts val="0"/>
              </a:spcBef>
              <a:spcAft>
                <a:spcPts val="0"/>
              </a:spcAft>
              <a:buClr>
                <a:schemeClr val="lt1"/>
              </a:buClr>
              <a:buSzPts val="1900"/>
              <a:buNone/>
              <a:defRPr>
                <a:solidFill>
                  <a:schemeClr val="lt1"/>
                </a:solidFill>
              </a:defRPr>
            </a:lvl9pPr>
          </a:lstStyle>
          <a:p/>
        </p:txBody>
      </p:sp>
      <p:sp>
        <p:nvSpPr>
          <p:cNvPr id="117" name="Google Shape;117;p14"/>
          <p:cNvSpPr txBox="1"/>
          <p:nvPr>
            <p:ph idx="12" type="sldNum"/>
          </p:nvPr>
        </p:nvSpPr>
        <p:spPr>
          <a:xfrm>
            <a:off x="11409045" y="6333134"/>
            <a:ext cx="731700" cy="524700"/>
          </a:xfrm>
          <a:prstGeom prst="rect">
            <a:avLst/>
          </a:prstGeom>
          <a:noFill/>
          <a:ln>
            <a:noFill/>
          </a:ln>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1pPr>
            <a:lvl2pPr indent="0" lvl="1"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2pPr>
            <a:lvl3pPr indent="0" lvl="2"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3pPr>
            <a:lvl4pPr indent="0" lvl="3"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4pPr>
            <a:lvl5pPr indent="0" lvl="4"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5pPr>
            <a:lvl6pPr indent="0" lvl="5"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6pPr>
            <a:lvl7pPr indent="0" lvl="6"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7pPr>
            <a:lvl8pPr indent="0" lvl="7"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8pPr>
            <a:lvl9pPr indent="0" lvl="8" marL="0" marR="0" rtl="0" algn="l">
              <a:lnSpc>
                <a:spcPct val="100000"/>
              </a:lnSpc>
              <a:spcBef>
                <a:spcPts val="0"/>
              </a:spcBef>
              <a:spcAft>
                <a:spcPts val="0"/>
              </a:spcAft>
              <a:buClr>
                <a:srgbClr val="000000"/>
              </a:buClr>
              <a:buSzPts val="1700"/>
              <a:buFont typeface="Arial"/>
              <a:buNone/>
              <a:defRPr b="0" i="0" sz="1700" u="none" cap="none" strike="noStrike">
                <a:solidFill>
                  <a:srgbClr val="2E5E73"/>
                </a:solidFill>
                <a:latin typeface="Roboto Light"/>
                <a:ea typeface="Roboto Light"/>
                <a:cs typeface="Roboto Light"/>
                <a:sym typeface="Roboto Light"/>
              </a:defRPr>
            </a:lvl9pPr>
          </a:lstStyle>
          <a:p>
            <a:pPr indent="0" lvl="0" marL="0" rtl="0" algn="l">
              <a:spcBef>
                <a:spcPts val="0"/>
              </a:spcBef>
              <a:spcAft>
                <a:spcPts val="0"/>
              </a:spcAft>
              <a:buNone/>
            </a:pPr>
            <a:fld id="{00000000-1234-1234-1234-123412341234}" type="slidenum">
              <a:rPr lang="en-US"/>
              <a:t>‹#›</a:t>
            </a:fld>
            <a:endParaRPr/>
          </a:p>
        </p:txBody>
      </p:sp>
      <p:sp>
        <p:nvSpPr>
          <p:cNvPr id="118" name="Google Shape;118;p14"/>
          <p:cNvSpPr txBox="1"/>
          <p:nvPr/>
        </p:nvSpPr>
        <p:spPr>
          <a:xfrm>
            <a:off x="0" y="6467200"/>
            <a:ext cx="6696000" cy="415500"/>
          </a:xfrm>
          <a:prstGeom prst="rect">
            <a:avLst/>
          </a:prstGeom>
          <a:noFill/>
          <a:ln>
            <a:noFill/>
          </a:ln>
        </p:spPr>
        <p:txBody>
          <a:bodyPr anchorCtr="0" anchor="t" bIns="121900" lIns="487675" spcFirstLastPara="1" rIns="121900" wrap="square" tIns="121900">
            <a:spAutoFit/>
          </a:bodyPr>
          <a:lstStyle/>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FFFFFF"/>
                </a:solidFill>
                <a:latin typeface="Roboto Light"/>
                <a:ea typeface="Roboto Light"/>
                <a:cs typeface="Roboto Light"/>
                <a:sym typeface="Roboto Light"/>
              </a:rPr>
              <a:t>© 2023 edX Boot Camps LLC. Confidential and Proprietary. All Rights Reserved.</a:t>
            </a:r>
            <a:endParaRPr b="0" i="0" sz="1300" u="none" cap="none" strike="noStrike">
              <a:solidFill>
                <a:srgbClr val="FFFFFF"/>
              </a:solidFill>
              <a:latin typeface="Roboto Light"/>
              <a:ea typeface="Roboto Light"/>
              <a:cs typeface="Roboto Light"/>
              <a:sym typeface="Roboto Light"/>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1">
  <p:cSld name="CUSTOM_8">
    <p:spTree>
      <p:nvGrpSpPr>
        <p:cNvPr id="392" name="Shape 392"/>
        <p:cNvGrpSpPr/>
        <p:nvPr/>
      </p:nvGrpSpPr>
      <p:grpSpPr>
        <a:xfrm>
          <a:off x="0" y="0"/>
          <a:ext cx="0" cy="0"/>
          <a:chOff x="0" y="0"/>
          <a:chExt cx="0" cy="0"/>
        </a:xfrm>
      </p:grpSpPr>
      <p:cxnSp>
        <p:nvCxnSpPr>
          <p:cNvPr id="393" name="Google Shape;393;p42"/>
          <p:cNvCxnSpPr/>
          <p:nvPr/>
        </p:nvCxnSpPr>
        <p:spPr>
          <a:xfrm rot="10800000">
            <a:off x="3892467" y="3168581"/>
            <a:ext cx="780300" cy="0"/>
          </a:xfrm>
          <a:prstGeom prst="straightConnector1">
            <a:avLst/>
          </a:prstGeom>
          <a:noFill/>
          <a:ln cap="rnd" cmpd="sng" w="9525">
            <a:solidFill>
              <a:srgbClr val="2E5E73"/>
            </a:solidFill>
            <a:prstDash val="solid"/>
            <a:round/>
            <a:headEnd len="sm" w="sm" type="none"/>
            <a:tailEnd len="med" w="med" type="oval"/>
          </a:ln>
        </p:spPr>
      </p:cxnSp>
      <p:cxnSp>
        <p:nvCxnSpPr>
          <p:cNvPr id="394" name="Google Shape;394;p42"/>
          <p:cNvCxnSpPr/>
          <p:nvPr/>
        </p:nvCxnSpPr>
        <p:spPr>
          <a:xfrm rot="10800000">
            <a:off x="3892467" y="5087800"/>
            <a:ext cx="780300" cy="0"/>
          </a:xfrm>
          <a:prstGeom prst="straightConnector1">
            <a:avLst/>
          </a:prstGeom>
          <a:noFill/>
          <a:ln cap="rnd" cmpd="sng" w="9525">
            <a:solidFill>
              <a:srgbClr val="2E5E73"/>
            </a:solidFill>
            <a:prstDash val="solid"/>
            <a:round/>
            <a:headEnd len="sm" w="sm" type="none"/>
            <a:tailEnd len="med" w="med" type="oval"/>
          </a:ln>
        </p:spPr>
      </p:cxnSp>
      <p:sp>
        <p:nvSpPr>
          <p:cNvPr id="395" name="Google Shape;395;p42"/>
          <p:cNvSpPr/>
          <p:nvPr>
            <p:ph idx="2" type="pic"/>
          </p:nvPr>
        </p:nvSpPr>
        <p:spPr>
          <a:xfrm>
            <a:off x="4781367" y="2073900"/>
            <a:ext cx="6573900" cy="3556500"/>
          </a:xfrm>
          <a:prstGeom prst="rect">
            <a:avLst/>
          </a:prstGeom>
          <a:noFill/>
          <a:ln>
            <a:noFill/>
          </a:ln>
          <a:effectLst>
            <a:outerShdw blurRad="57150" rotWithShape="0" algn="bl" dir="5400000" dist="19050">
              <a:srgbClr val="000000">
                <a:alpha val="49411"/>
              </a:srgbClr>
            </a:outerShdw>
          </a:effectLst>
        </p:spPr>
      </p:sp>
      <p:sp>
        <p:nvSpPr>
          <p:cNvPr id="396" name="Google Shape;396;p42"/>
          <p:cNvSpPr txBox="1"/>
          <p:nvPr>
            <p:ph type="title"/>
          </p:nvPr>
        </p:nvSpPr>
        <p:spPr>
          <a:xfrm>
            <a:off x="965767" y="2839267"/>
            <a:ext cx="2817900" cy="14109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7" name="Google Shape;397;p42"/>
          <p:cNvSpPr txBox="1"/>
          <p:nvPr>
            <p:ph idx="3" type="title"/>
          </p:nvPr>
        </p:nvSpPr>
        <p:spPr>
          <a:xfrm>
            <a:off x="965767" y="4778500"/>
            <a:ext cx="2817900" cy="11505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8" name="Google Shape;398;p42"/>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99" name="Google Shape;399;p42"/>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shot slide 02">
  <p:cSld name="CUSTOM_9">
    <p:spTree>
      <p:nvGrpSpPr>
        <p:cNvPr id="400" name="Shape 400"/>
        <p:cNvGrpSpPr/>
        <p:nvPr/>
      </p:nvGrpSpPr>
      <p:grpSpPr>
        <a:xfrm>
          <a:off x="0" y="0"/>
          <a:ext cx="0" cy="0"/>
          <a:chOff x="0" y="0"/>
          <a:chExt cx="0" cy="0"/>
        </a:xfrm>
      </p:grpSpPr>
      <p:cxnSp>
        <p:nvCxnSpPr>
          <p:cNvPr id="401" name="Google Shape;401;p43"/>
          <p:cNvCxnSpPr/>
          <p:nvPr/>
        </p:nvCxnSpPr>
        <p:spPr>
          <a:xfrm rot="10800000">
            <a:off x="2276100" y="3168567"/>
            <a:ext cx="628500" cy="0"/>
          </a:xfrm>
          <a:prstGeom prst="straightConnector1">
            <a:avLst/>
          </a:prstGeom>
          <a:noFill/>
          <a:ln cap="rnd" cmpd="sng" w="9525">
            <a:solidFill>
              <a:srgbClr val="2E5E73"/>
            </a:solidFill>
            <a:prstDash val="solid"/>
            <a:round/>
            <a:headEnd len="sm" w="sm" type="none"/>
            <a:tailEnd len="med" w="med" type="oval"/>
          </a:ln>
        </p:spPr>
      </p:cxnSp>
      <p:cxnSp>
        <p:nvCxnSpPr>
          <p:cNvPr id="402" name="Google Shape;402;p43"/>
          <p:cNvCxnSpPr/>
          <p:nvPr/>
        </p:nvCxnSpPr>
        <p:spPr>
          <a:xfrm rot="10800000">
            <a:off x="9496900" y="5082948"/>
            <a:ext cx="360000" cy="0"/>
          </a:xfrm>
          <a:prstGeom prst="straightConnector1">
            <a:avLst/>
          </a:prstGeom>
          <a:noFill/>
          <a:ln cap="rnd" cmpd="sng" w="9525">
            <a:solidFill>
              <a:srgbClr val="2E5E73"/>
            </a:solidFill>
            <a:prstDash val="solid"/>
            <a:round/>
            <a:headEnd len="med" w="med" type="oval"/>
            <a:tailEnd len="sm" w="sm" type="none"/>
          </a:ln>
        </p:spPr>
      </p:cxnSp>
      <p:sp>
        <p:nvSpPr>
          <p:cNvPr id="403" name="Google Shape;403;p43"/>
          <p:cNvSpPr/>
          <p:nvPr>
            <p:ph idx="2" type="pic"/>
          </p:nvPr>
        </p:nvSpPr>
        <p:spPr>
          <a:xfrm>
            <a:off x="3056700" y="2073900"/>
            <a:ext cx="6326400" cy="3422400"/>
          </a:xfrm>
          <a:prstGeom prst="rect">
            <a:avLst/>
          </a:prstGeom>
          <a:noFill/>
          <a:ln>
            <a:noFill/>
          </a:ln>
          <a:effectLst>
            <a:outerShdw blurRad="57150" rotWithShape="0" algn="bl" dir="5400000" dist="19050">
              <a:srgbClr val="000000">
                <a:alpha val="49411"/>
              </a:srgbClr>
            </a:outerShdw>
          </a:effectLst>
        </p:spPr>
      </p:sp>
      <p:sp>
        <p:nvSpPr>
          <p:cNvPr id="404" name="Google Shape;404;p43"/>
          <p:cNvSpPr txBox="1"/>
          <p:nvPr>
            <p:ph type="title"/>
          </p:nvPr>
        </p:nvSpPr>
        <p:spPr>
          <a:xfrm>
            <a:off x="578700" y="2874700"/>
            <a:ext cx="1740000" cy="1820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5" name="Google Shape;405;p43"/>
          <p:cNvSpPr txBox="1"/>
          <p:nvPr>
            <p:ph idx="3" type="title"/>
          </p:nvPr>
        </p:nvSpPr>
        <p:spPr>
          <a:xfrm>
            <a:off x="9970700" y="2951367"/>
            <a:ext cx="1740000" cy="2400900"/>
          </a:xfrm>
          <a:prstGeom prst="rect">
            <a:avLst/>
          </a:prstGeom>
          <a:noFill/>
          <a:ln>
            <a:noFill/>
          </a:ln>
        </p:spPr>
        <p:txBody>
          <a:bodyPr anchorCtr="0" anchor="b"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6" name="Google Shape;406;p43"/>
          <p:cNvSpPr txBox="1"/>
          <p:nvPr>
            <p:ph idx="4"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407" name="Google Shape;407;p43"/>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p:cSld name="CUSTOM_10_2">
    <p:bg>
      <p:bgPr>
        <a:solidFill>
          <a:srgbClr val="F2F2F2"/>
        </a:solidFill>
      </p:bgPr>
    </p:bg>
    <p:spTree>
      <p:nvGrpSpPr>
        <p:cNvPr id="408" name="Shape 408"/>
        <p:cNvGrpSpPr/>
        <p:nvPr/>
      </p:nvGrpSpPr>
      <p:grpSpPr>
        <a:xfrm>
          <a:off x="0" y="0"/>
          <a:ext cx="0" cy="0"/>
          <a:chOff x="0" y="0"/>
          <a:chExt cx="0" cy="0"/>
        </a:xfrm>
      </p:grpSpPr>
      <p:sp>
        <p:nvSpPr>
          <p:cNvPr id="409" name="Google Shape;409;p44"/>
          <p:cNvSpPr txBox="1"/>
          <p:nvPr>
            <p:ph type="title"/>
          </p:nvPr>
        </p:nvSpPr>
        <p:spPr>
          <a:xfrm>
            <a:off x="0" y="4686167"/>
            <a:ext cx="12192000" cy="755700"/>
          </a:xfrm>
          <a:prstGeom prst="rect">
            <a:avLst/>
          </a:prstGeom>
          <a:noFill/>
          <a:ln>
            <a:noFill/>
          </a:ln>
        </p:spPr>
        <p:txBody>
          <a:bodyPr anchorCtr="0" anchor="t" bIns="121900" lIns="487675" spcFirstLastPara="1" rIns="121900" wrap="square" tIns="121900">
            <a:noAutofit/>
          </a:bodyPr>
          <a:lstStyle>
            <a:lvl1pPr lvl="0" algn="ctr">
              <a:lnSpc>
                <a:spcPct val="100000"/>
              </a:lnSpc>
              <a:spcBef>
                <a:spcPts val="0"/>
              </a:spcBef>
              <a:spcAft>
                <a:spcPts val="0"/>
              </a:spcAft>
              <a:buSzPts val="2700"/>
              <a:buNone/>
              <a:defRPr sz="2700">
                <a:latin typeface="Roboto Light"/>
                <a:ea typeface="Roboto Light"/>
                <a:cs typeface="Roboto Light"/>
                <a:sym typeface="Roboto Light"/>
              </a:defRPr>
            </a:lvl1pPr>
            <a:lvl2pPr lvl="1" algn="ctr">
              <a:lnSpc>
                <a:spcPct val="100000"/>
              </a:lnSpc>
              <a:spcBef>
                <a:spcPts val="0"/>
              </a:spcBef>
              <a:spcAft>
                <a:spcPts val="0"/>
              </a:spcAft>
              <a:buSzPts val="3700"/>
              <a:buNone/>
              <a:defRPr>
                <a:latin typeface="Roboto Light"/>
                <a:ea typeface="Roboto Light"/>
                <a:cs typeface="Roboto Light"/>
                <a:sym typeface="Roboto Light"/>
              </a:defRPr>
            </a:lvl2pPr>
            <a:lvl3pPr lvl="2" algn="ctr">
              <a:lnSpc>
                <a:spcPct val="100000"/>
              </a:lnSpc>
              <a:spcBef>
                <a:spcPts val="0"/>
              </a:spcBef>
              <a:spcAft>
                <a:spcPts val="0"/>
              </a:spcAft>
              <a:buSzPts val="3700"/>
              <a:buNone/>
              <a:defRPr>
                <a:latin typeface="Roboto Light"/>
                <a:ea typeface="Roboto Light"/>
                <a:cs typeface="Roboto Light"/>
                <a:sym typeface="Roboto Light"/>
              </a:defRPr>
            </a:lvl3pPr>
            <a:lvl4pPr lvl="3" algn="ctr">
              <a:lnSpc>
                <a:spcPct val="100000"/>
              </a:lnSpc>
              <a:spcBef>
                <a:spcPts val="0"/>
              </a:spcBef>
              <a:spcAft>
                <a:spcPts val="0"/>
              </a:spcAft>
              <a:buSzPts val="3700"/>
              <a:buNone/>
              <a:defRPr>
                <a:latin typeface="Roboto Light"/>
                <a:ea typeface="Roboto Light"/>
                <a:cs typeface="Roboto Light"/>
                <a:sym typeface="Roboto Light"/>
              </a:defRPr>
            </a:lvl4pPr>
            <a:lvl5pPr lvl="4" algn="ctr">
              <a:lnSpc>
                <a:spcPct val="100000"/>
              </a:lnSpc>
              <a:spcBef>
                <a:spcPts val="0"/>
              </a:spcBef>
              <a:spcAft>
                <a:spcPts val="0"/>
              </a:spcAft>
              <a:buSzPts val="3700"/>
              <a:buNone/>
              <a:defRPr>
                <a:latin typeface="Roboto Light"/>
                <a:ea typeface="Roboto Light"/>
                <a:cs typeface="Roboto Light"/>
                <a:sym typeface="Roboto Light"/>
              </a:defRPr>
            </a:lvl5pPr>
            <a:lvl6pPr lvl="5" algn="ctr">
              <a:lnSpc>
                <a:spcPct val="100000"/>
              </a:lnSpc>
              <a:spcBef>
                <a:spcPts val="0"/>
              </a:spcBef>
              <a:spcAft>
                <a:spcPts val="0"/>
              </a:spcAft>
              <a:buSzPts val="3700"/>
              <a:buNone/>
              <a:defRPr>
                <a:latin typeface="Roboto Light"/>
                <a:ea typeface="Roboto Light"/>
                <a:cs typeface="Roboto Light"/>
                <a:sym typeface="Roboto Light"/>
              </a:defRPr>
            </a:lvl6pPr>
            <a:lvl7pPr lvl="6" algn="ctr">
              <a:lnSpc>
                <a:spcPct val="100000"/>
              </a:lnSpc>
              <a:spcBef>
                <a:spcPts val="0"/>
              </a:spcBef>
              <a:spcAft>
                <a:spcPts val="0"/>
              </a:spcAft>
              <a:buSzPts val="3700"/>
              <a:buNone/>
              <a:defRPr>
                <a:latin typeface="Roboto Light"/>
                <a:ea typeface="Roboto Light"/>
                <a:cs typeface="Roboto Light"/>
                <a:sym typeface="Roboto Light"/>
              </a:defRPr>
            </a:lvl7pPr>
            <a:lvl8pPr lvl="7" algn="ctr">
              <a:lnSpc>
                <a:spcPct val="100000"/>
              </a:lnSpc>
              <a:spcBef>
                <a:spcPts val="0"/>
              </a:spcBef>
              <a:spcAft>
                <a:spcPts val="0"/>
              </a:spcAft>
              <a:buSzPts val="3700"/>
              <a:buNone/>
              <a:defRPr>
                <a:latin typeface="Roboto Light"/>
                <a:ea typeface="Roboto Light"/>
                <a:cs typeface="Roboto Light"/>
                <a:sym typeface="Roboto Light"/>
              </a:defRPr>
            </a:lvl8pPr>
            <a:lvl9pPr lvl="8" algn="ctr">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410" name="Google Shape;410;p44"/>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11" name="Google Shape;411;p44"/>
          <p:cNvSpPr txBox="1"/>
          <p:nvPr/>
        </p:nvSpPr>
        <p:spPr>
          <a:xfrm>
            <a:off x="415600" y="38943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Instructor</a:t>
            </a:r>
            <a:r>
              <a:rPr b="1" i="0" lang="en-US" sz="5300" u="none" cap="none" strike="noStrike">
                <a:solidFill>
                  <a:srgbClr val="2E5E73"/>
                </a:solidFill>
                <a:latin typeface="Roboto"/>
                <a:ea typeface="Roboto"/>
                <a:cs typeface="Roboto"/>
                <a:sym typeface="Roboto"/>
              </a:rPr>
              <a:t> Demonstration</a:t>
            </a:r>
            <a:endParaRPr b="0" i="0" sz="3200" u="none" cap="none" strike="noStrike">
              <a:solidFill>
                <a:srgbClr val="2E5E73"/>
              </a:solidFill>
              <a:latin typeface="Roboto Light"/>
              <a:ea typeface="Roboto Light"/>
              <a:cs typeface="Roboto Light"/>
              <a:sym typeface="Roboto Light"/>
            </a:endParaRPr>
          </a:p>
        </p:txBody>
      </p:sp>
      <p:pic>
        <p:nvPicPr>
          <p:cNvPr id="412" name="Google Shape;412;p44"/>
          <p:cNvPicPr preferRelativeResize="0"/>
          <p:nvPr/>
        </p:nvPicPr>
        <p:blipFill rotWithShape="1">
          <a:blip r:embed="rId2">
            <a:alphaModFix/>
          </a:blip>
          <a:srcRect b="0" l="0" r="0" t="0"/>
          <a:stretch/>
        </p:blipFill>
        <p:spPr>
          <a:xfrm>
            <a:off x="5314375" y="2111667"/>
            <a:ext cx="1563117" cy="10032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s Up slide 1">
  <p:cSld name="CUSTOM_10_2_1">
    <p:bg>
      <p:bgPr>
        <a:solidFill>
          <a:srgbClr val="F2F2F2"/>
        </a:solidFill>
      </p:bgPr>
    </p:bg>
    <p:spTree>
      <p:nvGrpSpPr>
        <p:cNvPr id="413" name="Shape 413"/>
        <p:cNvGrpSpPr/>
        <p:nvPr/>
      </p:nvGrpSpPr>
      <p:grpSpPr>
        <a:xfrm>
          <a:off x="0" y="0"/>
          <a:ext cx="0" cy="0"/>
          <a:chOff x="0" y="0"/>
          <a:chExt cx="0" cy="0"/>
        </a:xfrm>
      </p:grpSpPr>
      <p:sp>
        <p:nvSpPr>
          <p:cNvPr id="414" name="Google Shape;414;p45"/>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Time’s up!</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Let’s review</a:t>
            </a:r>
            <a:endParaRPr b="0" i="0" sz="5300" u="none" cap="none" strike="noStrike">
              <a:solidFill>
                <a:srgbClr val="2E5E73"/>
              </a:solidFill>
              <a:latin typeface="Roboto Light"/>
              <a:ea typeface="Roboto Light"/>
              <a:cs typeface="Roboto Light"/>
              <a:sym typeface="Roboto Light"/>
            </a:endParaRPr>
          </a:p>
        </p:txBody>
      </p:sp>
      <p:pic>
        <p:nvPicPr>
          <p:cNvPr id="415" name="Google Shape;415;p45"/>
          <p:cNvPicPr preferRelativeResize="0"/>
          <p:nvPr/>
        </p:nvPicPr>
        <p:blipFill rotWithShape="1">
          <a:blip r:embed="rId2">
            <a:alphaModFix/>
          </a:blip>
          <a:srcRect b="0" l="0" r="0" t="0"/>
          <a:stretch/>
        </p:blipFill>
        <p:spPr>
          <a:xfrm>
            <a:off x="5300000" y="2049267"/>
            <a:ext cx="1592000" cy="1532086"/>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10_1">
    <p:bg>
      <p:bgPr>
        <a:solidFill>
          <a:srgbClr val="F2F2F2"/>
        </a:solidFill>
      </p:bgPr>
    </p:bg>
    <p:spTree>
      <p:nvGrpSpPr>
        <p:cNvPr id="416" name="Shape 416"/>
        <p:cNvGrpSpPr/>
        <p:nvPr/>
      </p:nvGrpSpPr>
      <p:grpSpPr>
        <a:xfrm>
          <a:off x="0" y="0"/>
          <a:ext cx="0" cy="0"/>
          <a:chOff x="0" y="0"/>
          <a:chExt cx="0" cy="0"/>
        </a:xfrm>
      </p:grpSpPr>
      <p:sp>
        <p:nvSpPr>
          <p:cNvPr id="417" name="Google Shape;417;p46"/>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18" name="Google Shape;418;p46"/>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1">
  <p:cSld name="CUSTOM_10_1_2">
    <p:bg>
      <p:bgPr>
        <a:solidFill>
          <a:srgbClr val="F2F2F2"/>
        </a:solidFill>
      </p:bgPr>
    </p:bg>
    <p:spTree>
      <p:nvGrpSpPr>
        <p:cNvPr id="419" name="Shape 419"/>
        <p:cNvGrpSpPr/>
        <p:nvPr/>
      </p:nvGrpSpPr>
      <p:grpSpPr>
        <a:xfrm>
          <a:off x="0" y="0"/>
          <a:ext cx="0" cy="0"/>
          <a:chOff x="0" y="0"/>
          <a:chExt cx="0" cy="0"/>
        </a:xfrm>
      </p:grpSpPr>
      <p:sp>
        <p:nvSpPr>
          <p:cNvPr id="420" name="Google Shape;420;p47"/>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Break</a:t>
            </a:r>
            <a:endParaRPr b="1" i="0" sz="5300" u="none" cap="none" strike="noStrike">
              <a:solidFill>
                <a:srgbClr val="2E5E73"/>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15 mins</a:t>
            </a:r>
            <a:endParaRPr b="0" i="0" sz="5300" u="none" cap="none" strike="noStrike">
              <a:solidFill>
                <a:srgbClr val="2E5E73"/>
              </a:solidFill>
              <a:latin typeface="Roboto Light"/>
              <a:ea typeface="Roboto Light"/>
              <a:cs typeface="Roboto Light"/>
              <a:sym typeface="Roboto Light"/>
            </a:endParaRPr>
          </a:p>
        </p:txBody>
      </p:sp>
      <p:pic>
        <p:nvPicPr>
          <p:cNvPr id="421" name="Google Shape;421;p47"/>
          <p:cNvPicPr preferRelativeResize="0"/>
          <p:nvPr/>
        </p:nvPicPr>
        <p:blipFill rotWithShape="1">
          <a:blip r:embed="rId2">
            <a:alphaModFix/>
          </a:blip>
          <a:srcRect b="0" l="0" r="0" t="0"/>
          <a:stretch/>
        </p:blipFill>
        <p:spPr>
          <a:xfrm>
            <a:off x="5246436" y="1939100"/>
            <a:ext cx="1699100" cy="1645444"/>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 for a video slide">
  <p:cSld name="CUSTOM_10_1_1">
    <p:bg>
      <p:bgPr>
        <a:solidFill>
          <a:srgbClr val="F2F2F2"/>
        </a:solidFill>
      </p:bgPr>
    </p:bg>
    <p:spTree>
      <p:nvGrpSpPr>
        <p:cNvPr id="422" name="Shape 422"/>
        <p:cNvGrpSpPr/>
        <p:nvPr/>
      </p:nvGrpSpPr>
      <p:grpSpPr>
        <a:xfrm>
          <a:off x="0" y="0"/>
          <a:ext cx="0" cy="0"/>
          <a:chOff x="0" y="0"/>
          <a:chExt cx="0" cy="0"/>
        </a:xfrm>
      </p:grpSpPr>
      <p:sp>
        <p:nvSpPr>
          <p:cNvPr id="423" name="Google Shape;423;p48"/>
          <p:cNvSpPr txBox="1"/>
          <p:nvPr/>
        </p:nvSpPr>
        <p:spPr>
          <a:xfrm>
            <a:off x="415600" y="3584600"/>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for a quick </a:t>
            </a:r>
            <a:r>
              <a:rPr b="1" i="0" lang="en-US" sz="5300" u="none" cap="none" strike="noStrike">
                <a:solidFill>
                  <a:srgbClr val="2E5E73"/>
                </a:solidFill>
                <a:latin typeface="Roboto"/>
                <a:ea typeface="Roboto"/>
                <a:cs typeface="Roboto"/>
                <a:sym typeface="Roboto"/>
              </a:rPr>
              <a:t>video</a:t>
            </a:r>
            <a:endParaRPr b="0" i="0" sz="5300" u="none" cap="none" strike="noStrike">
              <a:solidFill>
                <a:srgbClr val="2E5E73"/>
              </a:solidFill>
              <a:latin typeface="Roboto Light"/>
              <a:ea typeface="Roboto Light"/>
              <a:cs typeface="Roboto Light"/>
              <a:sym typeface="Roboto Light"/>
            </a:endParaRPr>
          </a:p>
        </p:txBody>
      </p:sp>
      <p:pic>
        <p:nvPicPr>
          <p:cNvPr id="424" name="Google Shape;424;p48"/>
          <p:cNvPicPr preferRelativeResize="0"/>
          <p:nvPr/>
        </p:nvPicPr>
        <p:blipFill rotWithShape="1">
          <a:blip r:embed="rId2">
            <a:alphaModFix/>
          </a:blip>
          <a:srcRect b="0" l="0" r="0" t="0"/>
          <a:stretch/>
        </p:blipFill>
        <p:spPr>
          <a:xfrm>
            <a:off x="5221133" y="2212233"/>
            <a:ext cx="1749733" cy="1260934"/>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er review slide">
  <p:cSld name="CUSTOM_10_1_1_1">
    <p:bg>
      <p:bgPr>
        <a:solidFill>
          <a:srgbClr val="F2F2F2"/>
        </a:solidFill>
      </p:bgPr>
    </p:bg>
    <p:spTree>
      <p:nvGrpSpPr>
        <p:cNvPr id="425" name="Shape 425"/>
        <p:cNvGrpSpPr/>
        <p:nvPr/>
      </p:nvGrpSpPr>
      <p:grpSpPr>
        <a:xfrm>
          <a:off x="0" y="0"/>
          <a:ext cx="0" cy="0"/>
          <a:chOff x="0" y="0"/>
          <a:chExt cx="0" cy="0"/>
        </a:xfrm>
      </p:grpSpPr>
      <p:sp>
        <p:nvSpPr>
          <p:cNvPr id="426" name="Google Shape;426;p49"/>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Peer </a:t>
            </a:r>
            <a:r>
              <a:rPr b="0" i="0" lang="en-US" sz="5300" u="none" cap="none" strike="noStrike">
                <a:solidFill>
                  <a:srgbClr val="2E5E73"/>
                </a:solidFill>
                <a:latin typeface="Roboto Light"/>
                <a:ea typeface="Roboto Light"/>
                <a:cs typeface="Roboto Light"/>
                <a:sym typeface="Roboto Light"/>
              </a:rPr>
              <a:t>review</a:t>
            </a:r>
            <a:endParaRPr b="0" i="0" sz="5300" u="none" cap="none" strike="noStrike">
              <a:solidFill>
                <a:srgbClr val="2E5E73"/>
              </a:solidFill>
              <a:latin typeface="Roboto Light"/>
              <a:ea typeface="Roboto Light"/>
              <a:cs typeface="Roboto Light"/>
              <a:sym typeface="Roboto Light"/>
            </a:endParaRPr>
          </a:p>
        </p:txBody>
      </p:sp>
      <p:pic>
        <p:nvPicPr>
          <p:cNvPr id="427" name="Google Shape;427;p49"/>
          <p:cNvPicPr preferRelativeResize="0"/>
          <p:nvPr/>
        </p:nvPicPr>
        <p:blipFill rotWithShape="1">
          <a:blip r:embed="rId2">
            <a:alphaModFix/>
          </a:blip>
          <a:srcRect b="0" l="0" r="0" t="0"/>
          <a:stretch/>
        </p:blipFill>
        <p:spPr>
          <a:xfrm>
            <a:off x="5234967" y="1937333"/>
            <a:ext cx="1722067" cy="172206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t's recap slide">
  <p:cSld name="CUSTOM_10_1_1_1_2">
    <p:bg>
      <p:bgPr>
        <a:solidFill>
          <a:srgbClr val="F2F2F2"/>
        </a:solidFill>
      </p:bgPr>
    </p:bg>
    <p:spTree>
      <p:nvGrpSpPr>
        <p:cNvPr id="428" name="Shape 428"/>
        <p:cNvGrpSpPr/>
        <p:nvPr/>
      </p:nvGrpSpPr>
      <p:grpSpPr>
        <a:xfrm>
          <a:off x="0" y="0"/>
          <a:ext cx="0" cy="0"/>
          <a:chOff x="0" y="0"/>
          <a:chExt cx="0" cy="0"/>
        </a:xfrm>
      </p:grpSpPr>
      <p:sp>
        <p:nvSpPr>
          <p:cNvPr id="429" name="Google Shape;429;p50"/>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a:ea typeface="Roboto"/>
                <a:cs typeface="Roboto"/>
                <a:sym typeface="Roboto"/>
              </a:rPr>
              <a:t>Let’s </a:t>
            </a:r>
            <a:r>
              <a:rPr b="1" i="0" lang="en-US" sz="5300" u="none" cap="none" strike="noStrike">
                <a:solidFill>
                  <a:srgbClr val="2E5E73"/>
                </a:solidFill>
                <a:latin typeface="Roboto"/>
                <a:ea typeface="Roboto"/>
                <a:cs typeface="Roboto"/>
                <a:sym typeface="Roboto"/>
              </a:rPr>
              <a:t>recap</a:t>
            </a:r>
            <a:endParaRPr b="1" i="0" sz="5300" u="none" cap="none" strike="noStrike">
              <a:solidFill>
                <a:srgbClr val="2E5E73"/>
              </a:solidFill>
              <a:latin typeface="Roboto"/>
              <a:ea typeface="Roboto"/>
              <a:cs typeface="Roboto"/>
              <a:sym typeface="Roboto"/>
            </a:endParaRPr>
          </a:p>
        </p:txBody>
      </p:sp>
      <p:pic>
        <p:nvPicPr>
          <p:cNvPr id="430" name="Google Shape;430;p50"/>
          <p:cNvPicPr preferRelativeResize="0"/>
          <p:nvPr/>
        </p:nvPicPr>
        <p:blipFill rotWithShape="1">
          <a:blip r:embed="rId2">
            <a:alphaModFix/>
          </a:blip>
          <a:srcRect b="0" l="0" r="0" t="0"/>
          <a:stretch/>
        </p:blipFill>
        <p:spPr>
          <a:xfrm>
            <a:off x="5234967" y="1913812"/>
            <a:ext cx="1722067" cy="1769110"/>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ffice Hours slide">
  <p:cSld name="CUSTOM_10_1_1_1_2_3">
    <p:bg>
      <p:bgPr>
        <a:solidFill>
          <a:srgbClr val="F2F2F2"/>
        </a:solidFill>
      </p:bgPr>
    </p:bg>
    <p:spTree>
      <p:nvGrpSpPr>
        <p:cNvPr id="431" name="Shape 431"/>
        <p:cNvGrpSpPr/>
        <p:nvPr/>
      </p:nvGrpSpPr>
      <p:grpSpPr>
        <a:xfrm>
          <a:off x="0" y="0"/>
          <a:ext cx="0" cy="0"/>
          <a:chOff x="0" y="0"/>
          <a:chExt cx="0" cy="0"/>
        </a:xfrm>
      </p:grpSpPr>
      <p:sp>
        <p:nvSpPr>
          <p:cNvPr id="432" name="Google Shape;432;p51"/>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Office Hours</a:t>
            </a:r>
            <a:endParaRPr b="1" i="0" sz="5300" u="none" cap="none" strike="noStrike">
              <a:solidFill>
                <a:srgbClr val="2E5E73"/>
              </a:solidFill>
              <a:latin typeface="Roboto"/>
              <a:ea typeface="Roboto"/>
              <a:cs typeface="Roboto"/>
              <a:sym typeface="Roboto"/>
            </a:endParaRPr>
          </a:p>
        </p:txBody>
      </p:sp>
      <p:pic>
        <p:nvPicPr>
          <p:cNvPr id="433" name="Google Shape;433;p51"/>
          <p:cNvPicPr preferRelativeResize="0"/>
          <p:nvPr/>
        </p:nvPicPr>
        <p:blipFill rotWithShape="1">
          <a:blip r:embed="rId2">
            <a:alphaModFix/>
          </a:blip>
          <a:srcRect b="0" l="0" r="0" t="0"/>
          <a:stretch/>
        </p:blipFill>
        <p:spPr>
          <a:xfrm>
            <a:off x="4657133" y="2111800"/>
            <a:ext cx="2877733" cy="1518300"/>
          </a:xfrm>
          <a:prstGeom prst="rect">
            <a:avLst/>
          </a:prstGeom>
          <a:noFill/>
          <a:ln>
            <a:noFill/>
          </a:ln>
        </p:spPr>
      </p:pic>
      <p:sp>
        <p:nvSpPr>
          <p:cNvPr id="434" name="Google Shape;434;p51"/>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1">
  <p:cSld name="CUSTOM_26">
    <p:bg>
      <p:bgPr>
        <a:solidFill>
          <a:srgbClr val="F2F2F2"/>
        </a:solidFill>
      </p:bgPr>
    </p:bg>
    <p:spTree>
      <p:nvGrpSpPr>
        <p:cNvPr id="119" name="Shape 119"/>
        <p:cNvGrpSpPr/>
        <p:nvPr/>
      </p:nvGrpSpPr>
      <p:grpSpPr>
        <a:xfrm>
          <a:off x="0" y="0"/>
          <a:ext cx="0" cy="0"/>
          <a:chOff x="0" y="0"/>
          <a:chExt cx="0" cy="0"/>
        </a:xfrm>
      </p:grpSpPr>
      <p:sp>
        <p:nvSpPr>
          <p:cNvPr id="120" name="Google Shape;120;p15"/>
          <p:cNvSpPr txBox="1"/>
          <p:nvPr>
            <p:ph type="title"/>
          </p:nvPr>
        </p:nvSpPr>
        <p:spPr>
          <a:xfrm>
            <a:off x="0" y="35924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ck slide">
  <p:cSld name="CUSTOM_10_1_1_1_2_3_1">
    <p:bg>
      <p:bgPr>
        <a:solidFill>
          <a:srgbClr val="F2F2F2"/>
        </a:solidFill>
      </p:bgPr>
    </p:bg>
    <p:spTree>
      <p:nvGrpSpPr>
        <p:cNvPr id="435" name="Shape 435"/>
        <p:cNvGrpSpPr/>
        <p:nvPr/>
      </p:nvGrpSpPr>
      <p:grpSpPr>
        <a:xfrm>
          <a:off x="0" y="0"/>
          <a:ext cx="0" cy="0"/>
          <a:chOff x="0" y="0"/>
          <a:chExt cx="0" cy="0"/>
        </a:xfrm>
      </p:grpSpPr>
      <p:sp>
        <p:nvSpPr>
          <p:cNvPr id="436" name="Google Shape;436;p52"/>
          <p:cNvSpPr txBox="1"/>
          <p:nvPr/>
        </p:nvSpPr>
        <p:spPr>
          <a:xfrm>
            <a:off x="415600" y="3917467"/>
            <a:ext cx="113607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Class Slack Channel:</a:t>
            </a:r>
            <a:endParaRPr b="1" i="0" sz="5300" u="none" cap="none" strike="noStrike">
              <a:solidFill>
                <a:srgbClr val="2E5E73"/>
              </a:solidFill>
              <a:latin typeface="Roboto"/>
              <a:ea typeface="Roboto"/>
              <a:cs typeface="Roboto"/>
              <a:sym typeface="Roboto"/>
            </a:endParaRPr>
          </a:p>
        </p:txBody>
      </p:sp>
      <p:sp>
        <p:nvSpPr>
          <p:cNvPr id="437" name="Google Shape;437;p52"/>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pic>
        <p:nvPicPr>
          <p:cNvPr id="438" name="Google Shape;438;p52"/>
          <p:cNvPicPr preferRelativeResize="0"/>
          <p:nvPr/>
        </p:nvPicPr>
        <p:blipFill rotWithShape="1">
          <a:blip r:embed="rId2">
            <a:alphaModFix/>
          </a:blip>
          <a:srcRect b="0" l="0" r="72231" t="0"/>
          <a:stretch/>
        </p:blipFill>
        <p:spPr>
          <a:xfrm>
            <a:off x="5182798" y="1779433"/>
            <a:ext cx="1826368" cy="16808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p:cSld name="CUSTOM_10_1_1_1_2_2_1">
    <p:bg>
      <p:bgPr>
        <a:solidFill>
          <a:srgbClr val="F2F2F2"/>
        </a:solidFill>
      </p:bgPr>
    </p:bg>
    <p:spTree>
      <p:nvGrpSpPr>
        <p:cNvPr id="439" name="Shape 439"/>
        <p:cNvGrpSpPr/>
        <p:nvPr/>
      </p:nvGrpSpPr>
      <p:grpSpPr>
        <a:xfrm>
          <a:off x="0" y="0"/>
          <a:ext cx="0" cy="0"/>
          <a:chOff x="0" y="0"/>
          <a:chExt cx="0" cy="0"/>
        </a:xfrm>
      </p:grpSpPr>
      <p:sp>
        <p:nvSpPr>
          <p:cNvPr id="440" name="Google Shape;440;p53"/>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Next class</a:t>
            </a:r>
            <a:endParaRPr b="1" i="0" sz="5300" u="none" cap="none" strike="noStrike">
              <a:solidFill>
                <a:srgbClr val="2E5E73"/>
              </a:solidFill>
              <a:latin typeface="Roboto"/>
              <a:ea typeface="Roboto"/>
              <a:cs typeface="Roboto"/>
              <a:sym typeface="Roboto"/>
            </a:endParaRPr>
          </a:p>
        </p:txBody>
      </p:sp>
      <p:sp>
        <p:nvSpPr>
          <p:cNvPr id="441" name="Google Shape;441;p53"/>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42" name="Google Shape;442;p53"/>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43" name="Google Shape;443;p53"/>
          <p:cNvSpPr/>
          <p:nvPr/>
        </p:nvSpPr>
        <p:spPr>
          <a:xfrm>
            <a:off x="5920823" y="2261476"/>
            <a:ext cx="350249" cy="703419"/>
          </a:xfrm>
          <a:custGeom>
            <a:rect b="b" l="l" r="r" t="t"/>
            <a:pathLst>
              <a:path extrusionOk="0" fill="none" h="206130" w="102637">
                <a:moveTo>
                  <a:pt x="0" y="1"/>
                </a:moveTo>
                <a:lnTo>
                  <a:pt x="102637" y="103065"/>
                </a:lnTo>
                <a:lnTo>
                  <a:pt x="0" y="206129"/>
                </a:lnTo>
              </a:path>
            </a:pathLst>
          </a:custGeom>
          <a:solidFill>
            <a:srgbClr val="FFFFFF"/>
          </a:solidFill>
          <a:ln cap="rnd" cmpd="sng" w="19050">
            <a:solidFill>
              <a:srgbClr val="28363B"/>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8363B"/>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class 1">
  <p:cSld name="CUSTOM_10_1_1_1_2_2_1_1">
    <p:bg>
      <p:bgPr>
        <a:solidFill>
          <a:srgbClr val="F2F2F2"/>
        </a:solidFill>
      </p:bgPr>
    </p:bg>
    <p:spTree>
      <p:nvGrpSpPr>
        <p:cNvPr id="444" name="Shape 444"/>
        <p:cNvGrpSpPr/>
        <p:nvPr/>
      </p:nvGrpSpPr>
      <p:grpSpPr>
        <a:xfrm>
          <a:off x="0" y="0"/>
          <a:ext cx="0" cy="0"/>
          <a:chOff x="0" y="0"/>
          <a:chExt cx="0" cy="0"/>
        </a:xfrm>
      </p:grpSpPr>
      <p:sp>
        <p:nvSpPr>
          <p:cNvPr id="445" name="Google Shape;445;p54"/>
          <p:cNvSpPr txBox="1"/>
          <p:nvPr/>
        </p:nvSpPr>
        <p:spPr>
          <a:xfrm>
            <a:off x="2913067" y="5661867"/>
            <a:ext cx="8691600" cy="430800"/>
          </a:xfrm>
          <a:prstGeom prst="rect">
            <a:avLst/>
          </a:prstGeom>
          <a:noFill/>
          <a:ln>
            <a:noFill/>
          </a:ln>
        </p:spPr>
        <p:txBody>
          <a:bodyPr anchorCtr="0" anchor="t" bIns="121900" lIns="121900" spcFirstLastPara="1" rIns="121900" wrap="square" tIns="121900">
            <a:noAutofit/>
          </a:bodyPr>
          <a:lstStyle/>
          <a:p>
            <a:pPr indent="0" lvl="0" marL="0" marR="0" rtl="0" algn="r">
              <a:lnSpc>
                <a:spcPct val="115000"/>
              </a:lnSpc>
              <a:spcBef>
                <a:spcPts val="0"/>
              </a:spcBef>
              <a:spcAft>
                <a:spcPts val="1600"/>
              </a:spcAft>
              <a:buClr>
                <a:srgbClr val="000000"/>
              </a:buClr>
              <a:buSzPts val="1900"/>
              <a:buFont typeface="Arial"/>
              <a:buNone/>
            </a:pPr>
            <a:r>
              <a:rPr b="0" i="0" lang="en-US" sz="1900" u="none" cap="none" strike="noStrike">
                <a:solidFill>
                  <a:srgbClr val="2E5E73"/>
                </a:solidFill>
                <a:latin typeface="Roboto Light"/>
                <a:ea typeface="Roboto Light"/>
                <a:cs typeface="Roboto Light"/>
                <a:sym typeface="Roboto Light"/>
              </a:rPr>
              <a:t>20 Minutes</a:t>
            </a:r>
            <a:endParaRPr b="0" i="0" sz="1900" u="none" cap="none" strike="noStrike">
              <a:solidFill>
                <a:srgbClr val="2E5E73"/>
              </a:solidFill>
              <a:latin typeface="Roboto Light"/>
              <a:ea typeface="Roboto Light"/>
              <a:cs typeface="Roboto Light"/>
              <a:sym typeface="Roboto Light"/>
            </a:endParaRPr>
          </a:p>
        </p:txBody>
      </p:sp>
      <p:sp>
        <p:nvSpPr>
          <p:cNvPr id="446" name="Google Shape;446;p54"/>
          <p:cNvSpPr txBox="1"/>
          <p:nvPr/>
        </p:nvSpPr>
        <p:spPr>
          <a:xfrm>
            <a:off x="7868233" y="5303933"/>
            <a:ext cx="3829500" cy="579300"/>
          </a:xfrm>
          <a:prstGeom prst="rect">
            <a:avLst/>
          </a:prstGeom>
          <a:noFill/>
          <a:ln>
            <a:noFill/>
          </a:ln>
        </p:spPr>
        <p:txBody>
          <a:bodyPr anchorCtr="0" anchor="ctr" bIns="0" lIns="853425" spcFirstLastPara="1" rIns="121900" wrap="square" tIns="0">
            <a:no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2E5E73"/>
                </a:solidFill>
                <a:latin typeface="Roboto"/>
                <a:ea typeface="Roboto"/>
                <a:cs typeface="Roboto"/>
                <a:sym typeface="Roboto"/>
              </a:rPr>
              <a:t>Suggested Time:</a:t>
            </a:r>
            <a:endParaRPr b="1" i="0" sz="1900" u="none" cap="none" strike="noStrike">
              <a:solidFill>
                <a:srgbClr val="2E5E73"/>
              </a:solidFill>
              <a:latin typeface="Roboto"/>
              <a:ea typeface="Roboto"/>
              <a:cs typeface="Roboto"/>
              <a:sym typeface="Roboto"/>
            </a:endParaRPr>
          </a:p>
        </p:txBody>
      </p:sp>
      <p:pic>
        <p:nvPicPr>
          <p:cNvPr id="447" name="Google Shape;447;p54"/>
          <p:cNvPicPr preferRelativeResize="0"/>
          <p:nvPr/>
        </p:nvPicPr>
        <p:blipFill rotWithShape="1">
          <a:blip r:embed="rId2">
            <a:alphaModFix amt="12000"/>
          </a:blip>
          <a:srcRect b="41054" l="-3280" r="-37524" t="-19179"/>
          <a:stretch/>
        </p:blipFill>
        <p:spPr>
          <a:xfrm>
            <a:off x="0" y="4092633"/>
            <a:ext cx="4954800" cy="2765366"/>
          </a:xfrm>
          <a:prstGeom prst="rect">
            <a:avLst/>
          </a:prstGeom>
          <a:noFill/>
          <a:ln>
            <a:noFill/>
          </a:ln>
        </p:spPr>
      </p:pic>
      <p:sp>
        <p:nvSpPr>
          <p:cNvPr id="448" name="Google Shape;448;p54"/>
          <p:cNvSpPr txBox="1"/>
          <p:nvPr/>
        </p:nvSpPr>
        <p:spPr>
          <a:xfrm>
            <a:off x="0" y="3822300"/>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0" i="0" lang="en-US" sz="5300" u="none" cap="none" strike="noStrike">
                <a:solidFill>
                  <a:srgbClr val="2E5E73"/>
                </a:solidFill>
                <a:latin typeface="Roboto Light"/>
                <a:ea typeface="Roboto Light"/>
                <a:cs typeface="Roboto Light"/>
                <a:sym typeface="Roboto Light"/>
              </a:rPr>
              <a:t>Time to</a:t>
            </a:r>
            <a:r>
              <a:rPr b="1" i="0" lang="en-US" sz="5300" u="none" cap="none" strike="noStrike">
                <a:solidFill>
                  <a:srgbClr val="2E5E73"/>
                </a:solidFill>
                <a:latin typeface="Roboto"/>
                <a:ea typeface="Roboto"/>
                <a:cs typeface="Roboto"/>
                <a:sym typeface="Roboto"/>
              </a:rPr>
              <a:t> Code</a:t>
            </a:r>
            <a:endParaRPr b="1" i="0" sz="5300" u="none" cap="none" strike="noStrike">
              <a:solidFill>
                <a:srgbClr val="2E5E73"/>
              </a:solidFill>
              <a:latin typeface="Roboto"/>
              <a:ea typeface="Roboto"/>
              <a:cs typeface="Roboto"/>
              <a:sym typeface="Roboto"/>
            </a:endParaRPr>
          </a:p>
        </p:txBody>
      </p:sp>
      <p:sp>
        <p:nvSpPr>
          <p:cNvPr id="449" name="Google Shape;449;p54"/>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0" name="Google Shape;450;p54"/>
          <p:cNvPicPr preferRelativeResize="0"/>
          <p:nvPr/>
        </p:nvPicPr>
        <p:blipFill rotWithShape="1">
          <a:blip r:embed="rId3">
            <a:alphaModFix/>
          </a:blip>
          <a:srcRect b="0" l="0" r="0" t="0"/>
          <a:stretch/>
        </p:blipFill>
        <p:spPr>
          <a:xfrm>
            <a:off x="5387581" y="2111667"/>
            <a:ext cx="1416705" cy="10032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End slide">
  <p:cSld name="CUSTOM_10_1_1_1_2_1">
    <p:bg>
      <p:bgPr>
        <a:solidFill>
          <a:srgbClr val="F2F2F2"/>
        </a:solidFill>
      </p:bgPr>
    </p:bg>
    <p:spTree>
      <p:nvGrpSpPr>
        <p:cNvPr id="451" name="Shape 451"/>
        <p:cNvGrpSpPr/>
        <p:nvPr/>
      </p:nvGrpSpPr>
      <p:grpSpPr>
        <a:xfrm>
          <a:off x="0" y="0"/>
          <a:ext cx="0" cy="0"/>
          <a:chOff x="0" y="0"/>
          <a:chExt cx="0" cy="0"/>
        </a:xfrm>
      </p:grpSpPr>
      <p:sp>
        <p:nvSpPr>
          <p:cNvPr id="452" name="Google Shape;452;p55"/>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The</a:t>
            </a:r>
            <a:r>
              <a:rPr b="0" i="0" lang="en-US" sz="5300" u="none" cap="none" strike="noStrike">
                <a:solidFill>
                  <a:srgbClr val="2E5E73"/>
                </a:solidFill>
                <a:latin typeface="Roboto"/>
                <a:ea typeface="Roboto"/>
                <a:cs typeface="Roboto"/>
                <a:sym typeface="Roboto"/>
              </a:rPr>
              <a:t> </a:t>
            </a:r>
            <a:r>
              <a:rPr b="1" i="0" lang="en-US" sz="5300" u="none" cap="none" strike="noStrike">
                <a:solidFill>
                  <a:srgbClr val="2E5E73"/>
                </a:solidFill>
                <a:latin typeface="Roboto"/>
                <a:ea typeface="Roboto"/>
                <a:cs typeface="Roboto"/>
                <a:sym typeface="Roboto"/>
              </a:rPr>
              <a:t>End</a:t>
            </a:r>
            <a:endParaRPr b="1" i="0" sz="5300" u="none" cap="none" strike="noStrike">
              <a:solidFill>
                <a:srgbClr val="2E5E73"/>
              </a:solidFill>
              <a:latin typeface="Roboto"/>
              <a:ea typeface="Roboto"/>
              <a:cs typeface="Roboto"/>
              <a:sym typeface="Roboto"/>
            </a:endParaRPr>
          </a:p>
        </p:txBody>
      </p:sp>
      <p:sp>
        <p:nvSpPr>
          <p:cNvPr id="453" name="Google Shape;453;p55"/>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4" name="Google Shape;454;p55"/>
          <p:cNvPicPr preferRelativeResize="0"/>
          <p:nvPr/>
        </p:nvPicPr>
        <p:blipFill rotWithShape="1">
          <a:blip r:embed="rId2">
            <a:alphaModFix/>
          </a:blip>
          <a:srcRect b="0" l="0" r="0" t="0"/>
          <a:stretch/>
        </p:blipFill>
        <p:spPr>
          <a:xfrm>
            <a:off x="5466500" y="1995600"/>
            <a:ext cx="1402066" cy="1402066"/>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llenge slide">
  <p:cSld name="CUSTOM_10_1_1_1_2_1_1">
    <p:bg>
      <p:bgPr>
        <a:solidFill>
          <a:srgbClr val="F2F2F2"/>
        </a:solidFill>
      </p:bgPr>
    </p:bg>
    <p:spTree>
      <p:nvGrpSpPr>
        <p:cNvPr id="455" name="Shape 455"/>
        <p:cNvGrpSpPr/>
        <p:nvPr/>
      </p:nvGrpSpPr>
      <p:grpSpPr>
        <a:xfrm>
          <a:off x="0" y="0"/>
          <a:ext cx="0" cy="0"/>
          <a:chOff x="0" y="0"/>
          <a:chExt cx="0" cy="0"/>
        </a:xfrm>
      </p:grpSpPr>
      <p:sp>
        <p:nvSpPr>
          <p:cNvPr id="456" name="Google Shape;456;p56"/>
          <p:cNvSpPr txBox="1"/>
          <p:nvPr/>
        </p:nvSpPr>
        <p:spPr>
          <a:xfrm>
            <a:off x="0" y="3917467"/>
            <a:ext cx="121920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Challenge</a:t>
            </a:r>
            <a:endParaRPr b="1" i="0" sz="5300" u="none" cap="none" strike="noStrike">
              <a:solidFill>
                <a:srgbClr val="2E5E73"/>
              </a:solidFill>
              <a:latin typeface="Roboto"/>
              <a:ea typeface="Roboto"/>
              <a:cs typeface="Roboto"/>
              <a:sym typeface="Roboto"/>
            </a:endParaRPr>
          </a:p>
        </p:txBody>
      </p:sp>
      <p:sp>
        <p:nvSpPr>
          <p:cNvPr id="457" name="Google Shape;457;p56"/>
          <p:cNvSpPr txBox="1"/>
          <p:nvPr>
            <p:ph idx="1" type="subTitle"/>
          </p:nvPr>
        </p:nvSpPr>
        <p:spPr>
          <a:xfrm>
            <a:off x="55600" y="4796167"/>
            <a:ext cx="12136500" cy="931500"/>
          </a:xfrm>
          <a:prstGeom prst="rect">
            <a:avLst/>
          </a:prstGeom>
          <a:noFill/>
          <a:ln>
            <a:noFill/>
          </a:ln>
        </p:spPr>
        <p:txBody>
          <a:bodyPr anchorCtr="0" anchor="ctr" bIns="121900" lIns="121900" spcFirstLastPara="1" rIns="121900" wrap="square" tIns="121900">
            <a:noAutofit/>
          </a:bodyPr>
          <a:lstStyle>
            <a:lvl1pPr lvl="0" algn="ctr">
              <a:lnSpc>
                <a:spcPct val="115000"/>
              </a:lnSpc>
              <a:spcBef>
                <a:spcPts val="0"/>
              </a:spcBef>
              <a:spcAft>
                <a:spcPts val="0"/>
              </a:spcAft>
              <a:buSzPts val="5300"/>
              <a:buNone/>
              <a:defRPr sz="53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458" name="Google Shape;458;p56"/>
          <p:cNvSpPr/>
          <p:nvPr/>
        </p:nvSpPr>
        <p:spPr>
          <a:xfrm>
            <a:off x="4974733"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459" name="Google Shape;459;p56"/>
          <p:cNvPicPr preferRelativeResize="0"/>
          <p:nvPr/>
        </p:nvPicPr>
        <p:blipFill rotWithShape="1">
          <a:blip r:embed="rId2">
            <a:alphaModFix/>
          </a:blip>
          <a:srcRect b="0" l="0" r="0" t="0"/>
          <a:stretch/>
        </p:blipFill>
        <p:spPr>
          <a:xfrm>
            <a:off x="5267283" y="1697583"/>
            <a:ext cx="1713033" cy="149336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CUSTOM_10_1_1_1_1">
    <p:bg>
      <p:bgPr>
        <a:solidFill>
          <a:srgbClr val="F2F2F2"/>
        </a:solidFill>
      </p:bgPr>
    </p:bg>
    <p:spTree>
      <p:nvGrpSpPr>
        <p:cNvPr id="460" name="Shape 460"/>
        <p:cNvGrpSpPr/>
        <p:nvPr/>
      </p:nvGrpSpPr>
      <p:grpSpPr>
        <a:xfrm>
          <a:off x="0" y="0"/>
          <a:ext cx="0" cy="0"/>
          <a:chOff x="0" y="0"/>
          <a:chExt cx="0" cy="0"/>
        </a:xfrm>
      </p:grpSpPr>
      <p:sp>
        <p:nvSpPr>
          <p:cNvPr id="461" name="Google Shape;461;p57"/>
          <p:cNvSpPr txBox="1"/>
          <p:nvPr/>
        </p:nvSpPr>
        <p:spPr>
          <a:xfrm>
            <a:off x="0" y="3584600"/>
            <a:ext cx="12192000" cy="10032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Questions?</a:t>
            </a:r>
            <a:endParaRPr b="0" i="0" sz="5300" u="none" cap="none" strike="noStrike">
              <a:solidFill>
                <a:srgbClr val="2E5E73"/>
              </a:solidFill>
              <a:latin typeface="Roboto Light"/>
              <a:ea typeface="Roboto Light"/>
              <a:cs typeface="Roboto Light"/>
              <a:sym typeface="Roboto Light"/>
            </a:endParaRPr>
          </a:p>
        </p:txBody>
      </p:sp>
      <p:pic>
        <p:nvPicPr>
          <p:cNvPr id="462" name="Google Shape;462;p57"/>
          <p:cNvPicPr preferRelativeResize="0"/>
          <p:nvPr/>
        </p:nvPicPr>
        <p:blipFill rotWithShape="1">
          <a:blip r:embed="rId2">
            <a:alphaModFix/>
          </a:blip>
          <a:srcRect b="0" l="0" r="0" t="0"/>
          <a:stretch/>
        </p:blipFill>
        <p:spPr>
          <a:xfrm>
            <a:off x="5016867" y="1924833"/>
            <a:ext cx="1794066" cy="1406160"/>
          </a:xfrm>
          <a:prstGeom prst="rect">
            <a:avLst/>
          </a:prstGeom>
          <a:noFill/>
          <a:ln>
            <a:noFill/>
          </a:ln>
        </p:spPr>
      </p:pic>
      <p:pic>
        <p:nvPicPr>
          <p:cNvPr id="463" name="Google Shape;463;p57"/>
          <p:cNvPicPr preferRelativeResize="0"/>
          <p:nvPr/>
        </p:nvPicPr>
        <p:blipFill rotWithShape="1">
          <a:blip r:embed="rId3">
            <a:alphaModFix/>
          </a:blip>
          <a:srcRect b="9853" l="0" r="0" t="0"/>
          <a:stretch/>
        </p:blipFill>
        <p:spPr>
          <a:xfrm>
            <a:off x="870700" y="5299300"/>
            <a:ext cx="1161000" cy="1592333"/>
          </a:xfrm>
          <a:prstGeom prst="rect">
            <a:avLst/>
          </a:prstGeom>
          <a:noFill/>
          <a:ln>
            <a:noFill/>
          </a:ln>
        </p:spPr>
      </p:pic>
      <p:pic>
        <p:nvPicPr>
          <p:cNvPr id="464" name="Google Shape;464;p57"/>
          <p:cNvPicPr preferRelativeResize="0"/>
          <p:nvPr/>
        </p:nvPicPr>
        <p:blipFill rotWithShape="1">
          <a:blip r:embed="rId3">
            <a:alphaModFix/>
          </a:blip>
          <a:srcRect b="19664" l="0" r="0" t="0"/>
          <a:stretch/>
        </p:blipFill>
        <p:spPr>
          <a:xfrm flipH="1">
            <a:off x="2201800" y="5615467"/>
            <a:ext cx="1044100" cy="1276167"/>
          </a:xfrm>
          <a:prstGeom prst="rect">
            <a:avLst/>
          </a:prstGeom>
          <a:noFill/>
          <a:ln>
            <a:noFill/>
          </a:ln>
        </p:spPr>
      </p:pic>
      <p:pic>
        <p:nvPicPr>
          <p:cNvPr id="465" name="Google Shape;465;p57"/>
          <p:cNvPicPr preferRelativeResize="0"/>
          <p:nvPr/>
        </p:nvPicPr>
        <p:blipFill rotWithShape="1">
          <a:blip r:embed="rId3">
            <a:alphaModFix/>
          </a:blip>
          <a:srcRect b="30598" l="0" r="0" t="0"/>
          <a:stretch/>
        </p:blipFill>
        <p:spPr>
          <a:xfrm flipH="1">
            <a:off x="4850933" y="5850033"/>
            <a:ext cx="950100" cy="1003200"/>
          </a:xfrm>
          <a:prstGeom prst="rect">
            <a:avLst/>
          </a:prstGeom>
          <a:noFill/>
          <a:ln>
            <a:noFill/>
          </a:ln>
        </p:spPr>
      </p:pic>
      <p:pic>
        <p:nvPicPr>
          <p:cNvPr id="466" name="Google Shape;466;p57"/>
          <p:cNvPicPr preferRelativeResize="0"/>
          <p:nvPr/>
        </p:nvPicPr>
        <p:blipFill rotWithShape="1">
          <a:blip r:embed="rId3">
            <a:alphaModFix/>
          </a:blip>
          <a:srcRect b="9853" l="0" r="0" t="0"/>
          <a:stretch/>
        </p:blipFill>
        <p:spPr>
          <a:xfrm>
            <a:off x="3540649" y="5094500"/>
            <a:ext cx="1310284" cy="1797133"/>
          </a:xfrm>
          <a:prstGeom prst="rect">
            <a:avLst/>
          </a:prstGeom>
          <a:noFill/>
          <a:ln>
            <a:noFill/>
          </a:ln>
        </p:spPr>
      </p:pic>
      <p:pic>
        <p:nvPicPr>
          <p:cNvPr id="467" name="Google Shape;467;p57"/>
          <p:cNvPicPr preferRelativeResize="0"/>
          <p:nvPr/>
        </p:nvPicPr>
        <p:blipFill rotWithShape="1">
          <a:blip r:embed="rId3">
            <a:alphaModFix/>
          </a:blip>
          <a:srcRect b="9853" l="0" r="0" t="0"/>
          <a:stretch/>
        </p:blipFill>
        <p:spPr>
          <a:xfrm>
            <a:off x="6023850" y="5310050"/>
            <a:ext cx="1161000" cy="1592333"/>
          </a:xfrm>
          <a:prstGeom prst="rect">
            <a:avLst/>
          </a:prstGeom>
          <a:noFill/>
          <a:ln>
            <a:noFill/>
          </a:ln>
        </p:spPr>
      </p:pic>
      <p:pic>
        <p:nvPicPr>
          <p:cNvPr id="468" name="Google Shape;468;p57"/>
          <p:cNvPicPr preferRelativeResize="0"/>
          <p:nvPr/>
        </p:nvPicPr>
        <p:blipFill rotWithShape="1">
          <a:blip r:embed="rId3">
            <a:alphaModFix/>
          </a:blip>
          <a:srcRect b="5685" l="0" r="0" t="0"/>
          <a:stretch/>
        </p:blipFill>
        <p:spPr>
          <a:xfrm flipH="1">
            <a:off x="7972234" y="5355003"/>
            <a:ext cx="1044100" cy="1498233"/>
          </a:xfrm>
          <a:prstGeom prst="rect">
            <a:avLst/>
          </a:prstGeom>
          <a:noFill/>
          <a:ln>
            <a:noFill/>
          </a:ln>
        </p:spPr>
      </p:pic>
      <p:pic>
        <p:nvPicPr>
          <p:cNvPr id="469" name="Google Shape;469;p57"/>
          <p:cNvPicPr preferRelativeResize="0"/>
          <p:nvPr/>
        </p:nvPicPr>
        <p:blipFill rotWithShape="1">
          <a:blip r:embed="rId3">
            <a:alphaModFix/>
          </a:blip>
          <a:srcRect b="0" l="0" r="0" t="0"/>
          <a:stretch/>
        </p:blipFill>
        <p:spPr>
          <a:xfrm>
            <a:off x="9631533" y="5094500"/>
            <a:ext cx="1161000" cy="1766400"/>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re your answers slide">
  <p:cSld name="CUSTOM_10_1_1_1_1_1">
    <p:bg>
      <p:bgPr>
        <a:solidFill>
          <a:srgbClr val="F2F2F2"/>
        </a:solidFill>
      </p:bgPr>
    </p:bg>
    <p:spTree>
      <p:nvGrpSpPr>
        <p:cNvPr id="470" name="Shape 470"/>
        <p:cNvGrpSpPr/>
        <p:nvPr/>
      </p:nvGrpSpPr>
      <p:grpSpPr>
        <a:xfrm>
          <a:off x="0" y="0"/>
          <a:ext cx="0" cy="0"/>
          <a:chOff x="0" y="0"/>
          <a:chExt cx="0" cy="0"/>
        </a:xfrm>
      </p:grpSpPr>
      <p:sp>
        <p:nvSpPr>
          <p:cNvPr id="471" name="Google Shape;471;p58"/>
          <p:cNvSpPr/>
          <p:nvPr/>
        </p:nvSpPr>
        <p:spPr>
          <a:xfrm flipH="1">
            <a:off x="1668217" y="1566500"/>
            <a:ext cx="3257700" cy="3258000"/>
          </a:xfrm>
          <a:prstGeom prst="wedgeEllipseCallout">
            <a:avLst>
              <a:gd fmla="val -20833" name="adj1"/>
              <a:gd fmla="val 62500"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58"/>
          <p:cNvSpPr/>
          <p:nvPr/>
        </p:nvSpPr>
        <p:spPr>
          <a:xfrm>
            <a:off x="7266083" y="1566500"/>
            <a:ext cx="3257700" cy="3258000"/>
          </a:xfrm>
          <a:prstGeom prst="wedgeEllipseCallout">
            <a:avLst>
              <a:gd fmla="val -20833" name="adj1"/>
              <a:gd fmla="val 62500"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8"/>
          <p:cNvSpPr/>
          <p:nvPr/>
        </p:nvSpPr>
        <p:spPr>
          <a:xfrm>
            <a:off x="4782583" y="1865700"/>
            <a:ext cx="2659200" cy="2659500"/>
          </a:xfrm>
          <a:prstGeom prst="wedgeEllipseCallout">
            <a:avLst>
              <a:gd fmla="val -20833" name="adj1"/>
              <a:gd fmla="val 62500"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8"/>
          <p:cNvSpPr txBox="1"/>
          <p:nvPr/>
        </p:nvSpPr>
        <p:spPr>
          <a:xfrm>
            <a:off x="1891117"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Share</a:t>
            </a:r>
            <a:endParaRPr b="1" i="0" sz="5300" u="none" cap="none" strike="noStrike">
              <a:solidFill>
                <a:srgbClr val="FFFFFF"/>
              </a:solidFill>
              <a:latin typeface="Roboto"/>
              <a:ea typeface="Roboto"/>
              <a:cs typeface="Roboto"/>
              <a:sym typeface="Roboto"/>
            </a:endParaRPr>
          </a:p>
        </p:txBody>
      </p:sp>
      <p:sp>
        <p:nvSpPr>
          <p:cNvPr id="475" name="Google Shape;475;p58"/>
          <p:cNvSpPr txBox="1"/>
          <p:nvPr/>
        </p:nvSpPr>
        <p:spPr>
          <a:xfrm>
            <a:off x="4706183" y="2693900"/>
            <a:ext cx="2811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Your</a:t>
            </a:r>
            <a:endParaRPr b="1" i="0" sz="5300" u="none" cap="none" strike="noStrike">
              <a:solidFill>
                <a:srgbClr val="FFFFFF"/>
              </a:solidFill>
              <a:latin typeface="Roboto"/>
              <a:ea typeface="Roboto"/>
              <a:cs typeface="Roboto"/>
              <a:sym typeface="Roboto"/>
            </a:endParaRPr>
          </a:p>
        </p:txBody>
      </p:sp>
      <p:sp>
        <p:nvSpPr>
          <p:cNvPr id="476" name="Google Shape;476;p58"/>
          <p:cNvSpPr txBox="1"/>
          <p:nvPr/>
        </p:nvSpPr>
        <p:spPr>
          <a:xfrm>
            <a:off x="7292483" y="2693900"/>
            <a:ext cx="3204900" cy="1003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FFFFFF"/>
                </a:solidFill>
                <a:latin typeface="Roboto"/>
                <a:ea typeface="Roboto"/>
                <a:cs typeface="Roboto"/>
                <a:sym typeface="Roboto"/>
              </a:rPr>
              <a:t>Answers</a:t>
            </a:r>
            <a:endParaRPr b="1" i="0" sz="53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ember slide">
  <p:cSld name="CUSTOM_10_1_1_1_1_1_1">
    <p:bg>
      <p:bgPr>
        <a:solidFill>
          <a:srgbClr val="F2F2F2"/>
        </a:solidFill>
      </p:bgPr>
    </p:bg>
    <p:spTree>
      <p:nvGrpSpPr>
        <p:cNvPr id="477" name="Shape 477"/>
        <p:cNvGrpSpPr/>
        <p:nvPr/>
      </p:nvGrpSpPr>
      <p:grpSpPr>
        <a:xfrm>
          <a:off x="0" y="0"/>
          <a:ext cx="0" cy="0"/>
          <a:chOff x="0" y="0"/>
          <a:chExt cx="0" cy="0"/>
        </a:xfrm>
      </p:grpSpPr>
      <p:sp>
        <p:nvSpPr>
          <p:cNvPr id="478" name="Google Shape;478;p59"/>
          <p:cNvSpPr txBox="1"/>
          <p:nvPr/>
        </p:nvSpPr>
        <p:spPr>
          <a:xfrm>
            <a:off x="6492667" y="2001333"/>
            <a:ext cx="5201700" cy="986700"/>
          </a:xfrm>
          <a:prstGeom prst="rect">
            <a:avLst/>
          </a:prstGeom>
          <a:noFill/>
          <a:ln>
            <a:noFill/>
          </a:ln>
        </p:spPr>
        <p:txBody>
          <a:bodyPr anchorCtr="0" anchor="t" bIns="0" lIns="609600" spcFirstLastPara="1" rIns="609600" wrap="square" tIns="121900">
            <a:noAutofit/>
          </a:bodyPr>
          <a:lstStyle/>
          <a:p>
            <a:pPr indent="0" lvl="0" marL="0" marR="0" rtl="0" algn="l">
              <a:lnSpc>
                <a:spcPct val="100000"/>
              </a:lnSpc>
              <a:spcBef>
                <a:spcPts val="0"/>
              </a:spcBef>
              <a:spcAft>
                <a:spcPts val="0"/>
              </a:spcAft>
              <a:buClr>
                <a:srgbClr val="000000"/>
              </a:buClr>
              <a:buSzPts val="6900"/>
              <a:buFont typeface="Arial"/>
              <a:buNone/>
            </a:pPr>
            <a:r>
              <a:rPr b="1" i="0" lang="en-US" sz="6000" u="none" cap="none" strike="noStrike">
                <a:solidFill>
                  <a:srgbClr val="2E5E73"/>
                </a:solidFill>
                <a:latin typeface="Roboto"/>
                <a:ea typeface="Roboto"/>
                <a:cs typeface="Roboto"/>
                <a:sym typeface="Roboto"/>
              </a:rPr>
              <a:t>Remember,</a:t>
            </a:r>
            <a:r>
              <a:rPr b="1" i="0" lang="en-US" sz="6000" u="none" cap="none" strike="noStrike">
                <a:solidFill>
                  <a:srgbClr val="000000"/>
                </a:solidFill>
                <a:latin typeface="Roboto"/>
                <a:ea typeface="Roboto"/>
                <a:cs typeface="Roboto"/>
                <a:sym typeface="Roboto"/>
              </a:rPr>
              <a:t> </a:t>
            </a:r>
            <a:endParaRPr b="1" i="0" sz="6000" u="none" cap="none" strike="noStrike">
              <a:solidFill>
                <a:srgbClr val="000000"/>
              </a:solidFill>
              <a:latin typeface="Roboto"/>
              <a:ea typeface="Roboto"/>
              <a:cs typeface="Roboto"/>
              <a:sym typeface="Roboto"/>
            </a:endParaRPr>
          </a:p>
        </p:txBody>
      </p:sp>
      <p:pic>
        <p:nvPicPr>
          <p:cNvPr id="479" name="Google Shape;479;p59"/>
          <p:cNvPicPr preferRelativeResize="0"/>
          <p:nvPr/>
        </p:nvPicPr>
        <p:blipFill rotWithShape="1">
          <a:blip r:embed="rId2">
            <a:alphaModFix/>
          </a:blip>
          <a:srcRect b="0" l="0" r="0" t="0"/>
          <a:stretch/>
        </p:blipFill>
        <p:spPr>
          <a:xfrm flipH="1">
            <a:off x="-741764" y="2002767"/>
            <a:ext cx="7950531" cy="3382966"/>
          </a:xfrm>
          <a:prstGeom prst="rect">
            <a:avLst/>
          </a:prstGeom>
          <a:noFill/>
          <a:ln>
            <a:noFill/>
          </a:ln>
        </p:spPr>
      </p:pic>
      <p:grpSp>
        <p:nvGrpSpPr>
          <p:cNvPr id="480" name="Google Shape;480;p59"/>
          <p:cNvGrpSpPr/>
          <p:nvPr/>
        </p:nvGrpSpPr>
        <p:grpSpPr>
          <a:xfrm>
            <a:off x="5296424" y="1608167"/>
            <a:ext cx="1401713" cy="1227163"/>
            <a:chOff x="587700" y="-13400"/>
            <a:chExt cx="5735325" cy="5021125"/>
          </a:xfrm>
        </p:grpSpPr>
        <p:sp>
          <p:nvSpPr>
            <p:cNvPr id="481" name="Google Shape;481;p59"/>
            <p:cNvSpPr/>
            <p:nvPr/>
          </p:nvSpPr>
          <p:spPr>
            <a:xfrm>
              <a:off x="3126550" y="3129550"/>
              <a:ext cx="449525" cy="1850775"/>
            </a:xfrm>
            <a:custGeom>
              <a:rect b="b" l="l" r="r" t="t"/>
              <a:pathLst>
                <a:path extrusionOk="0" fill="none" h="74031" w="17981">
                  <a:moveTo>
                    <a:pt x="1" y="68541"/>
                  </a:moveTo>
                  <a:cubicBezTo>
                    <a:pt x="7486" y="74031"/>
                    <a:pt x="17981" y="42278"/>
                    <a:pt x="5491" y="0"/>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2" name="Google Shape;482;p59"/>
            <p:cNvSpPr/>
            <p:nvPr/>
          </p:nvSpPr>
          <p:spPr>
            <a:xfrm>
              <a:off x="3253475" y="3038050"/>
              <a:ext cx="1008375" cy="1969675"/>
            </a:xfrm>
            <a:custGeom>
              <a:rect b="b" l="l" r="r" t="t"/>
              <a:pathLst>
                <a:path extrusionOk="0" fill="none" h="78787" w="40335">
                  <a:moveTo>
                    <a:pt x="0" y="69792"/>
                  </a:moveTo>
                  <a:cubicBezTo>
                    <a:pt x="16481" y="78787"/>
                    <a:pt x="40334" y="34844"/>
                    <a:pt x="28206" y="11125"/>
                  </a:cubicBezTo>
                  <a:cubicBezTo>
                    <a:pt x="22519" y="0"/>
                    <a:pt x="1541" y="5118"/>
                    <a:pt x="1913" y="9099"/>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3" name="Google Shape;483;p59"/>
            <p:cNvSpPr/>
            <p:nvPr/>
          </p:nvSpPr>
          <p:spPr>
            <a:xfrm>
              <a:off x="587700" y="131875"/>
              <a:ext cx="2878775" cy="2997700"/>
            </a:xfrm>
            <a:custGeom>
              <a:rect b="b" l="l" r="r" t="t"/>
              <a:pathLst>
                <a:path extrusionOk="0" fill="none" h="119908" w="115151">
                  <a:moveTo>
                    <a:pt x="115151" y="119907"/>
                  </a:moveTo>
                  <a:cubicBezTo>
                    <a:pt x="50602" y="114789"/>
                    <a:pt x="1" y="75106"/>
                    <a:pt x="30926" y="48761"/>
                  </a:cubicBezTo>
                  <a:cubicBezTo>
                    <a:pt x="88165" y="0"/>
                    <a:pt x="115151" y="119907"/>
                    <a:pt x="115151" y="119907"/>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4" name="Google Shape;484;p59"/>
            <p:cNvSpPr/>
            <p:nvPr/>
          </p:nvSpPr>
          <p:spPr>
            <a:xfrm>
              <a:off x="3408550" y="-13400"/>
              <a:ext cx="1796500" cy="3142975"/>
            </a:xfrm>
            <a:custGeom>
              <a:rect b="b" l="l" r="r" t="t"/>
              <a:pathLst>
                <a:path extrusionOk="0" fill="none" h="125719" w="71860">
                  <a:moveTo>
                    <a:pt x="2317" y="125718"/>
                  </a:moveTo>
                  <a:cubicBezTo>
                    <a:pt x="1" y="63568"/>
                    <a:pt x="64974" y="1"/>
                    <a:pt x="69492" y="63568"/>
                  </a:cubicBezTo>
                  <a:cubicBezTo>
                    <a:pt x="71860" y="96850"/>
                    <a:pt x="2317" y="125718"/>
                    <a:pt x="2317" y="125718"/>
                  </a:cubicBezTo>
                  <a:close/>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85" name="Google Shape;485;p59"/>
            <p:cNvSpPr/>
            <p:nvPr/>
          </p:nvSpPr>
          <p:spPr>
            <a:xfrm>
              <a:off x="3466450" y="2580250"/>
              <a:ext cx="2856575" cy="1271275"/>
            </a:xfrm>
            <a:custGeom>
              <a:rect b="b" l="l" r="r" t="t"/>
              <a:pathLst>
                <a:path extrusionOk="0" fill="none" h="50851" w="114263">
                  <a:moveTo>
                    <a:pt x="1" y="21972"/>
                  </a:moveTo>
                  <a:cubicBezTo>
                    <a:pt x="52732" y="1"/>
                    <a:pt x="75965" y="50850"/>
                    <a:pt x="114262" y="13184"/>
                  </a:cubicBezTo>
                </a:path>
              </a:pathLst>
            </a:custGeom>
            <a:noFill/>
            <a:ln cap="rnd" cmpd="sng" w="76200">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486" name="Google Shape;486;p59"/>
          <p:cNvSpPr txBox="1"/>
          <p:nvPr/>
        </p:nvSpPr>
        <p:spPr>
          <a:xfrm>
            <a:off x="7127133" y="3118600"/>
            <a:ext cx="4699200" cy="3295200"/>
          </a:xfrm>
          <a:prstGeom prst="rect">
            <a:avLst/>
          </a:prstGeom>
          <a:noFill/>
          <a:ln>
            <a:noFill/>
          </a:ln>
        </p:spPr>
        <p:txBody>
          <a:bodyPr anchorCtr="0" anchor="t" bIns="0" lIns="0" spcFirstLastPara="1" rIns="60960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E5E73"/>
              </a:solidFill>
              <a:latin typeface="Roboto"/>
              <a:ea typeface="Roboto"/>
              <a:cs typeface="Roboto"/>
              <a:sym typeface="Roboto"/>
            </a:endParaRPr>
          </a:p>
        </p:txBody>
      </p:sp>
      <p:pic>
        <p:nvPicPr>
          <p:cNvPr id="487" name="Google Shape;487;p59"/>
          <p:cNvPicPr preferRelativeResize="0"/>
          <p:nvPr/>
        </p:nvPicPr>
        <p:blipFill rotWithShape="1">
          <a:blip r:embed="rId3">
            <a:alphaModFix amt="11000"/>
          </a:blip>
          <a:srcRect b="7134" l="-6410" r="6410" t="-3050"/>
          <a:stretch/>
        </p:blipFill>
        <p:spPr>
          <a:xfrm>
            <a:off x="6876987" y="3562800"/>
            <a:ext cx="5315012" cy="32952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6">
  <p:cSld name="CUSTOM_11">
    <p:spTree>
      <p:nvGrpSpPr>
        <p:cNvPr id="488" name="Shape 488"/>
        <p:cNvGrpSpPr/>
        <p:nvPr/>
      </p:nvGrpSpPr>
      <p:grpSpPr>
        <a:xfrm>
          <a:off x="0" y="0"/>
          <a:ext cx="0" cy="0"/>
          <a:chOff x="0" y="0"/>
          <a:chExt cx="0" cy="0"/>
        </a:xfrm>
      </p:grpSpPr>
      <p:sp>
        <p:nvSpPr>
          <p:cNvPr id="489" name="Google Shape;489;p60"/>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0"/>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0"/>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0"/>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0"/>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0"/>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0"/>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496" name="Google Shape;496;p60"/>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497" name="Google Shape;497;p60"/>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498" name="Google Shape;498;p60"/>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499" name="Google Shape;499;p60"/>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00" name="Google Shape;500;p60"/>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501" name="Google Shape;501;p60"/>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2" name="Google Shape;502;p60"/>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3" name="Google Shape;503;p60"/>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4" name="Google Shape;504;p60"/>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5" name="Google Shape;505;p60"/>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6" name="Google Shape;506;p60"/>
          <p:cNvSpPr txBox="1"/>
          <p:nvPr>
            <p:ph idx="6" type="subTitle"/>
          </p:nvPr>
        </p:nvSpPr>
        <p:spPr>
          <a:xfrm>
            <a:off x="1805867" y="57969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07" name="Google Shape;507;p6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8" name="Google Shape;508;p60"/>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5">
  <p:cSld name="CUSTOM_11_1">
    <p:spTree>
      <p:nvGrpSpPr>
        <p:cNvPr id="509" name="Shape 509"/>
        <p:cNvGrpSpPr/>
        <p:nvPr/>
      </p:nvGrpSpPr>
      <p:grpSpPr>
        <a:xfrm>
          <a:off x="0" y="0"/>
          <a:ext cx="0" cy="0"/>
          <a:chOff x="0" y="0"/>
          <a:chExt cx="0" cy="0"/>
        </a:xfrm>
      </p:grpSpPr>
      <p:sp>
        <p:nvSpPr>
          <p:cNvPr id="510" name="Google Shape;510;p61"/>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1"/>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1"/>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1"/>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1"/>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1"/>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16" name="Google Shape;516;p61"/>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17" name="Google Shape;517;p61"/>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18" name="Google Shape;518;p61"/>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19" name="Google Shape;519;p61"/>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520" name="Google Shape;520;p61"/>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1" name="Google Shape;521;p61"/>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2" name="Google Shape;522;p61"/>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3" name="Google Shape;523;p61"/>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4" name="Google Shape;524;p61"/>
          <p:cNvSpPr txBox="1"/>
          <p:nvPr>
            <p:ph idx="5" type="subTitle"/>
          </p:nvPr>
        </p:nvSpPr>
        <p:spPr>
          <a:xfrm>
            <a:off x="1805867" y="49408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25" name="Google Shape;525;p6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26" name="Google Shape;526;p61"/>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p:cSld name="CUSTOM_26_1">
    <p:bg>
      <p:bgPr>
        <a:solidFill>
          <a:srgbClr val="F2F2F2"/>
        </a:solidFill>
      </p:bgPr>
    </p:bg>
    <p:spTree>
      <p:nvGrpSpPr>
        <p:cNvPr id="121" name="Shape 121"/>
        <p:cNvGrpSpPr/>
        <p:nvPr/>
      </p:nvGrpSpPr>
      <p:grpSpPr>
        <a:xfrm>
          <a:off x="0" y="0"/>
          <a:ext cx="0" cy="0"/>
          <a:chOff x="0" y="0"/>
          <a:chExt cx="0" cy="0"/>
        </a:xfrm>
      </p:grpSpPr>
      <p:sp>
        <p:nvSpPr>
          <p:cNvPr id="122" name="Google Shape;122;p16"/>
          <p:cNvSpPr txBox="1"/>
          <p:nvPr>
            <p:ph type="title"/>
          </p:nvPr>
        </p:nvSpPr>
        <p:spPr>
          <a:xfrm>
            <a:off x="0" y="3897200"/>
            <a:ext cx="12192000" cy="987600"/>
          </a:xfrm>
          <a:prstGeom prst="rect">
            <a:avLst/>
          </a:prstGeom>
          <a:noFill/>
          <a:ln>
            <a:noFill/>
          </a:ln>
        </p:spPr>
        <p:txBody>
          <a:bodyPr anchorCtr="0" anchor="t" bIns="121900" lIns="0" spcFirstLastPara="1" rIns="0" wrap="square" tIns="121900">
            <a:noAutofit/>
          </a:bodyPr>
          <a:lstStyle>
            <a:lvl1pPr lvl="0" algn="ctr">
              <a:lnSpc>
                <a:spcPct val="100000"/>
              </a:lnSpc>
              <a:spcBef>
                <a:spcPts val="0"/>
              </a:spcBef>
              <a:spcAft>
                <a:spcPts val="0"/>
              </a:spcAft>
              <a:buSzPts val="5300"/>
              <a:buNone/>
              <a:defRPr sz="5300">
                <a:latin typeface="Roboto Light"/>
                <a:ea typeface="Roboto Light"/>
                <a:cs typeface="Roboto Light"/>
                <a:sym typeface="Roboto Light"/>
              </a:defRPr>
            </a:lvl1pPr>
            <a:lvl2pPr lvl="1" algn="l">
              <a:lnSpc>
                <a:spcPct val="100000"/>
              </a:lnSpc>
              <a:spcBef>
                <a:spcPts val="0"/>
              </a:spcBef>
              <a:spcAft>
                <a:spcPts val="0"/>
              </a:spcAft>
              <a:buSzPts val="3700"/>
              <a:buNone/>
              <a:defRPr>
                <a:latin typeface="Roboto Light"/>
                <a:ea typeface="Roboto Light"/>
                <a:cs typeface="Roboto Light"/>
                <a:sym typeface="Roboto Light"/>
              </a:defRPr>
            </a:lvl2pPr>
            <a:lvl3pPr lvl="2" algn="l">
              <a:lnSpc>
                <a:spcPct val="100000"/>
              </a:lnSpc>
              <a:spcBef>
                <a:spcPts val="0"/>
              </a:spcBef>
              <a:spcAft>
                <a:spcPts val="0"/>
              </a:spcAft>
              <a:buSzPts val="3700"/>
              <a:buNone/>
              <a:defRPr>
                <a:latin typeface="Roboto Light"/>
                <a:ea typeface="Roboto Light"/>
                <a:cs typeface="Roboto Light"/>
                <a:sym typeface="Roboto Light"/>
              </a:defRPr>
            </a:lvl3pPr>
            <a:lvl4pPr lvl="3" algn="l">
              <a:lnSpc>
                <a:spcPct val="100000"/>
              </a:lnSpc>
              <a:spcBef>
                <a:spcPts val="0"/>
              </a:spcBef>
              <a:spcAft>
                <a:spcPts val="0"/>
              </a:spcAft>
              <a:buSzPts val="3700"/>
              <a:buNone/>
              <a:defRPr>
                <a:latin typeface="Roboto Light"/>
                <a:ea typeface="Roboto Light"/>
                <a:cs typeface="Roboto Light"/>
                <a:sym typeface="Roboto Light"/>
              </a:defRPr>
            </a:lvl4pPr>
            <a:lvl5pPr lvl="4" algn="l">
              <a:lnSpc>
                <a:spcPct val="100000"/>
              </a:lnSpc>
              <a:spcBef>
                <a:spcPts val="0"/>
              </a:spcBef>
              <a:spcAft>
                <a:spcPts val="0"/>
              </a:spcAft>
              <a:buSzPts val="3700"/>
              <a:buNone/>
              <a:defRPr>
                <a:latin typeface="Roboto Light"/>
                <a:ea typeface="Roboto Light"/>
                <a:cs typeface="Roboto Light"/>
                <a:sym typeface="Roboto Light"/>
              </a:defRPr>
            </a:lvl5pPr>
            <a:lvl6pPr lvl="5" algn="l">
              <a:lnSpc>
                <a:spcPct val="100000"/>
              </a:lnSpc>
              <a:spcBef>
                <a:spcPts val="0"/>
              </a:spcBef>
              <a:spcAft>
                <a:spcPts val="0"/>
              </a:spcAft>
              <a:buSzPts val="3700"/>
              <a:buNone/>
              <a:defRPr>
                <a:latin typeface="Roboto Light"/>
                <a:ea typeface="Roboto Light"/>
                <a:cs typeface="Roboto Light"/>
                <a:sym typeface="Roboto Light"/>
              </a:defRPr>
            </a:lvl6pPr>
            <a:lvl7pPr lvl="6" algn="l">
              <a:lnSpc>
                <a:spcPct val="100000"/>
              </a:lnSpc>
              <a:spcBef>
                <a:spcPts val="0"/>
              </a:spcBef>
              <a:spcAft>
                <a:spcPts val="0"/>
              </a:spcAft>
              <a:buSzPts val="3700"/>
              <a:buNone/>
              <a:defRPr>
                <a:latin typeface="Roboto Light"/>
                <a:ea typeface="Roboto Light"/>
                <a:cs typeface="Roboto Light"/>
                <a:sym typeface="Roboto Light"/>
              </a:defRPr>
            </a:lvl7pPr>
            <a:lvl8pPr lvl="7" algn="l">
              <a:lnSpc>
                <a:spcPct val="100000"/>
              </a:lnSpc>
              <a:spcBef>
                <a:spcPts val="0"/>
              </a:spcBef>
              <a:spcAft>
                <a:spcPts val="0"/>
              </a:spcAft>
              <a:buSzPts val="3700"/>
              <a:buNone/>
              <a:defRPr>
                <a:latin typeface="Roboto Light"/>
                <a:ea typeface="Roboto Light"/>
                <a:cs typeface="Roboto Light"/>
                <a:sym typeface="Roboto Light"/>
              </a:defRPr>
            </a:lvl8pPr>
            <a:lvl9pPr lvl="8" algn="l">
              <a:lnSpc>
                <a:spcPct val="100000"/>
              </a:lnSpc>
              <a:spcBef>
                <a:spcPts val="0"/>
              </a:spcBef>
              <a:spcAft>
                <a:spcPts val="0"/>
              </a:spcAft>
              <a:buSzPts val="3700"/>
              <a:buNone/>
              <a:defRPr>
                <a:latin typeface="Roboto Light"/>
                <a:ea typeface="Roboto Light"/>
                <a:cs typeface="Roboto Light"/>
                <a:sym typeface="Roboto Light"/>
              </a:defRPr>
            </a:lvl9pPr>
          </a:lstStyle>
          <a:p/>
        </p:txBody>
      </p:sp>
      <p:sp>
        <p:nvSpPr>
          <p:cNvPr id="123" name="Google Shape;123;p16"/>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ed Slide 1-4">
  <p:cSld name="CUSTOM_11_1_1">
    <p:spTree>
      <p:nvGrpSpPr>
        <p:cNvPr id="527" name="Shape 527"/>
        <p:cNvGrpSpPr/>
        <p:nvPr/>
      </p:nvGrpSpPr>
      <p:grpSpPr>
        <a:xfrm>
          <a:off x="0" y="0"/>
          <a:ext cx="0" cy="0"/>
          <a:chOff x="0" y="0"/>
          <a:chExt cx="0" cy="0"/>
        </a:xfrm>
      </p:grpSpPr>
      <p:sp>
        <p:nvSpPr>
          <p:cNvPr id="528" name="Google Shape;528;p62"/>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2"/>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2"/>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2"/>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2"/>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533" name="Google Shape;533;p62"/>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534" name="Google Shape;534;p62"/>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535" name="Google Shape;535;p62"/>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536" name="Google Shape;536;p62"/>
          <p:cNvSpPr txBox="1"/>
          <p:nvPr>
            <p:ph idx="1" type="subTitle"/>
          </p:nvPr>
        </p:nvSpPr>
        <p:spPr>
          <a:xfrm>
            <a:off x="1805867" y="1505567"/>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7" name="Google Shape;537;p62"/>
          <p:cNvSpPr txBox="1"/>
          <p:nvPr>
            <p:ph idx="2" type="subTitle"/>
          </p:nvPr>
        </p:nvSpPr>
        <p:spPr>
          <a:xfrm>
            <a:off x="1805867" y="23621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8" name="Google Shape;538;p62"/>
          <p:cNvSpPr txBox="1"/>
          <p:nvPr>
            <p:ph idx="3" type="subTitle"/>
          </p:nvPr>
        </p:nvSpPr>
        <p:spPr>
          <a:xfrm>
            <a:off x="1805867" y="322323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39" name="Google Shape;539;p62"/>
          <p:cNvSpPr txBox="1"/>
          <p:nvPr>
            <p:ph idx="4" type="subTitle"/>
          </p:nvPr>
        </p:nvSpPr>
        <p:spPr>
          <a:xfrm>
            <a:off x="1805867" y="4084283"/>
            <a:ext cx="94881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40" name="Google Shape;540;p6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41" name="Google Shape;541;p62"/>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6">
  <p:cSld name="CUSTOM_11_1_1_2">
    <p:spTree>
      <p:nvGrpSpPr>
        <p:cNvPr id="542" name="Shape 542"/>
        <p:cNvGrpSpPr/>
        <p:nvPr/>
      </p:nvGrpSpPr>
      <p:grpSpPr>
        <a:xfrm>
          <a:off x="0" y="0"/>
          <a:ext cx="0" cy="0"/>
          <a:chOff x="0" y="0"/>
          <a:chExt cx="0" cy="0"/>
        </a:xfrm>
      </p:grpSpPr>
      <p:grpSp>
        <p:nvGrpSpPr>
          <p:cNvPr id="543" name="Google Shape;543;p63"/>
          <p:cNvGrpSpPr/>
          <p:nvPr/>
        </p:nvGrpSpPr>
        <p:grpSpPr>
          <a:xfrm>
            <a:off x="586818" y="1515784"/>
            <a:ext cx="1035841" cy="648384"/>
            <a:chOff x="457200" y="1466425"/>
            <a:chExt cx="776900" cy="486300"/>
          </a:xfrm>
        </p:grpSpPr>
        <p:sp>
          <p:nvSpPr>
            <p:cNvPr id="544" name="Google Shape;544;p63"/>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01</a:t>
              </a:r>
              <a:endParaRPr b="0" i="0" sz="4000" u="none" cap="none" strike="noStrike">
                <a:solidFill>
                  <a:srgbClr val="082D49"/>
                </a:solidFill>
                <a:latin typeface="Roboto Light"/>
                <a:ea typeface="Roboto Light"/>
                <a:cs typeface="Roboto Light"/>
                <a:sym typeface="Roboto Light"/>
              </a:endParaRPr>
            </a:p>
          </p:txBody>
        </p:sp>
        <p:sp>
          <p:nvSpPr>
            <p:cNvPr id="545" name="Google Shape;545;p63"/>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6" name="Google Shape;546;p63"/>
          <p:cNvGrpSpPr/>
          <p:nvPr/>
        </p:nvGrpSpPr>
        <p:grpSpPr>
          <a:xfrm>
            <a:off x="586818" y="2388924"/>
            <a:ext cx="1035841" cy="648384"/>
            <a:chOff x="457200" y="1466425"/>
            <a:chExt cx="776900" cy="486300"/>
          </a:xfrm>
        </p:grpSpPr>
        <p:sp>
          <p:nvSpPr>
            <p:cNvPr id="547" name="Google Shape;547;p63"/>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48" name="Google Shape;548;p63"/>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49" name="Google Shape;549;p63"/>
          <p:cNvGrpSpPr/>
          <p:nvPr/>
        </p:nvGrpSpPr>
        <p:grpSpPr>
          <a:xfrm>
            <a:off x="586818" y="3262064"/>
            <a:ext cx="1035841" cy="648384"/>
            <a:chOff x="457200" y="1466425"/>
            <a:chExt cx="776900" cy="486300"/>
          </a:xfrm>
        </p:grpSpPr>
        <p:sp>
          <p:nvSpPr>
            <p:cNvPr id="550" name="Google Shape;550;p63"/>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51" name="Google Shape;551;p63"/>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2" name="Google Shape;552;p63"/>
          <p:cNvGrpSpPr/>
          <p:nvPr/>
        </p:nvGrpSpPr>
        <p:grpSpPr>
          <a:xfrm>
            <a:off x="586818" y="4135204"/>
            <a:ext cx="1035841" cy="648384"/>
            <a:chOff x="457200" y="1466425"/>
            <a:chExt cx="776900" cy="486300"/>
          </a:xfrm>
        </p:grpSpPr>
        <p:sp>
          <p:nvSpPr>
            <p:cNvPr id="553" name="Google Shape;553;p63"/>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082D49"/>
                  </a:solidFill>
                  <a:latin typeface="Roboto Light"/>
                  <a:ea typeface="Roboto Light"/>
                  <a:cs typeface="Roboto Light"/>
                  <a:sym typeface="Roboto Light"/>
                </a:rPr>
                <a:t>04</a:t>
              </a:r>
              <a:endParaRPr b="0" i="0" sz="4000" u="none" cap="none" strike="noStrike">
                <a:solidFill>
                  <a:srgbClr val="082D49"/>
                </a:solidFill>
                <a:latin typeface="Roboto Light"/>
                <a:ea typeface="Roboto Light"/>
                <a:cs typeface="Roboto Light"/>
                <a:sym typeface="Roboto Light"/>
              </a:endParaRPr>
            </a:p>
          </p:txBody>
        </p:sp>
        <p:sp>
          <p:nvSpPr>
            <p:cNvPr id="554" name="Google Shape;554;p63"/>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55" name="Google Shape;555;p63"/>
          <p:cNvGrpSpPr/>
          <p:nvPr/>
        </p:nvGrpSpPr>
        <p:grpSpPr>
          <a:xfrm>
            <a:off x="586818" y="5008344"/>
            <a:ext cx="1035841" cy="648384"/>
            <a:chOff x="457200" y="1466425"/>
            <a:chExt cx="776900" cy="486300"/>
          </a:xfrm>
        </p:grpSpPr>
        <p:sp>
          <p:nvSpPr>
            <p:cNvPr id="556" name="Google Shape;556;p63"/>
            <p:cNvSpPr/>
            <p:nvPr/>
          </p:nvSpPr>
          <p:spPr>
            <a:xfrm>
              <a:off x="457200" y="1466425"/>
              <a:ext cx="695400" cy="486300"/>
            </a:xfrm>
            <a:prstGeom prst="roundRect">
              <a:avLst>
                <a:gd fmla="val 16667"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05</a:t>
              </a:r>
              <a:endParaRPr b="0" i="0" sz="4000" u="none" cap="none" strike="noStrike">
                <a:solidFill>
                  <a:srgbClr val="FFFFFF"/>
                </a:solidFill>
                <a:latin typeface="Roboto Light"/>
                <a:ea typeface="Roboto Light"/>
                <a:cs typeface="Roboto Light"/>
                <a:sym typeface="Roboto Light"/>
              </a:endParaRPr>
            </a:p>
          </p:txBody>
        </p:sp>
        <p:sp>
          <p:nvSpPr>
            <p:cNvPr id="557" name="Google Shape;557;p63"/>
            <p:cNvSpPr/>
            <p:nvPr/>
          </p:nvSpPr>
          <p:spPr>
            <a:xfrm rot="5400000">
              <a:off x="973100" y="1624950"/>
              <a:ext cx="333375" cy="188625"/>
            </a:xfrm>
            <a:prstGeom prst="flowChartExtract">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58" name="Google Shape;558;p63"/>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59" name="Google Shape;559;p63"/>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0" name="Google Shape;560;p63"/>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1" name="Google Shape;561;p63"/>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2" name="Google Shape;562;p63"/>
          <p:cNvSpPr/>
          <p:nvPr/>
        </p:nvSpPr>
        <p:spPr>
          <a:xfrm>
            <a:off x="1780633" y="5008399"/>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63" name="Google Shape;563;p6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64" name="Google Shape;564;p63"/>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5" name="Google Shape;565;p63"/>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6" name="Google Shape;566;p63"/>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7" name="Google Shape;567;p63"/>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8" name="Google Shape;568;p63"/>
          <p:cNvSpPr txBox="1"/>
          <p:nvPr>
            <p:ph idx="5" type="subTitle"/>
          </p:nvPr>
        </p:nvSpPr>
        <p:spPr>
          <a:xfrm>
            <a:off x="1805867" y="5013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69" name="Google Shape;569;p63"/>
          <p:cNvSpPr txBox="1"/>
          <p:nvPr>
            <p:ph idx="6"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4">
  <p:cSld name="CUSTOM_11_1_1_2_2">
    <p:spTree>
      <p:nvGrpSpPr>
        <p:cNvPr id="570" name="Shape 570"/>
        <p:cNvGrpSpPr/>
        <p:nvPr/>
      </p:nvGrpSpPr>
      <p:grpSpPr>
        <a:xfrm>
          <a:off x="0" y="0"/>
          <a:ext cx="0" cy="0"/>
          <a:chOff x="0" y="0"/>
          <a:chExt cx="0" cy="0"/>
        </a:xfrm>
      </p:grpSpPr>
      <p:grpSp>
        <p:nvGrpSpPr>
          <p:cNvPr id="571" name="Google Shape;571;p64"/>
          <p:cNvGrpSpPr/>
          <p:nvPr/>
        </p:nvGrpSpPr>
        <p:grpSpPr>
          <a:xfrm>
            <a:off x="586818" y="1515784"/>
            <a:ext cx="1035841" cy="648384"/>
            <a:chOff x="457200" y="1466425"/>
            <a:chExt cx="776900" cy="486300"/>
          </a:xfrm>
        </p:grpSpPr>
        <p:sp>
          <p:nvSpPr>
            <p:cNvPr id="572" name="Google Shape;572;p64"/>
            <p:cNvSpPr/>
            <p:nvPr/>
          </p:nvSpPr>
          <p:spPr>
            <a:xfrm>
              <a:off x="457200" y="1466425"/>
              <a:ext cx="695400" cy="486300"/>
            </a:xfrm>
            <a:prstGeom prst="roundRect">
              <a:avLst>
                <a:gd fmla="val 16667" name="adj"/>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73" name="Google Shape;573;p64"/>
            <p:cNvSpPr/>
            <p:nvPr/>
          </p:nvSpPr>
          <p:spPr>
            <a:xfrm rot="5400000">
              <a:off x="973100" y="1624950"/>
              <a:ext cx="333375" cy="188625"/>
            </a:xfrm>
            <a:prstGeom prst="flowChartExtract">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4" name="Google Shape;574;p64"/>
          <p:cNvGrpSpPr/>
          <p:nvPr/>
        </p:nvGrpSpPr>
        <p:grpSpPr>
          <a:xfrm>
            <a:off x="586818" y="2388924"/>
            <a:ext cx="1035841" cy="648384"/>
            <a:chOff x="457200" y="1466425"/>
            <a:chExt cx="776900" cy="486300"/>
          </a:xfrm>
        </p:grpSpPr>
        <p:sp>
          <p:nvSpPr>
            <p:cNvPr id="575" name="Google Shape;575;p64"/>
            <p:cNvSpPr/>
            <p:nvPr/>
          </p:nvSpPr>
          <p:spPr>
            <a:xfrm>
              <a:off x="457200" y="1466425"/>
              <a:ext cx="695400" cy="486300"/>
            </a:xfrm>
            <a:prstGeom prst="roundRect">
              <a:avLst>
                <a:gd fmla="val 16667"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576" name="Google Shape;576;p64"/>
            <p:cNvSpPr/>
            <p:nvPr/>
          </p:nvSpPr>
          <p:spPr>
            <a:xfrm rot="5400000">
              <a:off x="973100" y="1624950"/>
              <a:ext cx="333375" cy="188625"/>
            </a:xfrm>
            <a:prstGeom prst="flowChartExtract">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77" name="Google Shape;577;p64"/>
          <p:cNvGrpSpPr/>
          <p:nvPr/>
        </p:nvGrpSpPr>
        <p:grpSpPr>
          <a:xfrm>
            <a:off x="586818" y="3262064"/>
            <a:ext cx="1035841" cy="648384"/>
            <a:chOff x="457200" y="1466425"/>
            <a:chExt cx="776900" cy="486300"/>
          </a:xfrm>
        </p:grpSpPr>
        <p:sp>
          <p:nvSpPr>
            <p:cNvPr id="578" name="Google Shape;578;p64"/>
            <p:cNvSpPr/>
            <p:nvPr/>
          </p:nvSpPr>
          <p:spPr>
            <a:xfrm>
              <a:off x="457200" y="1466425"/>
              <a:ext cx="695400" cy="486300"/>
            </a:xfrm>
            <a:prstGeom prst="roundRect">
              <a:avLst>
                <a:gd fmla="val 16667" name="adj"/>
              </a:avLst>
            </a:prstGeom>
            <a:solidFill>
              <a:srgbClr val="0077DB"/>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579" name="Google Shape;579;p64"/>
            <p:cNvSpPr/>
            <p:nvPr/>
          </p:nvSpPr>
          <p:spPr>
            <a:xfrm rot="5400000">
              <a:off x="973100" y="1624950"/>
              <a:ext cx="333375" cy="188625"/>
            </a:xfrm>
            <a:prstGeom prst="flowChartExtract">
              <a:avLst/>
            </a:prstGeom>
            <a:solidFill>
              <a:srgbClr val="0077D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grpSp>
        <p:nvGrpSpPr>
          <p:cNvPr id="580" name="Google Shape;580;p64"/>
          <p:cNvGrpSpPr/>
          <p:nvPr/>
        </p:nvGrpSpPr>
        <p:grpSpPr>
          <a:xfrm>
            <a:off x="586818" y="4135204"/>
            <a:ext cx="1035841" cy="648384"/>
            <a:chOff x="457200" y="1466425"/>
            <a:chExt cx="776900" cy="486300"/>
          </a:xfrm>
        </p:grpSpPr>
        <p:sp>
          <p:nvSpPr>
            <p:cNvPr id="581" name="Google Shape;581;p64"/>
            <p:cNvSpPr/>
            <p:nvPr/>
          </p:nvSpPr>
          <p:spPr>
            <a:xfrm>
              <a:off x="457200" y="1466425"/>
              <a:ext cx="695400" cy="486300"/>
            </a:xfrm>
            <a:prstGeom prst="roundRect">
              <a:avLst>
                <a:gd fmla="val 16667" name="adj"/>
              </a:avLst>
            </a:prstGeom>
            <a:solidFill>
              <a:srgbClr val="00C7CC"/>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04</a:t>
              </a:r>
              <a:endParaRPr b="0" i="0" sz="4000" u="none" cap="none" strike="noStrike">
                <a:solidFill>
                  <a:schemeClr val="dk2"/>
                </a:solidFill>
                <a:latin typeface="Roboto Light"/>
                <a:ea typeface="Roboto Light"/>
                <a:cs typeface="Roboto Light"/>
                <a:sym typeface="Roboto Light"/>
              </a:endParaRPr>
            </a:p>
          </p:txBody>
        </p:sp>
        <p:sp>
          <p:nvSpPr>
            <p:cNvPr id="582" name="Google Shape;582;p64"/>
            <p:cNvSpPr/>
            <p:nvPr/>
          </p:nvSpPr>
          <p:spPr>
            <a:xfrm rot="5400000">
              <a:off x="973100" y="1624950"/>
              <a:ext cx="333375" cy="188625"/>
            </a:xfrm>
            <a:prstGeom prst="flowChartExtract">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Roboto Light"/>
                <a:ea typeface="Roboto Light"/>
                <a:cs typeface="Roboto Light"/>
                <a:sym typeface="Roboto Light"/>
              </a:endParaRPr>
            </a:p>
          </p:txBody>
        </p:sp>
      </p:grpSp>
      <p:sp>
        <p:nvSpPr>
          <p:cNvPr id="583" name="Google Shape;583;p64"/>
          <p:cNvSpPr/>
          <p:nvPr/>
        </p:nvSpPr>
        <p:spPr>
          <a:xfrm>
            <a:off x="1780633" y="1515833"/>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4" name="Google Shape;584;p64"/>
          <p:cNvSpPr/>
          <p:nvPr/>
        </p:nvSpPr>
        <p:spPr>
          <a:xfrm>
            <a:off x="1780633" y="2388975"/>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5" name="Google Shape;585;p64"/>
          <p:cNvSpPr/>
          <p:nvPr/>
        </p:nvSpPr>
        <p:spPr>
          <a:xfrm>
            <a:off x="1780633" y="3262116"/>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6" name="Google Shape;586;p64"/>
          <p:cNvSpPr/>
          <p:nvPr/>
        </p:nvSpPr>
        <p:spPr>
          <a:xfrm>
            <a:off x="1780633" y="4135258"/>
            <a:ext cx="9488100" cy="648300"/>
          </a:xfrm>
          <a:prstGeom prst="roundRect">
            <a:avLst>
              <a:gd fmla="val 16667" name="adj"/>
            </a:avLst>
          </a:prstGeom>
          <a:solidFill>
            <a:srgbClr val="F2F2F2"/>
          </a:solidFill>
          <a:ln>
            <a:noFill/>
          </a:ln>
        </p:spPr>
        <p:txBody>
          <a:bodyPr anchorCtr="0" anchor="ctr" bIns="121900" lIns="182875" spcFirstLastPara="1" rIns="121900" wrap="square" tIns="121900">
            <a:noAutofit/>
          </a:bodyPr>
          <a:lstStyle/>
          <a:p>
            <a:pPr indent="0" lvl="0" marL="0" marR="0" rtl="0" algn="l">
              <a:lnSpc>
                <a:spcPct val="100000"/>
              </a:lnSpc>
              <a:spcBef>
                <a:spcPts val="0"/>
              </a:spcBef>
              <a:spcAft>
                <a:spcPts val="0"/>
              </a:spcAft>
              <a:buClr>
                <a:srgbClr val="005E77"/>
              </a:buClr>
              <a:buSzPts val="1900"/>
              <a:buFont typeface="Arial"/>
              <a:buNone/>
            </a:pPr>
            <a:r>
              <a:t/>
            </a:r>
            <a:endParaRPr b="0" i="0" sz="1900" u="none" cap="none" strike="noStrike">
              <a:solidFill>
                <a:srgbClr val="2E5E73"/>
              </a:solidFill>
              <a:latin typeface="Roboto"/>
              <a:ea typeface="Roboto"/>
              <a:cs typeface="Roboto"/>
              <a:sym typeface="Roboto"/>
            </a:endParaRPr>
          </a:p>
        </p:txBody>
      </p:sp>
      <p:sp>
        <p:nvSpPr>
          <p:cNvPr id="587" name="Google Shape;587;p6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88" name="Google Shape;588;p64"/>
          <p:cNvSpPr txBox="1"/>
          <p:nvPr>
            <p:ph idx="1" type="subTitle"/>
          </p:nvPr>
        </p:nvSpPr>
        <p:spPr>
          <a:xfrm>
            <a:off x="1805867" y="150556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89" name="Google Shape;589;p64"/>
          <p:cNvSpPr txBox="1"/>
          <p:nvPr>
            <p:ph idx="2" type="subTitle"/>
          </p:nvPr>
        </p:nvSpPr>
        <p:spPr>
          <a:xfrm>
            <a:off x="1805867" y="2383833"/>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0" name="Google Shape;590;p64"/>
          <p:cNvSpPr txBox="1"/>
          <p:nvPr>
            <p:ph idx="3" type="subTitle"/>
          </p:nvPr>
        </p:nvSpPr>
        <p:spPr>
          <a:xfrm>
            <a:off x="1805867" y="3259550"/>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1" name="Google Shape;591;p64"/>
          <p:cNvSpPr txBox="1"/>
          <p:nvPr>
            <p:ph idx="4" type="subTitle"/>
          </p:nvPr>
        </p:nvSpPr>
        <p:spPr>
          <a:xfrm>
            <a:off x="1805867" y="4137817"/>
            <a:ext cx="9488100" cy="648300"/>
          </a:xfrm>
          <a:prstGeom prst="rect">
            <a:avLst/>
          </a:prstGeom>
          <a:noFill/>
          <a:ln>
            <a:noFill/>
          </a:ln>
        </p:spPr>
        <p:txBody>
          <a:bodyPr anchorCtr="0" anchor="ctr"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592" name="Google Shape;592;p64"/>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Numbered Slide 1-3">
  <p:cSld name="CUSTOM_11_1_1_2_1">
    <p:spTree>
      <p:nvGrpSpPr>
        <p:cNvPr id="593" name="Shape 593"/>
        <p:cNvGrpSpPr/>
        <p:nvPr/>
      </p:nvGrpSpPr>
      <p:grpSpPr>
        <a:xfrm>
          <a:off x="0" y="0"/>
          <a:ext cx="0" cy="0"/>
          <a:chOff x="0" y="0"/>
          <a:chExt cx="0" cy="0"/>
        </a:xfrm>
      </p:grpSpPr>
      <p:sp>
        <p:nvSpPr>
          <p:cNvPr id="594" name="Google Shape;594;p6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95" name="Google Shape;595;p65"/>
          <p:cNvSpPr/>
          <p:nvPr/>
        </p:nvSpPr>
        <p:spPr>
          <a:xfrm>
            <a:off x="1803400" y="1515833"/>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nvGrpSpPr>
          <p:cNvPr id="596" name="Google Shape;596;p65"/>
          <p:cNvGrpSpPr/>
          <p:nvPr/>
        </p:nvGrpSpPr>
        <p:grpSpPr>
          <a:xfrm>
            <a:off x="609585" y="1515771"/>
            <a:ext cx="1035826" cy="828379"/>
            <a:chOff x="457200" y="1378813"/>
            <a:chExt cx="776889" cy="621300"/>
          </a:xfrm>
        </p:grpSpPr>
        <p:sp>
          <p:nvSpPr>
            <p:cNvPr id="597" name="Google Shape;597;p65"/>
            <p:cNvSpPr/>
            <p:nvPr/>
          </p:nvSpPr>
          <p:spPr>
            <a:xfrm>
              <a:off x="457200" y="1378813"/>
              <a:ext cx="695400" cy="621300"/>
            </a:xfrm>
            <a:prstGeom prst="roundRect">
              <a:avLst>
                <a:gd fmla="val 16667" name="adj"/>
              </a:avLst>
            </a:prstGeom>
            <a:solidFill>
              <a:schemeClr val="accent1"/>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2"/>
                  </a:solidFill>
                  <a:latin typeface="Roboto Light"/>
                  <a:ea typeface="Roboto Light"/>
                  <a:cs typeface="Roboto Light"/>
                  <a:sym typeface="Roboto Light"/>
                </a:rPr>
                <a:t>01</a:t>
              </a:r>
              <a:endParaRPr b="0" i="0" sz="4000" u="none" cap="none" strike="noStrike">
                <a:solidFill>
                  <a:schemeClr val="dk2"/>
                </a:solidFill>
                <a:latin typeface="Roboto Light"/>
                <a:ea typeface="Roboto Light"/>
                <a:cs typeface="Roboto Light"/>
                <a:sym typeface="Roboto Light"/>
              </a:endParaRPr>
            </a:p>
          </p:txBody>
        </p:sp>
        <p:sp>
          <p:nvSpPr>
            <p:cNvPr id="598" name="Google Shape;598;p65"/>
            <p:cNvSpPr/>
            <p:nvPr/>
          </p:nvSpPr>
          <p:spPr>
            <a:xfrm rot="5400000">
              <a:off x="969614" y="1607625"/>
              <a:ext cx="340325" cy="188625"/>
            </a:xfrm>
            <a:prstGeom prst="flowChartExtra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599" name="Google Shape;599;p65"/>
          <p:cNvGrpSpPr/>
          <p:nvPr/>
        </p:nvGrpSpPr>
        <p:grpSpPr>
          <a:xfrm>
            <a:off x="609585" y="2648987"/>
            <a:ext cx="1035826" cy="828379"/>
            <a:chOff x="457200" y="1378813"/>
            <a:chExt cx="776889" cy="621300"/>
          </a:xfrm>
        </p:grpSpPr>
        <p:sp>
          <p:nvSpPr>
            <p:cNvPr id="600" name="Google Shape;600;p65"/>
            <p:cNvSpPr/>
            <p:nvPr/>
          </p:nvSpPr>
          <p:spPr>
            <a:xfrm>
              <a:off x="457200" y="1378813"/>
              <a:ext cx="695400" cy="621300"/>
            </a:xfrm>
            <a:prstGeom prst="roundRect">
              <a:avLst>
                <a:gd fmla="val 16667" name="adj"/>
              </a:avLst>
            </a:prstGeom>
            <a:solidFill>
              <a:schemeClr val="dk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02</a:t>
              </a:r>
              <a:endParaRPr b="0" i="0" sz="4000" u="none" cap="none" strike="noStrike">
                <a:solidFill>
                  <a:srgbClr val="FFFFFF"/>
                </a:solidFill>
                <a:latin typeface="Roboto Light"/>
                <a:ea typeface="Roboto Light"/>
                <a:cs typeface="Roboto Light"/>
                <a:sym typeface="Roboto Light"/>
              </a:endParaRPr>
            </a:p>
          </p:txBody>
        </p:sp>
        <p:sp>
          <p:nvSpPr>
            <p:cNvPr id="601" name="Google Shape;601;p65"/>
            <p:cNvSpPr/>
            <p:nvPr/>
          </p:nvSpPr>
          <p:spPr>
            <a:xfrm rot="5400000">
              <a:off x="969614" y="1607625"/>
              <a:ext cx="340325" cy="188625"/>
            </a:xfrm>
            <a:prstGeom prst="flowChartExtra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grpSp>
        <p:nvGrpSpPr>
          <p:cNvPr id="602" name="Google Shape;602;p65"/>
          <p:cNvGrpSpPr/>
          <p:nvPr/>
        </p:nvGrpSpPr>
        <p:grpSpPr>
          <a:xfrm>
            <a:off x="609585" y="3775821"/>
            <a:ext cx="1035826" cy="828379"/>
            <a:chOff x="457200" y="1378813"/>
            <a:chExt cx="776889" cy="621300"/>
          </a:xfrm>
        </p:grpSpPr>
        <p:sp>
          <p:nvSpPr>
            <p:cNvPr id="603" name="Google Shape;603;p65"/>
            <p:cNvSpPr/>
            <p:nvPr/>
          </p:nvSpPr>
          <p:spPr>
            <a:xfrm>
              <a:off x="457200" y="1378813"/>
              <a:ext cx="695400" cy="621300"/>
            </a:xfrm>
            <a:prstGeom prst="roundRect">
              <a:avLst>
                <a:gd fmla="val 16667"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Light"/>
                  <a:ea typeface="Roboto Light"/>
                  <a:cs typeface="Roboto Light"/>
                  <a:sym typeface="Roboto Light"/>
                </a:rPr>
                <a:t>03</a:t>
              </a:r>
              <a:endParaRPr b="0" i="0" sz="4000" u="none" cap="none" strike="noStrike">
                <a:solidFill>
                  <a:srgbClr val="FFFFFF"/>
                </a:solidFill>
                <a:latin typeface="Roboto Light"/>
                <a:ea typeface="Roboto Light"/>
                <a:cs typeface="Roboto Light"/>
                <a:sym typeface="Roboto Light"/>
              </a:endParaRPr>
            </a:p>
          </p:txBody>
        </p:sp>
        <p:sp>
          <p:nvSpPr>
            <p:cNvPr id="604" name="Google Shape;604;p65"/>
            <p:cNvSpPr/>
            <p:nvPr/>
          </p:nvSpPr>
          <p:spPr>
            <a:xfrm rot="5400000">
              <a:off x="969614" y="1607625"/>
              <a:ext cx="340325" cy="188625"/>
            </a:xfrm>
            <a:prstGeom prst="flowChartExtract">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Roboto Light"/>
                <a:ea typeface="Roboto Light"/>
                <a:cs typeface="Roboto Light"/>
                <a:sym typeface="Roboto Light"/>
              </a:endParaRPr>
            </a:p>
          </p:txBody>
        </p:sp>
      </p:grpSp>
      <p:sp>
        <p:nvSpPr>
          <p:cNvPr id="605" name="Google Shape;605;p65"/>
          <p:cNvSpPr/>
          <p:nvPr/>
        </p:nvSpPr>
        <p:spPr>
          <a:xfrm>
            <a:off x="1803400" y="2652248"/>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6" name="Google Shape;606;p65"/>
          <p:cNvSpPr/>
          <p:nvPr/>
        </p:nvSpPr>
        <p:spPr>
          <a:xfrm>
            <a:off x="1803400" y="3775867"/>
            <a:ext cx="10022700" cy="828300"/>
          </a:xfrm>
          <a:prstGeom prst="roundRect">
            <a:avLst>
              <a:gd fmla="val 16667" name="adj"/>
            </a:avLst>
          </a:prstGeom>
          <a:solidFill>
            <a:srgbClr val="F3F3F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07" name="Google Shape;607;p65"/>
          <p:cNvSpPr txBox="1"/>
          <p:nvPr/>
        </p:nvSpPr>
        <p:spPr>
          <a:xfrm>
            <a:off x="-16400" y="157234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8" name="Google Shape;608;p65"/>
          <p:cNvSpPr txBox="1"/>
          <p:nvPr/>
        </p:nvSpPr>
        <p:spPr>
          <a:xfrm>
            <a:off x="-16400" y="2655451"/>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09" name="Google Shape;609;p65"/>
          <p:cNvSpPr txBox="1"/>
          <p:nvPr/>
        </p:nvSpPr>
        <p:spPr>
          <a:xfrm>
            <a:off x="0" y="3779084"/>
            <a:ext cx="12224700" cy="809100"/>
          </a:xfrm>
          <a:prstGeom prst="rect">
            <a:avLst/>
          </a:prstGeom>
          <a:noFill/>
          <a:ln>
            <a:noFill/>
          </a:ln>
        </p:spPr>
        <p:txBody>
          <a:bodyPr anchorCtr="0" anchor="ctr" bIns="0" lIns="2072625" spcFirstLastPara="1" rIns="609600" wrap="square" tIns="0">
            <a:noAutofit/>
          </a:bodyPr>
          <a:lstStyle/>
          <a:p>
            <a:pPr indent="0" lvl="0" marL="0" marR="0" rtl="0" algn="l">
              <a:lnSpc>
                <a:spcPct val="115000"/>
              </a:lnSpc>
              <a:spcBef>
                <a:spcPts val="0"/>
              </a:spcBef>
              <a:spcAft>
                <a:spcPts val="0"/>
              </a:spcAft>
              <a:buClr>
                <a:srgbClr val="000000"/>
              </a:buClr>
              <a:buSzPts val="1900"/>
              <a:buFont typeface="Arial"/>
              <a:buNone/>
            </a:pPr>
            <a:r>
              <a:t/>
            </a:r>
            <a:endParaRPr b="0" i="0" sz="1900" u="none" cap="none" strike="noStrike">
              <a:solidFill>
                <a:schemeClr val="dk1"/>
              </a:solidFill>
              <a:latin typeface="Roboto"/>
              <a:ea typeface="Roboto"/>
              <a:cs typeface="Roboto"/>
              <a:sym typeface="Roboto"/>
            </a:endParaRPr>
          </a:p>
        </p:txBody>
      </p:sp>
      <p:sp>
        <p:nvSpPr>
          <p:cNvPr id="610" name="Google Shape;610;p6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1 1 1">
  <p:cSld name="CUSTOM_11_1_1_1">
    <p:spTree>
      <p:nvGrpSpPr>
        <p:cNvPr id="611" name="Shape 611"/>
        <p:cNvGrpSpPr/>
        <p:nvPr/>
      </p:nvGrpSpPr>
      <p:grpSpPr>
        <a:xfrm>
          <a:off x="0" y="0"/>
          <a:ext cx="0" cy="0"/>
          <a:chOff x="0" y="0"/>
          <a:chExt cx="0" cy="0"/>
        </a:xfrm>
      </p:grpSpPr>
      <p:cxnSp>
        <p:nvCxnSpPr>
          <p:cNvPr id="612" name="Google Shape;612;p66"/>
          <p:cNvCxnSpPr/>
          <p:nvPr/>
        </p:nvCxnSpPr>
        <p:spPr>
          <a:xfrm>
            <a:off x="41267" y="2638367"/>
            <a:ext cx="1352400" cy="0"/>
          </a:xfrm>
          <a:prstGeom prst="straightConnector1">
            <a:avLst/>
          </a:prstGeom>
          <a:noFill/>
          <a:ln cap="flat" cmpd="sng" w="19050">
            <a:solidFill>
              <a:schemeClr val="accent6"/>
            </a:solidFill>
            <a:prstDash val="solid"/>
            <a:round/>
            <a:headEnd len="sm" w="sm" type="none"/>
            <a:tailEnd len="med" w="med" type="oval"/>
          </a:ln>
        </p:spPr>
      </p:cxnSp>
      <p:cxnSp>
        <p:nvCxnSpPr>
          <p:cNvPr id="613" name="Google Shape;613;p66"/>
          <p:cNvCxnSpPr/>
          <p:nvPr/>
        </p:nvCxnSpPr>
        <p:spPr>
          <a:xfrm>
            <a:off x="-8000" y="1732733"/>
            <a:ext cx="1401600" cy="0"/>
          </a:xfrm>
          <a:prstGeom prst="straightConnector1">
            <a:avLst/>
          </a:prstGeom>
          <a:noFill/>
          <a:ln cap="flat" cmpd="sng" w="19050">
            <a:solidFill>
              <a:schemeClr val="accent6"/>
            </a:solidFill>
            <a:prstDash val="solid"/>
            <a:round/>
            <a:headEnd len="sm" w="sm" type="none"/>
            <a:tailEnd len="med" w="med" type="oval"/>
          </a:ln>
        </p:spPr>
      </p:cxnSp>
      <p:cxnSp>
        <p:nvCxnSpPr>
          <p:cNvPr id="614" name="Google Shape;614;p66"/>
          <p:cNvCxnSpPr/>
          <p:nvPr/>
        </p:nvCxnSpPr>
        <p:spPr>
          <a:xfrm>
            <a:off x="19724" y="2639400"/>
            <a:ext cx="1374000" cy="0"/>
          </a:xfrm>
          <a:prstGeom prst="straightConnector1">
            <a:avLst/>
          </a:prstGeom>
          <a:noFill/>
          <a:ln cap="flat" cmpd="sng" w="19050">
            <a:solidFill>
              <a:schemeClr val="accent6"/>
            </a:solidFill>
            <a:prstDash val="solid"/>
            <a:round/>
            <a:headEnd len="sm" w="sm" type="none"/>
            <a:tailEnd len="med" w="med" type="oval"/>
          </a:ln>
        </p:spPr>
      </p:cxnSp>
      <p:cxnSp>
        <p:nvCxnSpPr>
          <p:cNvPr id="615" name="Google Shape;615;p66"/>
          <p:cNvCxnSpPr/>
          <p:nvPr/>
        </p:nvCxnSpPr>
        <p:spPr>
          <a:xfrm>
            <a:off x="33587" y="3490033"/>
            <a:ext cx="1360500" cy="0"/>
          </a:xfrm>
          <a:prstGeom prst="straightConnector1">
            <a:avLst/>
          </a:prstGeom>
          <a:noFill/>
          <a:ln cap="flat" cmpd="sng" w="19050">
            <a:solidFill>
              <a:schemeClr val="accent6"/>
            </a:solidFill>
            <a:prstDash val="solid"/>
            <a:round/>
            <a:headEnd len="sm" w="sm" type="none"/>
            <a:tailEnd len="med" w="med" type="oval"/>
          </a:ln>
        </p:spPr>
      </p:cxnSp>
      <p:cxnSp>
        <p:nvCxnSpPr>
          <p:cNvPr id="616" name="Google Shape;616;p66"/>
          <p:cNvCxnSpPr/>
          <p:nvPr/>
        </p:nvCxnSpPr>
        <p:spPr>
          <a:xfrm>
            <a:off x="-8000" y="4341833"/>
            <a:ext cx="1401600" cy="0"/>
          </a:xfrm>
          <a:prstGeom prst="straightConnector1">
            <a:avLst/>
          </a:prstGeom>
          <a:noFill/>
          <a:ln cap="flat" cmpd="sng" w="19050">
            <a:solidFill>
              <a:schemeClr val="accent6"/>
            </a:solidFill>
            <a:prstDash val="solid"/>
            <a:round/>
            <a:headEnd len="sm" w="sm" type="none"/>
            <a:tailEnd len="med" w="med" type="oval"/>
          </a:ln>
        </p:spPr>
      </p:cxnSp>
      <p:sp>
        <p:nvSpPr>
          <p:cNvPr id="617" name="Google Shape;617;p66"/>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6"/>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6"/>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6"/>
          <p:cNvSpPr/>
          <p:nvPr/>
        </p:nvSpPr>
        <p:spPr>
          <a:xfrm>
            <a:off x="1271100" y="14794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6"/>
          <p:cNvSpPr/>
          <p:nvPr/>
        </p:nvSpPr>
        <p:spPr>
          <a:xfrm>
            <a:off x="1161067" y="4126430"/>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2" name="Google Shape;622;p66"/>
          <p:cNvSpPr txBox="1"/>
          <p:nvPr>
            <p:ph idx="1" type="subTitle"/>
          </p:nvPr>
        </p:nvSpPr>
        <p:spPr>
          <a:xfrm>
            <a:off x="1591867" y="1505567"/>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3" name="Google Shape;623;p66"/>
          <p:cNvSpPr txBox="1"/>
          <p:nvPr>
            <p:ph idx="2" type="subTitle"/>
          </p:nvPr>
        </p:nvSpPr>
        <p:spPr>
          <a:xfrm>
            <a:off x="1591867" y="23622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4" name="Google Shape;624;p66"/>
          <p:cNvSpPr txBox="1"/>
          <p:nvPr>
            <p:ph idx="3" type="subTitle"/>
          </p:nvPr>
        </p:nvSpPr>
        <p:spPr>
          <a:xfrm>
            <a:off x="1591867" y="3223233"/>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5" name="Google Shape;625;p66"/>
          <p:cNvSpPr txBox="1"/>
          <p:nvPr>
            <p:ph idx="4" type="subTitle"/>
          </p:nvPr>
        </p:nvSpPr>
        <p:spPr>
          <a:xfrm>
            <a:off x="1591867" y="4084300"/>
            <a:ext cx="92700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26" name="Google Shape;626;p66"/>
          <p:cNvSpPr/>
          <p:nvPr/>
        </p:nvSpPr>
        <p:spPr>
          <a:xfrm>
            <a:off x="1161067" y="327954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7" name="Google Shape;627;p66"/>
          <p:cNvSpPr/>
          <p:nvPr/>
        </p:nvSpPr>
        <p:spPr>
          <a:xfrm>
            <a:off x="1161067" y="24233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8" name="Google Shape;628;p66"/>
          <p:cNvSpPr/>
          <p:nvPr/>
        </p:nvSpPr>
        <p:spPr>
          <a:xfrm>
            <a:off x="1161067" y="1530797"/>
            <a:ext cx="430800" cy="430800"/>
          </a:xfrm>
          <a:prstGeom prst="ellipse">
            <a:avLst/>
          </a:prstGeom>
          <a:solidFill>
            <a:schemeClr val="lt2"/>
          </a:solidFill>
          <a:ln cap="flat" cmpd="sng" w="762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82D49"/>
              </a:solidFill>
              <a:latin typeface="Arial"/>
              <a:ea typeface="Arial"/>
              <a:cs typeface="Arial"/>
              <a:sym typeface="Arial"/>
            </a:endParaRPr>
          </a:p>
        </p:txBody>
      </p:sp>
      <p:sp>
        <p:nvSpPr>
          <p:cNvPr id="629" name="Google Shape;629;p6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30" name="Google Shape;630;p66"/>
          <p:cNvSpPr txBox="1"/>
          <p:nvPr>
            <p:ph idx="5"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2">
    <p:spTree>
      <p:nvGrpSpPr>
        <p:cNvPr id="631" name="Shape 631"/>
        <p:cNvGrpSpPr/>
        <p:nvPr/>
      </p:nvGrpSpPr>
      <p:grpSpPr>
        <a:xfrm>
          <a:off x="0" y="0"/>
          <a:ext cx="0" cy="0"/>
          <a:chOff x="0" y="0"/>
          <a:chExt cx="0" cy="0"/>
        </a:xfrm>
      </p:grpSpPr>
      <p:sp>
        <p:nvSpPr>
          <p:cNvPr id="632" name="Google Shape;632;p67"/>
          <p:cNvSpPr txBox="1"/>
          <p:nvPr/>
        </p:nvSpPr>
        <p:spPr>
          <a:xfrm>
            <a:off x="940689"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01.</a:t>
            </a:r>
            <a:endParaRPr b="1" i="0" sz="5300" u="none" cap="none" strike="noStrike">
              <a:solidFill>
                <a:srgbClr val="2E5E73"/>
              </a:solidFill>
              <a:latin typeface="Roboto"/>
              <a:ea typeface="Roboto"/>
              <a:cs typeface="Roboto"/>
              <a:sym typeface="Roboto"/>
            </a:endParaRPr>
          </a:p>
        </p:txBody>
      </p:sp>
      <p:sp>
        <p:nvSpPr>
          <p:cNvPr id="633" name="Google Shape;633;p67"/>
          <p:cNvSpPr txBox="1"/>
          <p:nvPr/>
        </p:nvSpPr>
        <p:spPr>
          <a:xfrm>
            <a:off x="5040485"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02.</a:t>
            </a:r>
            <a:endParaRPr b="1" i="0" sz="5300" u="none" cap="none" strike="noStrike">
              <a:solidFill>
                <a:srgbClr val="2E5E73"/>
              </a:solidFill>
              <a:latin typeface="Roboto"/>
              <a:ea typeface="Roboto"/>
              <a:cs typeface="Roboto"/>
              <a:sym typeface="Roboto"/>
            </a:endParaRPr>
          </a:p>
        </p:txBody>
      </p:sp>
      <p:sp>
        <p:nvSpPr>
          <p:cNvPr id="634" name="Google Shape;634;p67"/>
          <p:cNvSpPr txBox="1"/>
          <p:nvPr/>
        </p:nvSpPr>
        <p:spPr>
          <a:xfrm>
            <a:off x="9128077" y="1967900"/>
            <a:ext cx="1368900" cy="1067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a:ea typeface="Roboto"/>
                <a:cs typeface="Roboto"/>
                <a:sym typeface="Roboto"/>
              </a:rPr>
              <a:t>03.</a:t>
            </a:r>
            <a:endParaRPr b="1" i="0" sz="5300" u="none" cap="none" strike="noStrike">
              <a:solidFill>
                <a:srgbClr val="2E5E73"/>
              </a:solidFill>
              <a:latin typeface="Roboto"/>
              <a:ea typeface="Roboto"/>
              <a:cs typeface="Roboto"/>
              <a:sym typeface="Roboto"/>
            </a:endParaRPr>
          </a:p>
        </p:txBody>
      </p:sp>
      <p:cxnSp>
        <p:nvCxnSpPr>
          <p:cNvPr id="635" name="Google Shape;635;p67"/>
          <p:cNvCxnSpPr/>
          <p:nvPr/>
        </p:nvCxnSpPr>
        <p:spPr>
          <a:xfrm>
            <a:off x="1094089"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6" name="Google Shape;636;p67"/>
          <p:cNvCxnSpPr/>
          <p:nvPr/>
        </p:nvCxnSpPr>
        <p:spPr>
          <a:xfrm>
            <a:off x="5193222" y="3086567"/>
            <a:ext cx="2413200" cy="0"/>
          </a:xfrm>
          <a:prstGeom prst="straightConnector1">
            <a:avLst/>
          </a:prstGeom>
          <a:noFill/>
          <a:ln cap="flat" cmpd="sng" w="19050">
            <a:solidFill>
              <a:srgbClr val="2E5E73"/>
            </a:solidFill>
            <a:prstDash val="solid"/>
            <a:round/>
            <a:headEnd len="sm" w="sm" type="none"/>
            <a:tailEnd len="sm" w="sm" type="none"/>
          </a:ln>
        </p:spPr>
      </p:cxnSp>
      <p:cxnSp>
        <p:nvCxnSpPr>
          <p:cNvPr id="637" name="Google Shape;637;p67"/>
          <p:cNvCxnSpPr/>
          <p:nvPr/>
        </p:nvCxnSpPr>
        <p:spPr>
          <a:xfrm>
            <a:off x="9272210" y="3086567"/>
            <a:ext cx="2413200" cy="0"/>
          </a:xfrm>
          <a:prstGeom prst="straightConnector1">
            <a:avLst/>
          </a:prstGeom>
          <a:noFill/>
          <a:ln cap="flat" cmpd="sng" w="19050">
            <a:solidFill>
              <a:srgbClr val="2E5E73"/>
            </a:solidFill>
            <a:prstDash val="solid"/>
            <a:round/>
            <a:headEnd len="sm" w="sm" type="none"/>
            <a:tailEnd len="sm" w="sm" type="none"/>
          </a:ln>
        </p:spPr>
      </p:cxnSp>
      <p:sp>
        <p:nvSpPr>
          <p:cNvPr id="638" name="Google Shape;638;p67"/>
          <p:cNvSpPr txBox="1"/>
          <p:nvPr>
            <p:ph idx="1" type="subTitle"/>
          </p:nvPr>
        </p:nvSpPr>
        <p:spPr>
          <a:xfrm>
            <a:off x="9406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39" name="Google Shape;639;p67"/>
          <p:cNvSpPr txBox="1"/>
          <p:nvPr>
            <p:ph idx="2" type="subTitle"/>
          </p:nvPr>
        </p:nvSpPr>
        <p:spPr>
          <a:xfrm>
            <a:off x="5040467" y="40586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0" name="Google Shape;640;p67"/>
          <p:cNvSpPr txBox="1"/>
          <p:nvPr>
            <p:ph idx="3" type="subTitle"/>
          </p:nvPr>
        </p:nvSpPr>
        <p:spPr>
          <a:xfrm>
            <a:off x="9140233" y="40586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41" name="Google Shape;641;p67"/>
          <p:cNvSpPr txBox="1"/>
          <p:nvPr>
            <p:ph type="title"/>
          </p:nvPr>
        </p:nvSpPr>
        <p:spPr>
          <a:xfrm>
            <a:off x="940667"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2" name="Google Shape;642;p67"/>
          <p:cNvSpPr txBox="1"/>
          <p:nvPr>
            <p:ph idx="4" type="title"/>
          </p:nvPr>
        </p:nvSpPr>
        <p:spPr>
          <a:xfrm>
            <a:off x="5040456"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3" name="Google Shape;643;p67"/>
          <p:cNvSpPr txBox="1"/>
          <p:nvPr>
            <p:ph idx="5" type="title"/>
          </p:nvPr>
        </p:nvSpPr>
        <p:spPr>
          <a:xfrm>
            <a:off x="9140229" y="33309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44" name="Google Shape;644;p67"/>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45" name="Google Shape;645;p67"/>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4">
  <p:cSld name="CUSTOM_13">
    <p:spTree>
      <p:nvGrpSpPr>
        <p:cNvPr id="646" name="Shape 646"/>
        <p:cNvGrpSpPr/>
        <p:nvPr/>
      </p:nvGrpSpPr>
      <p:grpSpPr>
        <a:xfrm>
          <a:off x="0" y="0"/>
          <a:ext cx="0" cy="0"/>
          <a:chOff x="0" y="0"/>
          <a:chExt cx="0" cy="0"/>
        </a:xfrm>
      </p:grpSpPr>
      <p:sp>
        <p:nvSpPr>
          <p:cNvPr id="647" name="Google Shape;647;p68"/>
          <p:cNvSpPr/>
          <p:nvPr/>
        </p:nvSpPr>
        <p:spPr>
          <a:xfrm>
            <a:off x="11130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8" name="Google Shape;648;p68"/>
          <p:cNvSpPr/>
          <p:nvPr/>
        </p:nvSpPr>
        <p:spPr>
          <a:xfrm>
            <a:off x="4958847"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49" name="Google Shape;649;p68"/>
          <p:cNvSpPr/>
          <p:nvPr/>
        </p:nvSpPr>
        <p:spPr>
          <a:xfrm>
            <a:off x="8818700" y="2215867"/>
            <a:ext cx="1026900" cy="1026900"/>
          </a:xfrm>
          <a:prstGeom prst="ellipse">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50" name="Google Shape;650;p68"/>
          <p:cNvSpPr txBox="1"/>
          <p:nvPr/>
        </p:nvSpPr>
        <p:spPr>
          <a:xfrm>
            <a:off x="1113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01</a:t>
            </a:r>
            <a:endParaRPr b="0" i="0" sz="4000" u="none" cap="none" strike="noStrike">
              <a:solidFill>
                <a:srgbClr val="FFFFFF"/>
              </a:solidFill>
              <a:latin typeface="Roboto"/>
              <a:ea typeface="Roboto"/>
              <a:cs typeface="Roboto"/>
              <a:sym typeface="Roboto"/>
            </a:endParaRPr>
          </a:p>
        </p:txBody>
      </p:sp>
      <p:sp>
        <p:nvSpPr>
          <p:cNvPr id="651" name="Google Shape;651;p68"/>
          <p:cNvSpPr txBox="1"/>
          <p:nvPr/>
        </p:nvSpPr>
        <p:spPr>
          <a:xfrm>
            <a:off x="49590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02</a:t>
            </a:r>
            <a:endParaRPr b="0" i="0" sz="4000" u="none" cap="none" strike="noStrike">
              <a:solidFill>
                <a:srgbClr val="FFFFFF"/>
              </a:solidFill>
              <a:latin typeface="Roboto"/>
              <a:ea typeface="Roboto"/>
              <a:cs typeface="Roboto"/>
              <a:sym typeface="Roboto"/>
            </a:endParaRPr>
          </a:p>
        </p:txBody>
      </p:sp>
      <p:sp>
        <p:nvSpPr>
          <p:cNvPr id="652" name="Google Shape;652;p68"/>
          <p:cNvSpPr txBox="1"/>
          <p:nvPr/>
        </p:nvSpPr>
        <p:spPr>
          <a:xfrm>
            <a:off x="8818700" y="2320400"/>
            <a:ext cx="1026900" cy="861900"/>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FFFF"/>
                </a:solidFill>
                <a:latin typeface="Roboto"/>
                <a:ea typeface="Roboto"/>
                <a:cs typeface="Roboto"/>
                <a:sym typeface="Roboto"/>
              </a:rPr>
              <a:t>03</a:t>
            </a:r>
            <a:endParaRPr b="0" i="0" sz="4000" u="none" cap="none" strike="noStrike">
              <a:solidFill>
                <a:srgbClr val="FFFFFF"/>
              </a:solidFill>
              <a:latin typeface="Roboto"/>
              <a:ea typeface="Roboto"/>
              <a:cs typeface="Roboto"/>
              <a:sym typeface="Roboto"/>
            </a:endParaRPr>
          </a:p>
        </p:txBody>
      </p:sp>
      <p:sp>
        <p:nvSpPr>
          <p:cNvPr id="653" name="Google Shape;653;p68"/>
          <p:cNvSpPr txBox="1"/>
          <p:nvPr>
            <p:ph idx="1" type="subTitle"/>
          </p:nvPr>
        </p:nvSpPr>
        <p:spPr>
          <a:xfrm>
            <a:off x="1195267"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4" name="Google Shape;654;p68"/>
          <p:cNvSpPr txBox="1"/>
          <p:nvPr>
            <p:ph type="title"/>
          </p:nvPr>
        </p:nvSpPr>
        <p:spPr>
          <a:xfrm>
            <a:off x="1195267"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5" name="Google Shape;655;p68"/>
          <p:cNvSpPr txBox="1"/>
          <p:nvPr>
            <p:ph idx="2" type="subTitle"/>
          </p:nvPr>
        </p:nvSpPr>
        <p:spPr>
          <a:xfrm>
            <a:off x="5072933" y="3957067"/>
            <a:ext cx="25659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6" name="Google Shape;656;p68"/>
          <p:cNvSpPr txBox="1"/>
          <p:nvPr>
            <p:ph idx="3" type="title"/>
          </p:nvPr>
        </p:nvSpPr>
        <p:spPr>
          <a:xfrm>
            <a:off x="5072923"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7" name="Google Shape;657;p68"/>
          <p:cNvSpPr txBox="1"/>
          <p:nvPr>
            <p:ph idx="4" type="subTitle"/>
          </p:nvPr>
        </p:nvSpPr>
        <p:spPr>
          <a:xfrm>
            <a:off x="8976800" y="3957067"/>
            <a:ext cx="2541600" cy="211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Font typeface="Roboto"/>
              <a:buNone/>
              <a:defRPr sz="1900">
                <a:latin typeface="Roboto"/>
                <a:ea typeface="Roboto"/>
                <a:cs typeface="Roboto"/>
                <a:sym typeface="Roboto"/>
              </a:defRPr>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658" name="Google Shape;658;p68"/>
          <p:cNvSpPr txBox="1"/>
          <p:nvPr>
            <p:ph idx="5" type="title"/>
          </p:nvPr>
        </p:nvSpPr>
        <p:spPr>
          <a:xfrm>
            <a:off x="8976796" y="3229367"/>
            <a:ext cx="2541600" cy="7275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p:txBody>
      </p:sp>
      <p:sp>
        <p:nvSpPr>
          <p:cNvPr id="659" name="Google Shape;659;p68"/>
          <p:cNvSpPr txBox="1"/>
          <p:nvPr>
            <p:ph idx="6"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60" name="Google Shape;660;p68"/>
          <p:cNvSpPr txBox="1"/>
          <p:nvPr>
            <p:ph idx="7"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5">
  <p:cSld name="CUSTOM_14">
    <p:spTree>
      <p:nvGrpSpPr>
        <p:cNvPr id="661" name="Shape 661"/>
        <p:cNvGrpSpPr/>
        <p:nvPr/>
      </p:nvGrpSpPr>
      <p:grpSpPr>
        <a:xfrm>
          <a:off x="0" y="0"/>
          <a:ext cx="0" cy="0"/>
          <a:chOff x="0" y="0"/>
          <a:chExt cx="0" cy="0"/>
        </a:xfrm>
      </p:grpSpPr>
      <p:sp>
        <p:nvSpPr>
          <p:cNvPr id="662" name="Google Shape;662;p69"/>
          <p:cNvSpPr/>
          <p:nvPr/>
        </p:nvSpPr>
        <p:spPr>
          <a:xfrm>
            <a:off x="9414117" y="2407350"/>
            <a:ext cx="2134500" cy="2134500"/>
          </a:xfrm>
          <a:prstGeom prst="ellipse">
            <a:avLst/>
          </a:prstGeom>
          <a:noFill/>
          <a:ln cap="flat" cmpd="sng" w="19050">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9"/>
          <p:cNvSpPr/>
          <p:nvPr/>
        </p:nvSpPr>
        <p:spPr>
          <a:xfrm>
            <a:off x="9044299" y="2336033"/>
            <a:ext cx="1416300" cy="2641500"/>
          </a:xfrm>
          <a:prstGeom prst="rect">
            <a:avLst/>
          </a:pr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4" name="Google Shape;664;p69"/>
          <p:cNvCxnSpPr>
            <a:stCxn id="665" idx="2"/>
          </p:cNvCxnSpPr>
          <p:nvPr/>
        </p:nvCxnSpPr>
        <p:spPr>
          <a:xfrm>
            <a:off x="1370043" y="2407359"/>
            <a:ext cx="9153600" cy="0"/>
          </a:xfrm>
          <a:prstGeom prst="straightConnector1">
            <a:avLst/>
          </a:prstGeom>
          <a:noFill/>
          <a:ln cap="flat" cmpd="sng" w="19050">
            <a:solidFill>
              <a:srgbClr val="2E5E73"/>
            </a:solidFill>
            <a:prstDash val="solid"/>
            <a:round/>
            <a:headEnd len="sm" w="sm" type="none"/>
            <a:tailEnd len="sm" w="sm" type="none"/>
          </a:ln>
        </p:spPr>
      </p:cxnSp>
      <p:sp>
        <p:nvSpPr>
          <p:cNvPr id="665" name="Google Shape;665;p69"/>
          <p:cNvSpPr/>
          <p:nvPr/>
        </p:nvSpPr>
        <p:spPr>
          <a:xfrm>
            <a:off x="137004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1</a:t>
            </a:r>
            <a:endParaRPr b="1" i="0" sz="1200" u="none" cap="none" strike="noStrike">
              <a:solidFill>
                <a:srgbClr val="082D49"/>
              </a:solidFill>
              <a:latin typeface="Roboto"/>
              <a:ea typeface="Roboto"/>
              <a:cs typeface="Roboto"/>
              <a:sym typeface="Roboto"/>
            </a:endParaRPr>
          </a:p>
        </p:txBody>
      </p:sp>
      <p:sp>
        <p:nvSpPr>
          <p:cNvPr id="666" name="Google Shape;666;p69"/>
          <p:cNvSpPr/>
          <p:nvPr/>
        </p:nvSpPr>
        <p:spPr>
          <a:xfrm>
            <a:off x="3837863" y="2191959"/>
            <a:ext cx="430800" cy="430800"/>
          </a:xfrm>
          <a:prstGeom prst="ellipse">
            <a:avLst/>
          </a:prstGeom>
          <a:solidFill>
            <a:srgbClr val="FCB91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2</a:t>
            </a:r>
            <a:endParaRPr b="1" i="0" sz="1200" u="none" cap="none" strike="noStrike">
              <a:solidFill>
                <a:srgbClr val="082D49"/>
              </a:solidFill>
              <a:latin typeface="Roboto"/>
              <a:ea typeface="Roboto"/>
              <a:cs typeface="Roboto"/>
              <a:sym typeface="Roboto"/>
            </a:endParaRPr>
          </a:p>
        </p:txBody>
      </p:sp>
      <p:sp>
        <p:nvSpPr>
          <p:cNvPr id="667" name="Google Shape;667;p69"/>
          <p:cNvSpPr/>
          <p:nvPr/>
        </p:nvSpPr>
        <p:spPr>
          <a:xfrm>
            <a:off x="63056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3</a:t>
            </a:r>
            <a:endParaRPr b="1" i="0" sz="1200" u="none" cap="none" strike="noStrike">
              <a:solidFill>
                <a:srgbClr val="082D49"/>
              </a:solidFill>
              <a:latin typeface="Roboto"/>
              <a:ea typeface="Roboto"/>
              <a:cs typeface="Roboto"/>
              <a:sym typeface="Roboto"/>
            </a:endParaRPr>
          </a:p>
        </p:txBody>
      </p:sp>
      <p:sp>
        <p:nvSpPr>
          <p:cNvPr id="668" name="Google Shape;668;p69"/>
          <p:cNvSpPr/>
          <p:nvPr/>
        </p:nvSpPr>
        <p:spPr>
          <a:xfrm>
            <a:off x="8773446" y="2191959"/>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4</a:t>
            </a:r>
            <a:endParaRPr b="1" i="0" sz="1200" u="none" cap="none" strike="noStrike">
              <a:solidFill>
                <a:srgbClr val="082D49"/>
              </a:solidFill>
              <a:latin typeface="Roboto"/>
              <a:ea typeface="Roboto"/>
              <a:cs typeface="Roboto"/>
              <a:sym typeface="Roboto"/>
            </a:endParaRPr>
          </a:p>
        </p:txBody>
      </p:sp>
      <p:cxnSp>
        <p:nvCxnSpPr>
          <p:cNvPr id="669" name="Google Shape;669;p69"/>
          <p:cNvCxnSpPr/>
          <p:nvPr/>
        </p:nvCxnSpPr>
        <p:spPr>
          <a:xfrm>
            <a:off x="1066783" y="4541916"/>
            <a:ext cx="9143700" cy="0"/>
          </a:xfrm>
          <a:prstGeom prst="straightConnector1">
            <a:avLst/>
          </a:prstGeom>
          <a:noFill/>
          <a:ln cap="flat" cmpd="sng" w="19050">
            <a:solidFill>
              <a:srgbClr val="2E5E73"/>
            </a:solidFill>
            <a:prstDash val="solid"/>
            <a:round/>
            <a:headEnd len="med" w="med" type="oval"/>
            <a:tailEnd len="sm" w="sm" type="none"/>
          </a:ln>
        </p:spPr>
      </p:cxnSp>
      <p:sp>
        <p:nvSpPr>
          <p:cNvPr id="670" name="Google Shape;670;p69"/>
          <p:cNvSpPr/>
          <p:nvPr/>
        </p:nvSpPr>
        <p:spPr>
          <a:xfrm>
            <a:off x="262644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8</a:t>
            </a:r>
            <a:endParaRPr b="1" i="0" sz="1200" u="none" cap="none" strike="noStrike">
              <a:solidFill>
                <a:srgbClr val="082D49"/>
              </a:solidFill>
              <a:latin typeface="Roboto"/>
              <a:ea typeface="Roboto"/>
              <a:cs typeface="Roboto"/>
              <a:sym typeface="Roboto"/>
            </a:endParaRPr>
          </a:p>
        </p:txBody>
      </p:sp>
      <p:sp>
        <p:nvSpPr>
          <p:cNvPr id="671" name="Google Shape;671;p69"/>
          <p:cNvSpPr/>
          <p:nvPr/>
        </p:nvSpPr>
        <p:spPr>
          <a:xfrm>
            <a:off x="5094263"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7</a:t>
            </a:r>
            <a:endParaRPr b="1" i="0" sz="1200" u="none" cap="none" strike="noStrike">
              <a:solidFill>
                <a:srgbClr val="082D49"/>
              </a:solidFill>
              <a:latin typeface="Roboto"/>
              <a:ea typeface="Roboto"/>
              <a:cs typeface="Roboto"/>
              <a:sym typeface="Roboto"/>
            </a:endParaRPr>
          </a:p>
        </p:txBody>
      </p:sp>
      <p:sp>
        <p:nvSpPr>
          <p:cNvPr id="672" name="Google Shape;672;p69"/>
          <p:cNvSpPr/>
          <p:nvPr/>
        </p:nvSpPr>
        <p:spPr>
          <a:xfrm>
            <a:off x="75620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6</a:t>
            </a:r>
            <a:endParaRPr b="1" i="0" sz="1200" u="none" cap="none" strike="noStrike">
              <a:solidFill>
                <a:srgbClr val="082D49"/>
              </a:solidFill>
              <a:latin typeface="Roboto"/>
              <a:ea typeface="Roboto"/>
              <a:cs typeface="Roboto"/>
              <a:sym typeface="Roboto"/>
            </a:endParaRPr>
          </a:p>
        </p:txBody>
      </p:sp>
      <p:sp>
        <p:nvSpPr>
          <p:cNvPr id="673" name="Google Shape;673;p69"/>
          <p:cNvSpPr/>
          <p:nvPr/>
        </p:nvSpPr>
        <p:spPr>
          <a:xfrm>
            <a:off x="10029846" y="4366594"/>
            <a:ext cx="430800" cy="430800"/>
          </a:xfrm>
          <a:prstGeom prst="ellipse">
            <a:avLst/>
          </a:prstGeom>
          <a:solidFill>
            <a:srgbClr val="F2F2F2"/>
          </a:solidFill>
          <a:ln>
            <a:noFill/>
          </a:ln>
        </p:spPr>
        <p:txBody>
          <a:bodyPr anchorCtr="0" anchor="ctr" bIns="121900" lIns="0" spcFirstLastPara="1" rIns="0" wrap="square" tIns="1219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82D49"/>
                </a:solidFill>
                <a:latin typeface="Roboto"/>
                <a:ea typeface="Roboto"/>
                <a:cs typeface="Roboto"/>
                <a:sym typeface="Roboto"/>
              </a:rPr>
              <a:t>5</a:t>
            </a:r>
            <a:endParaRPr b="1" i="0" sz="1200" u="none" cap="none" strike="noStrike">
              <a:solidFill>
                <a:srgbClr val="082D49"/>
              </a:solidFill>
              <a:latin typeface="Roboto"/>
              <a:ea typeface="Roboto"/>
              <a:cs typeface="Roboto"/>
              <a:sym typeface="Roboto"/>
            </a:endParaRPr>
          </a:p>
        </p:txBody>
      </p:sp>
      <p:sp>
        <p:nvSpPr>
          <p:cNvPr id="674" name="Google Shape;674;p69"/>
          <p:cNvSpPr txBox="1"/>
          <p:nvPr>
            <p:ph idx="1" type="subTitle"/>
          </p:nvPr>
        </p:nvSpPr>
        <p:spPr>
          <a:xfrm>
            <a:off x="69136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5" name="Google Shape;675;p69"/>
          <p:cNvSpPr txBox="1"/>
          <p:nvPr>
            <p:ph type="title"/>
          </p:nvPr>
        </p:nvSpPr>
        <p:spPr>
          <a:xfrm>
            <a:off x="691367"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6" name="Google Shape;676;p69"/>
          <p:cNvSpPr txBox="1"/>
          <p:nvPr>
            <p:ph idx="2" type="subTitle"/>
          </p:nvPr>
        </p:nvSpPr>
        <p:spPr>
          <a:xfrm>
            <a:off x="2991317"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100"/>
              <a:buNone/>
              <a:defRPr sz="1100"/>
            </a:lvl1pPr>
            <a:lvl2pPr lvl="1" algn="l">
              <a:lnSpc>
                <a:spcPct val="115000"/>
              </a:lnSpc>
              <a:spcBef>
                <a:spcPts val="0"/>
              </a:spcBef>
              <a:spcAft>
                <a:spcPts val="0"/>
              </a:spcAft>
              <a:buSzPts val="1100"/>
              <a:buNone/>
              <a:defRPr sz="1100"/>
            </a:lvl2pPr>
            <a:lvl3pPr lvl="2" algn="l">
              <a:lnSpc>
                <a:spcPct val="115000"/>
              </a:lnSpc>
              <a:spcBef>
                <a:spcPts val="0"/>
              </a:spcBef>
              <a:spcAft>
                <a:spcPts val="0"/>
              </a:spcAft>
              <a:buSzPts val="1100"/>
              <a:buNone/>
              <a:defRPr sz="1100"/>
            </a:lvl3pPr>
            <a:lvl4pPr lvl="3" algn="l">
              <a:lnSpc>
                <a:spcPct val="115000"/>
              </a:lnSpc>
              <a:spcBef>
                <a:spcPts val="0"/>
              </a:spcBef>
              <a:spcAft>
                <a:spcPts val="0"/>
              </a:spcAft>
              <a:buSzPts val="1100"/>
              <a:buNone/>
              <a:defRPr sz="1100"/>
            </a:lvl4pPr>
            <a:lvl5pPr lvl="4" algn="l">
              <a:lnSpc>
                <a:spcPct val="115000"/>
              </a:lnSpc>
              <a:spcBef>
                <a:spcPts val="0"/>
              </a:spcBef>
              <a:spcAft>
                <a:spcPts val="0"/>
              </a:spcAft>
              <a:buSzPts val="1100"/>
              <a:buNone/>
              <a:defRPr sz="1100"/>
            </a:lvl5pPr>
            <a:lvl6pPr lvl="5" algn="l">
              <a:lnSpc>
                <a:spcPct val="115000"/>
              </a:lnSpc>
              <a:spcBef>
                <a:spcPts val="0"/>
              </a:spcBef>
              <a:spcAft>
                <a:spcPts val="0"/>
              </a:spcAft>
              <a:buSzPts val="1100"/>
              <a:buNone/>
              <a:defRPr sz="1100"/>
            </a:lvl6pPr>
            <a:lvl7pPr lvl="6" algn="l">
              <a:lnSpc>
                <a:spcPct val="115000"/>
              </a:lnSpc>
              <a:spcBef>
                <a:spcPts val="0"/>
              </a:spcBef>
              <a:spcAft>
                <a:spcPts val="0"/>
              </a:spcAft>
              <a:buSzPts val="1100"/>
              <a:buNone/>
              <a:defRPr sz="1100"/>
            </a:lvl7pPr>
            <a:lvl8pPr lvl="7" algn="l">
              <a:lnSpc>
                <a:spcPct val="115000"/>
              </a:lnSpc>
              <a:spcBef>
                <a:spcPts val="0"/>
              </a:spcBef>
              <a:spcAft>
                <a:spcPts val="0"/>
              </a:spcAft>
              <a:buSzPts val="1100"/>
              <a:buNone/>
              <a:defRPr sz="1100"/>
            </a:lvl8pPr>
            <a:lvl9pPr lvl="8" algn="l">
              <a:lnSpc>
                <a:spcPct val="115000"/>
              </a:lnSpc>
              <a:spcBef>
                <a:spcPts val="0"/>
              </a:spcBef>
              <a:spcAft>
                <a:spcPts val="0"/>
              </a:spcAft>
              <a:buSzPts val="1100"/>
              <a:buNone/>
              <a:defRPr sz="1100"/>
            </a:lvl9pPr>
          </a:lstStyle>
          <a:p/>
        </p:txBody>
      </p:sp>
      <p:sp>
        <p:nvSpPr>
          <p:cNvPr id="677" name="Google Shape;677;p69"/>
          <p:cNvSpPr txBox="1"/>
          <p:nvPr>
            <p:ph idx="3" type="title"/>
          </p:nvPr>
        </p:nvSpPr>
        <p:spPr>
          <a:xfrm>
            <a:off x="2991334"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100"/>
              <a:buNone/>
              <a:defRPr sz="1100"/>
            </a:lvl2pPr>
            <a:lvl3pPr lvl="2" algn="l">
              <a:lnSpc>
                <a:spcPct val="100000"/>
              </a:lnSpc>
              <a:spcBef>
                <a:spcPts val="0"/>
              </a:spcBef>
              <a:spcAft>
                <a:spcPts val="0"/>
              </a:spcAft>
              <a:buSzPts val="1100"/>
              <a:buNone/>
              <a:defRPr sz="1100"/>
            </a:lvl3pPr>
            <a:lvl4pPr lvl="3" algn="l">
              <a:lnSpc>
                <a:spcPct val="100000"/>
              </a:lnSpc>
              <a:spcBef>
                <a:spcPts val="0"/>
              </a:spcBef>
              <a:spcAft>
                <a:spcPts val="0"/>
              </a:spcAft>
              <a:buSzPts val="1100"/>
              <a:buNone/>
              <a:defRPr sz="1100"/>
            </a:lvl4pPr>
            <a:lvl5pPr lvl="4" algn="l">
              <a:lnSpc>
                <a:spcPct val="100000"/>
              </a:lnSpc>
              <a:spcBef>
                <a:spcPts val="0"/>
              </a:spcBef>
              <a:spcAft>
                <a:spcPts val="0"/>
              </a:spcAft>
              <a:buSzPts val="1100"/>
              <a:buNone/>
              <a:defRPr sz="1100"/>
            </a:lvl5pPr>
            <a:lvl6pPr lvl="5" algn="l">
              <a:lnSpc>
                <a:spcPct val="100000"/>
              </a:lnSpc>
              <a:spcBef>
                <a:spcPts val="0"/>
              </a:spcBef>
              <a:spcAft>
                <a:spcPts val="0"/>
              </a:spcAft>
              <a:buSzPts val="1100"/>
              <a:buNone/>
              <a:defRPr sz="1100"/>
            </a:lvl6pPr>
            <a:lvl7pPr lvl="6" algn="l">
              <a:lnSpc>
                <a:spcPct val="100000"/>
              </a:lnSpc>
              <a:spcBef>
                <a:spcPts val="0"/>
              </a:spcBef>
              <a:spcAft>
                <a:spcPts val="0"/>
              </a:spcAft>
              <a:buSzPts val="1100"/>
              <a:buNone/>
              <a:defRPr sz="1100"/>
            </a:lvl7pPr>
            <a:lvl8pPr lvl="7" algn="l">
              <a:lnSpc>
                <a:spcPct val="100000"/>
              </a:lnSpc>
              <a:spcBef>
                <a:spcPts val="0"/>
              </a:spcBef>
              <a:spcAft>
                <a:spcPts val="0"/>
              </a:spcAft>
              <a:buSzPts val="1100"/>
              <a:buNone/>
              <a:defRPr sz="1100"/>
            </a:lvl8pPr>
            <a:lvl9pPr lvl="8" algn="l">
              <a:lnSpc>
                <a:spcPct val="100000"/>
              </a:lnSpc>
              <a:spcBef>
                <a:spcPts val="0"/>
              </a:spcBef>
              <a:spcAft>
                <a:spcPts val="0"/>
              </a:spcAft>
              <a:buSzPts val="1100"/>
              <a:buNone/>
              <a:defRPr sz="1100"/>
            </a:lvl9pPr>
          </a:lstStyle>
          <a:p/>
        </p:txBody>
      </p:sp>
      <p:sp>
        <p:nvSpPr>
          <p:cNvPr id="678" name="Google Shape;678;p69"/>
          <p:cNvSpPr txBox="1"/>
          <p:nvPr>
            <p:ph idx="4" type="subTitle"/>
          </p:nvPr>
        </p:nvSpPr>
        <p:spPr>
          <a:xfrm>
            <a:off x="563860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79" name="Google Shape;679;p69"/>
          <p:cNvSpPr txBox="1"/>
          <p:nvPr>
            <p:ph idx="5" type="title"/>
          </p:nvPr>
        </p:nvSpPr>
        <p:spPr>
          <a:xfrm>
            <a:off x="5638600"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0" name="Google Shape;680;p69"/>
          <p:cNvSpPr txBox="1"/>
          <p:nvPr>
            <p:ph idx="6" type="subTitle"/>
          </p:nvPr>
        </p:nvSpPr>
        <p:spPr>
          <a:xfrm>
            <a:off x="7938550" y="3010533"/>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1" name="Google Shape;681;p69"/>
          <p:cNvSpPr txBox="1"/>
          <p:nvPr>
            <p:ph idx="7" type="title"/>
          </p:nvPr>
        </p:nvSpPr>
        <p:spPr>
          <a:xfrm>
            <a:off x="7938568" y="2785067"/>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2" name="Google Shape;682;p69"/>
          <p:cNvSpPr txBox="1"/>
          <p:nvPr>
            <p:ph idx="8" type="subTitle"/>
          </p:nvPr>
        </p:nvSpPr>
        <p:spPr>
          <a:xfrm>
            <a:off x="205153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3" name="Google Shape;683;p69"/>
          <p:cNvSpPr txBox="1"/>
          <p:nvPr>
            <p:ph idx="9" type="title"/>
          </p:nvPr>
        </p:nvSpPr>
        <p:spPr>
          <a:xfrm>
            <a:off x="2051533"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4" name="Google Shape;684;p69"/>
          <p:cNvSpPr txBox="1"/>
          <p:nvPr>
            <p:ph idx="13" type="subTitle"/>
          </p:nvPr>
        </p:nvSpPr>
        <p:spPr>
          <a:xfrm>
            <a:off x="4351483"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5" name="Google Shape;685;p69"/>
          <p:cNvSpPr txBox="1"/>
          <p:nvPr>
            <p:ph idx="14" type="title"/>
          </p:nvPr>
        </p:nvSpPr>
        <p:spPr>
          <a:xfrm>
            <a:off x="4351501"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6" name="Google Shape;686;p69"/>
          <p:cNvSpPr txBox="1"/>
          <p:nvPr>
            <p:ph idx="15" type="subTitle"/>
          </p:nvPr>
        </p:nvSpPr>
        <p:spPr>
          <a:xfrm>
            <a:off x="685800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7" name="Google Shape;687;p69"/>
          <p:cNvSpPr txBox="1"/>
          <p:nvPr>
            <p:ph idx="16" type="title"/>
          </p:nvPr>
        </p:nvSpPr>
        <p:spPr>
          <a:xfrm>
            <a:off x="6858000"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88" name="Google Shape;688;p69"/>
          <p:cNvSpPr txBox="1"/>
          <p:nvPr>
            <p:ph idx="17" type="subTitle"/>
          </p:nvPr>
        </p:nvSpPr>
        <p:spPr>
          <a:xfrm>
            <a:off x="9157950" y="5254667"/>
            <a:ext cx="1935300" cy="9405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Clr>
                <a:srgbClr val="F2F2F2"/>
              </a:buClr>
              <a:buSzPts val="1100"/>
              <a:buNone/>
              <a:defRPr sz="1100">
                <a:solidFill>
                  <a:srgbClr val="F2F2F2"/>
                </a:solidFill>
              </a:defRPr>
            </a:lvl1pPr>
            <a:lvl2pPr lvl="1" algn="l">
              <a:lnSpc>
                <a:spcPct val="115000"/>
              </a:lnSpc>
              <a:spcBef>
                <a:spcPts val="0"/>
              </a:spcBef>
              <a:spcAft>
                <a:spcPts val="0"/>
              </a:spcAft>
              <a:buClr>
                <a:srgbClr val="F2F2F2"/>
              </a:buClr>
              <a:buSzPts val="1100"/>
              <a:buNone/>
              <a:defRPr sz="1100">
                <a:solidFill>
                  <a:srgbClr val="F2F2F2"/>
                </a:solidFill>
              </a:defRPr>
            </a:lvl2pPr>
            <a:lvl3pPr lvl="2" algn="l">
              <a:lnSpc>
                <a:spcPct val="115000"/>
              </a:lnSpc>
              <a:spcBef>
                <a:spcPts val="0"/>
              </a:spcBef>
              <a:spcAft>
                <a:spcPts val="0"/>
              </a:spcAft>
              <a:buClr>
                <a:srgbClr val="F2F2F2"/>
              </a:buClr>
              <a:buSzPts val="1100"/>
              <a:buNone/>
              <a:defRPr sz="1100">
                <a:solidFill>
                  <a:srgbClr val="F2F2F2"/>
                </a:solidFill>
              </a:defRPr>
            </a:lvl3pPr>
            <a:lvl4pPr lvl="3" algn="l">
              <a:lnSpc>
                <a:spcPct val="115000"/>
              </a:lnSpc>
              <a:spcBef>
                <a:spcPts val="0"/>
              </a:spcBef>
              <a:spcAft>
                <a:spcPts val="0"/>
              </a:spcAft>
              <a:buClr>
                <a:srgbClr val="F2F2F2"/>
              </a:buClr>
              <a:buSzPts val="1100"/>
              <a:buNone/>
              <a:defRPr sz="1100">
                <a:solidFill>
                  <a:srgbClr val="F2F2F2"/>
                </a:solidFill>
              </a:defRPr>
            </a:lvl4pPr>
            <a:lvl5pPr lvl="4" algn="l">
              <a:lnSpc>
                <a:spcPct val="115000"/>
              </a:lnSpc>
              <a:spcBef>
                <a:spcPts val="0"/>
              </a:spcBef>
              <a:spcAft>
                <a:spcPts val="0"/>
              </a:spcAft>
              <a:buClr>
                <a:srgbClr val="F2F2F2"/>
              </a:buClr>
              <a:buSzPts val="1100"/>
              <a:buNone/>
              <a:defRPr sz="1100">
                <a:solidFill>
                  <a:srgbClr val="F2F2F2"/>
                </a:solidFill>
              </a:defRPr>
            </a:lvl5pPr>
            <a:lvl6pPr lvl="5" algn="l">
              <a:lnSpc>
                <a:spcPct val="115000"/>
              </a:lnSpc>
              <a:spcBef>
                <a:spcPts val="0"/>
              </a:spcBef>
              <a:spcAft>
                <a:spcPts val="0"/>
              </a:spcAft>
              <a:buClr>
                <a:srgbClr val="F2F2F2"/>
              </a:buClr>
              <a:buSzPts val="1100"/>
              <a:buNone/>
              <a:defRPr sz="1100">
                <a:solidFill>
                  <a:srgbClr val="F2F2F2"/>
                </a:solidFill>
              </a:defRPr>
            </a:lvl6pPr>
            <a:lvl7pPr lvl="6" algn="l">
              <a:lnSpc>
                <a:spcPct val="115000"/>
              </a:lnSpc>
              <a:spcBef>
                <a:spcPts val="0"/>
              </a:spcBef>
              <a:spcAft>
                <a:spcPts val="0"/>
              </a:spcAft>
              <a:buClr>
                <a:srgbClr val="F2F2F2"/>
              </a:buClr>
              <a:buSzPts val="1100"/>
              <a:buNone/>
              <a:defRPr sz="1100">
                <a:solidFill>
                  <a:srgbClr val="F2F2F2"/>
                </a:solidFill>
              </a:defRPr>
            </a:lvl7pPr>
            <a:lvl8pPr lvl="7" algn="l">
              <a:lnSpc>
                <a:spcPct val="115000"/>
              </a:lnSpc>
              <a:spcBef>
                <a:spcPts val="0"/>
              </a:spcBef>
              <a:spcAft>
                <a:spcPts val="0"/>
              </a:spcAft>
              <a:buClr>
                <a:srgbClr val="F2F2F2"/>
              </a:buClr>
              <a:buSzPts val="1100"/>
              <a:buNone/>
              <a:defRPr sz="1100">
                <a:solidFill>
                  <a:srgbClr val="F2F2F2"/>
                </a:solidFill>
              </a:defRPr>
            </a:lvl8pPr>
            <a:lvl9pPr lvl="8" algn="l">
              <a:lnSpc>
                <a:spcPct val="115000"/>
              </a:lnSpc>
              <a:spcBef>
                <a:spcPts val="0"/>
              </a:spcBef>
              <a:spcAft>
                <a:spcPts val="0"/>
              </a:spcAft>
              <a:buClr>
                <a:srgbClr val="F2F2F2"/>
              </a:buClr>
              <a:buSzPts val="1100"/>
              <a:buNone/>
              <a:defRPr sz="1100">
                <a:solidFill>
                  <a:srgbClr val="F2F2F2"/>
                </a:solidFill>
              </a:defRPr>
            </a:lvl9pPr>
          </a:lstStyle>
          <a:p/>
        </p:txBody>
      </p:sp>
      <p:sp>
        <p:nvSpPr>
          <p:cNvPr id="689" name="Google Shape;689;p69"/>
          <p:cNvSpPr txBox="1"/>
          <p:nvPr>
            <p:ph idx="18" type="title"/>
          </p:nvPr>
        </p:nvSpPr>
        <p:spPr>
          <a:xfrm>
            <a:off x="9157968" y="5029200"/>
            <a:ext cx="2066700" cy="262800"/>
          </a:xfrm>
          <a:prstGeom prst="rect">
            <a:avLst/>
          </a:prstGeom>
          <a:noFill/>
          <a:ln>
            <a:noFill/>
          </a:ln>
        </p:spPr>
        <p:txBody>
          <a:bodyPr anchorCtr="0" anchor="t" bIns="121900" lIns="121900" spcFirstLastPara="1" rIns="121900" wrap="square" tIns="121900">
            <a:noAutofit/>
          </a:bodyPr>
          <a:lstStyle>
            <a:lvl1pPr lvl="0" algn="l">
              <a:lnSpc>
                <a:spcPct val="100000"/>
              </a:lnSpc>
              <a:spcBef>
                <a:spcPts val="0"/>
              </a:spcBef>
              <a:spcAft>
                <a:spcPts val="0"/>
              </a:spcAft>
              <a:buClr>
                <a:srgbClr val="F2F2F2"/>
              </a:buClr>
              <a:buSzPts val="1100"/>
              <a:buNone/>
              <a:defRPr sz="1100">
                <a:solidFill>
                  <a:srgbClr val="F2F2F2"/>
                </a:solidFill>
              </a:defRPr>
            </a:lvl1pPr>
            <a:lvl2pPr lvl="1" algn="l">
              <a:lnSpc>
                <a:spcPct val="100000"/>
              </a:lnSpc>
              <a:spcBef>
                <a:spcPts val="0"/>
              </a:spcBef>
              <a:spcAft>
                <a:spcPts val="0"/>
              </a:spcAft>
              <a:buClr>
                <a:srgbClr val="F2F2F2"/>
              </a:buClr>
              <a:buSzPts val="1100"/>
              <a:buNone/>
              <a:defRPr sz="1100">
                <a:solidFill>
                  <a:srgbClr val="F2F2F2"/>
                </a:solidFill>
              </a:defRPr>
            </a:lvl2pPr>
            <a:lvl3pPr lvl="2" algn="l">
              <a:lnSpc>
                <a:spcPct val="100000"/>
              </a:lnSpc>
              <a:spcBef>
                <a:spcPts val="0"/>
              </a:spcBef>
              <a:spcAft>
                <a:spcPts val="0"/>
              </a:spcAft>
              <a:buClr>
                <a:srgbClr val="F2F2F2"/>
              </a:buClr>
              <a:buSzPts val="1100"/>
              <a:buNone/>
              <a:defRPr sz="1100">
                <a:solidFill>
                  <a:srgbClr val="F2F2F2"/>
                </a:solidFill>
              </a:defRPr>
            </a:lvl3pPr>
            <a:lvl4pPr lvl="3" algn="l">
              <a:lnSpc>
                <a:spcPct val="100000"/>
              </a:lnSpc>
              <a:spcBef>
                <a:spcPts val="0"/>
              </a:spcBef>
              <a:spcAft>
                <a:spcPts val="0"/>
              </a:spcAft>
              <a:buClr>
                <a:srgbClr val="F2F2F2"/>
              </a:buClr>
              <a:buSzPts val="1100"/>
              <a:buNone/>
              <a:defRPr sz="1100">
                <a:solidFill>
                  <a:srgbClr val="F2F2F2"/>
                </a:solidFill>
              </a:defRPr>
            </a:lvl4pPr>
            <a:lvl5pPr lvl="4" algn="l">
              <a:lnSpc>
                <a:spcPct val="100000"/>
              </a:lnSpc>
              <a:spcBef>
                <a:spcPts val="0"/>
              </a:spcBef>
              <a:spcAft>
                <a:spcPts val="0"/>
              </a:spcAft>
              <a:buClr>
                <a:srgbClr val="F2F2F2"/>
              </a:buClr>
              <a:buSzPts val="1100"/>
              <a:buNone/>
              <a:defRPr sz="1100">
                <a:solidFill>
                  <a:srgbClr val="F2F2F2"/>
                </a:solidFill>
              </a:defRPr>
            </a:lvl5pPr>
            <a:lvl6pPr lvl="5" algn="l">
              <a:lnSpc>
                <a:spcPct val="100000"/>
              </a:lnSpc>
              <a:spcBef>
                <a:spcPts val="0"/>
              </a:spcBef>
              <a:spcAft>
                <a:spcPts val="0"/>
              </a:spcAft>
              <a:buClr>
                <a:srgbClr val="F2F2F2"/>
              </a:buClr>
              <a:buSzPts val="1100"/>
              <a:buNone/>
              <a:defRPr sz="1100">
                <a:solidFill>
                  <a:srgbClr val="F2F2F2"/>
                </a:solidFill>
              </a:defRPr>
            </a:lvl6pPr>
            <a:lvl7pPr lvl="6" algn="l">
              <a:lnSpc>
                <a:spcPct val="100000"/>
              </a:lnSpc>
              <a:spcBef>
                <a:spcPts val="0"/>
              </a:spcBef>
              <a:spcAft>
                <a:spcPts val="0"/>
              </a:spcAft>
              <a:buClr>
                <a:srgbClr val="F2F2F2"/>
              </a:buClr>
              <a:buSzPts val="1100"/>
              <a:buNone/>
              <a:defRPr sz="1100">
                <a:solidFill>
                  <a:srgbClr val="F2F2F2"/>
                </a:solidFill>
              </a:defRPr>
            </a:lvl7pPr>
            <a:lvl8pPr lvl="7" algn="l">
              <a:lnSpc>
                <a:spcPct val="100000"/>
              </a:lnSpc>
              <a:spcBef>
                <a:spcPts val="0"/>
              </a:spcBef>
              <a:spcAft>
                <a:spcPts val="0"/>
              </a:spcAft>
              <a:buClr>
                <a:srgbClr val="F2F2F2"/>
              </a:buClr>
              <a:buSzPts val="1100"/>
              <a:buNone/>
              <a:defRPr sz="1100">
                <a:solidFill>
                  <a:srgbClr val="F2F2F2"/>
                </a:solidFill>
              </a:defRPr>
            </a:lvl8pPr>
            <a:lvl9pPr lvl="8" algn="l">
              <a:lnSpc>
                <a:spcPct val="100000"/>
              </a:lnSpc>
              <a:spcBef>
                <a:spcPts val="0"/>
              </a:spcBef>
              <a:spcAft>
                <a:spcPts val="0"/>
              </a:spcAft>
              <a:buClr>
                <a:srgbClr val="F2F2F2"/>
              </a:buClr>
              <a:buSzPts val="1100"/>
              <a:buNone/>
              <a:defRPr sz="1100">
                <a:solidFill>
                  <a:srgbClr val="F2F2F2"/>
                </a:solidFill>
              </a:defRPr>
            </a:lvl9pPr>
          </a:lstStyle>
          <a:p/>
        </p:txBody>
      </p:sp>
      <p:sp>
        <p:nvSpPr>
          <p:cNvPr id="690" name="Google Shape;690;p69"/>
          <p:cNvSpPr txBox="1"/>
          <p:nvPr>
            <p:ph idx="19"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91" name="Google Shape;691;p69"/>
          <p:cNvSpPr txBox="1"/>
          <p:nvPr>
            <p:ph idx="20"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6">
  <p:cSld name="CUSTOM_15">
    <p:spTree>
      <p:nvGrpSpPr>
        <p:cNvPr id="692" name="Shape 692"/>
        <p:cNvGrpSpPr/>
        <p:nvPr/>
      </p:nvGrpSpPr>
      <p:grpSpPr>
        <a:xfrm>
          <a:off x="0" y="0"/>
          <a:ext cx="0" cy="0"/>
          <a:chOff x="0" y="0"/>
          <a:chExt cx="0" cy="0"/>
        </a:xfrm>
      </p:grpSpPr>
      <p:sp>
        <p:nvSpPr>
          <p:cNvPr id="693" name="Google Shape;693;p70"/>
          <p:cNvSpPr/>
          <p:nvPr/>
        </p:nvSpPr>
        <p:spPr>
          <a:xfrm>
            <a:off x="4358483" y="3039458"/>
            <a:ext cx="3178800" cy="879900"/>
          </a:xfrm>
          <a:prstGeom prst="trapezoid">
            <a:avLst>
              <a:gd fmla="val 69509" name="adj"/>
            </a:avLst>
          </a:prstGeom>
          <a:solidFill>
            <a:srgbClr val="2E5E73"/>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B</a:t>
            </a:r>
            <a:endParaRPr b="1" i="0" sz="1900" u="none" cap="none" strike="noStrike">
              <a:solidFill>
                <a:srgbClr val="FFFFFF"/>
              </a:solidFill>
              <a:latin typeface="Arial"/>
              <a:ea typeface="Arial"/>
              <a:cs typeface="Arial"/>
              <a:sym typeface="Arial"/>
            </a:endParaRPr>
          </a:p>
        </p:txBody>
      </p:sp>
      <p:sp>
        <p:nvSpPr>
          <p:cNvPr id="694" name="Google Shape;694;p70"/>
          <p:cNvSpPr/>
          <p:nvPr/>
        </p:nvSpPr>
        <p:spPr>
          <a:xfrm>
            <a:off x="3656865" y="4156508"/>
            <a:ext cx="4575600" cy="879900"/>
          </a:xfrm>
          <a:prstGeom prst="trapezoid">
            <a:avLst>
              <a:gd fmla="val 68291" name="adj"/>
            </a:avLst>
          </a:prstGeom>
          <a:solidFill>
            <a:srgbClr val="1475D4"/>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C</a:t>
            </a:r>
            <a:endParaRPr b="0" i="0" sz="1900" u="none" cap="none" strike="noStrike">
              <a:solidFill>
                <a:srgbClr val="FFFFFF"/>
              </a:solidFill>
              <a:latin typeface="Arial"/>
              <a:ea typeface="Arial"/>
              <a:cs typeface="Arial"/>
              <a:sym typeface="Arial"/>
            </a:endParaRPr>
          </a:p>
        </p:txBody>
      </p:sp>
      <p:sp>
        <p:nvSpPr>
          <p:cNvPr id="695" name="Google Shape;695;p70"/>
          <p:cNvSpPr/>
          <p:nvPr/>
        </p:nvSpPr>
        <p:spPr>
          <a:xfrm>
            <a:off x="5102467" y="1328417"/>
            <a:ext cx="1684500" cy="1399200"/>
          </a:xfrm>
          <a:prstGeom prst="triangle">
            <a:avLst>
              <a:gd fmla="val 51543" name="adj"/>
            </a:avLst>
          </a:prstGeom>
          <a:solidFill>
            <a:srgbClr val="FCB912"/>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700"/>
              <a:buFont typeface="Arial"/>
              <a:buNone/>
            </a:pPr>
            <a:r>
              <a:rPr b="1" i="0" lang="en-US" sz="2700" u="none" cap="none" strike="noStrike">
                <a:solidFill>
                  <a:srgbClr val="28363B"/>
                </a:solidFill>
                <a:latin typeface="Roboto"/>
                <a:ea typeface="Roboto"/>
                <a:cs typeface="Roboto"/>
                <a:sym typeface="Roboto"/>
              </a:rPr>
              <a:t>A</a:t>
            </a:r>
            <a:endParaRPr b="1" i="0" sz="2700" u="none" cap="none" strike="noStrike">
              <a:solidFill>
                <a:srgbClr val="28363B"/>
              </a:solidFill>
              <a:latin typeface="Roboto"/>
              <a:ea typeface="Roboto"/>
              <a:cs typeface="Roboto"/>
              <a:sym typeface="Roboto"/>
            </a:endParaRPr>
          </a:p>
        </p:txBody>
      </p:sp>
      <p:sp>
        <p:nvSpPr>
          <p:cNvPr id="696" name="Google Shape;696;p70"/>
          <p:cNvSpPr/>
          <p:nvPr/>
        </p:nvSpPr>
        <p:spPr>
          <a:xfrm>
            <a:off x="2994500" y="5273560"/>
            <a:ext cx="5918700" cy="879900"/>
          </a:xfrm>
          <a:prstGeom prst="trapezoid">
            <a:avLst>
              <a:gd fmla="val 68291" name="adj"/>
            </a:avLst>
          </a:prstGeom>
          <a:solidFill>
            <a:srgbClr val="082D4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500"/>
              <a:buFont typeface="Arial"/>
              <a:buNone/>
            </a:pPr>
            <a:r>
              <a:rPr b="1" i="0" lang="en-US" sz="2700" u="none" cap="none" strike="noStrike">
                <a:solidFill>
                  <a:srgbClr val="FFFFFF"/>
                </a:solidFill>
                <a:latin typeface="Roboto"/>
                <a:ea typeface="Roboto"/>
                <a:cs typeface="Roboto"/>
                <a:sym typeface="Roboto"/>
              </a:rPr>
              <a:t>D</a:t>
            </a:r>
            <a:endParaRPr b="0" i="0" sz="1900" u="none" cap="none" strike="noStrike">
              <a:solidFill>
                <a:srgbClr val="FFFFFF"/>
              </a:solidFill>
              <a:latin typeface="Arial"/>
              <a:ea typeface="Arial"/>
              <a:cs typeface="Arial"/>
              <a:sym typeface="Arial"/>
            </a:endParaRPr>
          </a:p>
        </p:txBody>
      </p:sp>
      <p:cxnSp>
        <p:nvCxnSpPr>
          <p:cNvPr id="697" name="Google Shape;697;p70"/>
          <p:cNvCxnSpPr/>
          <p:nvPr/>
        </p:nvCxnSpPr>
        <p:spPr>
          <a:xfrm rot="10800000">
            <a:off x="6300100" y="2465333"/>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8" name="Google Shape;698;p70"/>
          <p:cNvCxnSpPr/>
          <p:nvPr/>
        </p:nvCxnSpPr>
        <p:spPr>
          <a:xfrm rot="10800000">
            <a:off x="7379200" y="4596500"/>
            <a:ext cx="2181300" cy="0"/>
          </a:xfrm>
          <a:prstGeom prst="straightConnector1">
            <a:avLst/>
          </a:prstGeom>
          <a:noFill/>
          <a:ln cap="rnd" cmpd="sng" w="9525">
            <a:solidFill>
              <a:srgbClr val="2E5E73"/>
            </a:solidFill>
            <a:prstDash val="solid"/>
            <a:round/>
            <a:headEnd len="sm" w="sm" type="none"/>
            <a:tailEnd len="med" w="med" type="oval"/>
          </a:ln>
        </p:spPr>
      </p:cxnSp>
      <p:cxnSp>
        <p:nvCxnSpPr>
          <p:cNvPr id="699" name="Google Shape;699;p70"/>
          <p:cNvCxnSpPr/>
          <p:nvPr/>
        </p:nvCxnSpPr>
        <p:spPr>
          <a:xfrm rot="10800000">
            <a:off x="2740933" y="3479467"/>
            <a:ext cx="2181300" cy="0"/>
          </a:xfrm>
          <a:prstGeom prst="straightConnector1">
            <a:avLst/>
          </a:prstGeom>
          <a:noFill/>
          <a:ln cap="rnd" cmpd="sng" w="9525">
            <a:solidFill>
              <a:srgbClr val="2E5E73"/>
            </a:solidFill>
            <a:prstDash val="solid"/>
            <a:round/>
            <a:headEnd len="med" w="med" type="oval"/>
            <a:tailEnd len="sm" w="sm" type="none"/>
          </a:ln>
        </p:spPr>
      </p:cxnSp>
      <p:cxnSp>
        <p:nvCxnSpPr>
          <p:cNvPr id="700" name="Google Shape;700;p70"/>
          <p:cNvCxnSpPr>
            <a:endCxn id="696" idx="1"/>
          </p:cNvCxnSpPr>
          <p:nvPr/>
        </p:nvCxnSpPr>
        <p:spPr>
          <a:xfrm rot="10800000">
            <a:off x="3294946" y="5713510"/>
            <a:ext cx="605100" cy="0"/>
          </a:xfrm>
          <a:prstGeom prst="straightConnector1">
            <a:avLst/>
          </a:prstGeom>
          <a:noFill/>
          <a:ln cap="rnd" cmpd="sng" w="9525">
            <a:solidFill>
              <a:srgbClr val="FFFFFF"/>
            </a:solidFill>
            <a:prstDash val="solid"/>
            <a:round/>
            <a:headEnd len="med" w="med" type="oval"/>
            <a:tailEnd len="sm" w="sm" type="none"/>
          </a:ln>
        </p:spPr>
      </p:cxnSp>
      <p:cxnSp>
        <p:nvCxnSpPr>
          <p:cNvPr id="701" name="Google Shape;701;p70"/>
          <p:cNvCxnSpPr>
            <a:stCxn id="696" idx="1"/>
          </p:cNvCxnSpPr>
          <p:nvPr/>
        </p:nvCxnSpPr>
        <p:spPr>
          <a:xfrm rot="10800000">
            <a:off x="1737646" y="5713510"/>
            <a:ext cx="1557300" cy="0"/>
          </a:xfrm>
          <a:prstGeom prst="straightConnector1">
            <a:avLst/>
          </a:prstGeom>
          <a:noFill/>
          <a:ln cap="rnd" cmpd="sng" w="9525">
            <a:solidFill>
              <a:srgbClr val="2E5E73"/>
            </a:solidFill>
            <a:prstDash val="solid"/>
            <a:round/>
            <a:headEnd len="sm" w="sm" type="none"/>
            <a:tailEnd len="sm" w="sm" type="none"/>
          </a:ln>
        </p:spPr>
      </p:cxnSp>
      <p:sp>
        <p:nvSpPr>
          <p:cNvPr id="702" name="Google Shape;702;p70"/>
          <p:cNvSpPr txBox="1"/>
          <p:nvPr/>
        </p:nvSpPr>
        <p:spPr>
          <a:xfrm>
            <a:off x="6908233" y="19729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3" name="Google Shape;703;p70"/>
          <p:cNvSpPr txBox="1"/>
          <p:nvPr/>
        </p:nvSpPr>
        <p:spPr>
          <a:xfrm>
            <a:off x="2611700" y="2987033"/>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
        <p:nvSpPr>
          <p:cNvPr id="704" name="Google Shape;704;p70"/>
          <p:cNvSpPr txBox="1"/>
          <p:nvPr/>
        </p:nvSpPr>
        <p:spPr>
          <a:xfrm>
            <a:off x="1610567" y="5221167"/>
            <a:ext cx="1684500" cy="492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pic>
        <p:nvPicPr>
          <p:cNvPr id="705" name="Google Shape;705;p70"/>
          <p:cNvPicPr preferRelativeResize="0"/>
          <p:nvPr/>
        </p:nvPicPr>
        <p:blipFill rotWithShape="1">
          <a:blip r:embed="rId2">
            <a:alphaModFix/>
          </a:blip>
          <a:srcRect b="0" l="0" r="0" t="0"/>
          <a:stretch/>
        </p:blipFill>
        <p:spPr>
          <a:xfrm>
            <a:off x="714727" y="5269232"/>
            <a:ext cx="798773" cy="763600"/>
          </a:xfrm>
          <a:prstGeom prst="rect">
            <a:avLst/>
          </a:prstGeom>
          <a:noFill/>
          <a:ln>
            <a:noFill/>
          </a:ln>
        </p:spPr>
      </p:pic>
      <p:pic>
        <p:nvPicPr>
          <p:cNvPr id="706" name="Google Shape;706;p70"/>
          <p:cNvPicPr preferRelativeResize="0"/>
          <p:nvPr/>
        </p:nvPicPr>
        <p:blipFill rotWithShape="1">
          <a:blip r:embed="rId3">
            <a:alphaModFix/>
          </a:blip>
          <a:srcRect b="0" l="0" r="0" t="0"/>
          <a:stretch/>
        </p:blipFill>
        <p:spPr>
          <a:xfrm>
            <a:off x="1619705" y="2851432"/>
            <a:ext cx="929597" cy="763600"/>
          </a:xfrm>
          <a:prstGeom prst="rect">
            <a:avLst/>
          </a:prstGeom>
          <a:noFill/>
          <a:ln>
            <a:noFill/>
          </a:ln>
        </p:spPr>
      </p:pic>
      <p:pic>
        <p:nvPicPr>
          <p:cNvPr id="707" name="Google Shape;707;p70"/>
          <p:cNvPicPr preferRelativeResize="0"/>
          <p:nvPr/>
        </p:nvPicPr>
        <p:blipFill rotWithShape="1">
          <a:blip r:embed="rId4">
            <a:alphaModFix/>
          </a:blip>
          <a:srcRect b="0" l="0" r="0" t="0"/>
          <a:stretch/>
        </p:blipFill>
        <p:spPr>
          <a:xfrm>
            <a:off x="8704762" y="2002200"/>
            <a:ext cx="753210" cy="763600"/>
          </a:xfrm>
          <a:prstGeom prst="rect">
            <a:avLst/>
          </a:prstGeom>
          <a:noFill/>
          <a:ln>
            <a:noFill/>
          </a:ln>
        </p:spPr>
      </p:pic>
      <p:pic>
        <p:nvPicPr>
          <p:cNvPr id="708" name="Google Shape;708;p70"/>
          <p:cNvPicPr preferRelativeResize="0"/>
          <p:nvPr/>
        </p:nvPicPr>
        <p:blipFill rotWithShape="1">
          <a:blip r:embed="rId5">
            <a:alphaModFix/>
          </a:blip>
          <a:srcRect b="0" l="0" r="0" t="0"/>
          <a:stretch/>
        </p:blipFill>
        <p:spPr>
          <a:xfrm>
            <a:off x="9765265" y="4083731"/>
            <a:ext cx="798767" cy="1025540"/>
          </a:xfrm>
          <a:prstGeom prst="rect">
            <a:avLst/>
          </a:prstGeom>
          <a:noFill/>
          <a:ln>
            <a:noFill/>
          </a:ln>
        </p:spPr>
      </p:pic>
      <p:cxnSp>
        <p:nvCxnSpPr>
          <p:cNvPr id="709" name="Google Shape;709;p70"/>
          <p:cNvCxnSpPr>
            <a:endCxn id="693" idx="1"/>
          </p:cNvCxnSpPr>
          <p:nvPr/>
        </p:nvCxnSpPr>
        <p:spPr>
          <a:xfrm rot="10800000">
            <a:off x="4664288" y="3479408"/>
            <a:ext cx="355500" cy="0"/>
          </a:xfrm>
          <a:prstGeom prst="straightConnector1">
            <a:avLst/>
          </a:prstGeom>
          <a:noFill/>
          <a:ln cap="rnd" cmpd="sng" w="9525">
            <a:solidFill>
              <a:srgbClr val="FFFFFF"/>
            </a:solidFill>
            <a:prstDash val="solid"/>
            <a:round/>
            <a:headEnd len="med" w="med" type="oval"/>
            <a:tailEnd len="sm" w="sm" type="none"/>
          </a:ln>
        </p:spPr>
      </p:cxnSp>
      <p:cxnSp>
        <p:nvCxnSpPr>
          <p:cNvPr id="710" name="Google Shape;710;p70"/>
          <p:cNvCxnSpPr>
            <a:stCxn id="694" idx="3"/>
          </p:cNvCxnSpPr>
          <p:nvPr/>
        </p:nvCxnSpPr>
        <p:spPr>
          <a:xfrm rot="10800000">
            <a:off x="7379119" y="4596458"/>
            <a:ext cx="552900" cy="0"/>
          </a:xfrm>
          <a:prstGeom prst="straightConnector1">
            <a:avLst/>
          </a:prstGeom>
          <a:noFill/>
          <a:ln cap="rnd" cmpd="sng" w="9525">
            <a:solidFill>
              <a:srgbClr val="FFFFFF"/>
            </a:solidFill>
            <a:prstDash val="solid"/>
            <a:round/>
            <a:headEnd len="sm" w="sm" type="none"/>
            <a:tailEnd len="med" w="med" type="oval"/>
          </a:ln>
        </p:spPr>
      </p:cxnSp>
      <p:sp>
        <p:nvSpPr>
          <p:cNvPr id="711" name="Google Shape;711;p70"/>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2" name="Google Shape;712;p70"/>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13" name="Google Shape;713;p70"/>
          <p:cNvSpPr txBox="1"/>
          <p:nvPr/>
        </p:nvSpPr>
        <p:spPr>
          <a:xfrm>
            <a:off x="7876100" y="4073333"/>
            <a:ext cx="1684500" cy="4923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Heading here</a:t>
            </a:r>
            <a:endParaRPr b="1" i="0" sz="1600" u="none" cap="none" strike="noStrike">
              <a:solidFill>
                <a:srgbClr val="2E5E73"/>
              </a:solidFill>
              <a:latin typeface="Arial"/>
              <a:ea typeface="Arial"/>
              <a:cs typeface="Arial"/>
              <a:sym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7">
  <p:cSld name="CUSTOM_16">
    <p:spTree>
      <p:nvGrpSpPr>
        <p:cNvPr id="714" name="Shape 714"/>
        <p:cNvGrpSpPr/>
        <p:nvPr/>
      </p:nvGrpSpPr>
      <p:grpSpPr>
        <a:xfrm>
          <a:off x="0" y="0"/>
          <a:ext cx="0" cy="0"/>
          <a:chOff x="0" y="0"/>
          <a:chExt cx="0" cy="0"/>
        </a:xfrm>
      </p:grpSpPr>
      <p:cxnSp>
        <p:nvCxnSpPr>
          <p:cNvPr id="715" name="Google Shape;715;p71"/>
          <p:cNvCxnSpPr/>
          <p:nvPr/>
        </p:nvCxnSpPr>
        <p:spPr>
          <a:xfrm rot="10800000">
            <a:off x="6645664" y="5306467"/>
            <a:ext cx="4309200" cy="0"/>
          </a:xfrm>
          <a:prstGeom prst="straightConnector1">
            <a:avLst/>
          </a:prstGeom>
          <a:noFill/>
          <a:ln cap="flat" cmpd="sng" w="9525">
            <a:solidFill>
              <a:srgbClr val="A9B7C0"/>
            </a:solidFill>
            <a:prstDash val="solid"/>
            <a:round/>
            <a:headEnd len="sm" w="sm" type="none"/>
            <a:tailEnd len="sm" w="sm" type="none"/>
          </a:ln>
        </p:spPr>
      </p:cxnSp>
      <p:cxnSp>
        <p:nvCxnSpPr>
          <p:cNvPr id="716" name="Google Shape;716;p71"/>
          <p:cNvCxnSpPr/>
          <p:nvPr/>
        </p:nvCxnSpPr>
        <p:spPr>
          <a:xfrm rot="10800000">
            <a:off x="7464964" y="3680867"/>
            <a:ext cx="3489900" cy="0"/>
          </a:xfrm>
          <a:prstGeom prst="straightConnector1">
            <a:avLst/>
          </a:prstGeom>
          <a:noFill/>
          <a:ln cap="flat" cmpd="sng" w="9525">
            <a:solidFill>
              <a:srgbClr val="A9B7C0"/>
            </a:solidFill>
            <a:prstDash val="solid"/>
            <a:round/>
            <a:headEnd len="sm" w="sm" type="none"/>
            <a:tailEnd len="sm" w="sm" type="none"/>
          </a:ln>
        </p:spPr>
      </p:cxnSp>
      <p:cxnSp>
        <p:nvCxnSpPr>
          <p:cNvPr id="717" name="Google Shape;717;p71"/>
          <p:cNvCxnSpPr/>
          <p:nvPr/>
        </p:nvCxnSpPr>
        <p:spPr>
          <a:xfrm rot="10800000">
            <a:off x="6887767" y="2155733"/>
            <a:ext cx="4067100" cy="0"/>
          </a:xfrm>
          <a:prstGeom prst="straightConnector1">
            <a:avLst/>
          </a:prstGeom>
          <a:noFill/>
          <a:ln cap="flat" cmpd="sng" w="9525">
            <a:solidFill>
              <a:srgbClr val="A9B7C0"/>
            </a:solidFill>
            <a:prstDash val="solid"/>
            <a:round/>
            <a:headEnd len="sm" w="sm" type="none"/>
            <a:tailEnd len="sm" w="sm" type="none"/>
          </a:ln>
        </p:spPr>
      </p:cxnSp>
      <p:cxnSp>
        <p:nvCxnSpPr>
          <p:cNvPr id="718" name="Google Shape;718;p71"/>
          <p:cNvCxnSpPr/>
          <p:nvPr/>
        </p:nvCxnSpPr>
        <p:spPr>
          <a:xfrm rot="10800000">
            <a:off x="609767" y="4595267"/>
            <a:ext cx="4041900" cy="0"/>
          </a:xfrm>
          <a:prstGeom prst="straightConnector1">
            <a:avLst/>
          </a:prstGeom>
          <a:noFill/>
          <a:ln cap="flat" cmpd="sng" w="9525">
            <a:solidFill>
              <a:srgbClr val="A9B7C0"/>
            </a:solidFill>
            <a:prstDash val="solid"/>
            <a:round/>
            <a:headEnd len="sm" w="sm" type="none"/>
            <a:tailEnd len="sm" w="sm" type="none"/>
          </a:ln>
        </p:spPr>
      </p:cxnSp>
      <p:cxnSp>
        <p:nvCxnSpPr>
          <p:cNvPr id="719" name="Google Shape;719;p71"/>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20" name="Google Shape;720;p71"/>
          <p:cNvSpPr/>
          <p:nvPr/>
        </p:nvSpPr>
        <p:spPr>
          <a:xfrm rot="-4979432">
            <a:off x="4262206" y="1941760"/>
            <a:ext cx="3689979" cy="3695861"/>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71"/>
          <p:cNvSpPr/>
          <p:nvPr/>
        </p:nvSpPr>
        <p:spPr>
          <a:xfrm rot="7923107">
            <a:off x="4233315" y="1938436"/>
            <a:ext cx="3699600" cy="3700334"/>
          </a:xfrm>
          <a:prstGeom prst="blockArc">
            <a:avLst>
              <a:gd fmla="val 12602522" name="adj1"/>
              <a:gd fmla="val 16867657" name="adj2"/>
              <a:gd fmla="val 20844" name="adj3"/>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1"/>
          <p:cNvSpPr/>
          <p:nvPr/>
        </p:nvSpPr>
        <p:spPr>
          <a:xfrm rot="3597600">
            <a:off x="4237799" y="1954573"/>
            <a:ext cx="3698728" cy="3702054"/>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1"/>
          <p:cNvSpPr/>
          <p:nvPr/>
        </p:nvSpPr>
        <p:spPr>
          <a:xfrm rot="4023030">
            <a:off x="7093521" y="2960983"/>
            <a:ext cx="770159" cy="77209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1"/>
          <p:cNvSpPr/>
          <p:nvPr/>
        </p:nvSpPr>
        <p:spPr>
          <a:xfrm rot="-6817763">
            <a:off x="7090083" y="2948321"/>
            <a:ext cx="770173" cy="771978"/>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1"/>
          <p:cNvSpPr/>
          <p:nvPr/>
        </p:nvSpPr>
        <p:spPr>
          <a:xfrm rot="-9361883">
            <a:off x="4246154" y="1930781"/>
            <a:ext cx="3702033" cy="3697803"/>
          </a:xfrm>
          <a:prstGeom prst="blockArc">
            <a:avLst>
              <a:gd fmla="val 12602522" name="adj1"/>
              <a:gd fmla="val 16867657" name="adj2"/>
              <a:gd fmla="val 20844" name="adj3"/>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1"/>
          <p:cNvSpPr/>
          <p:nvPr/>
        </p:nvSpPr>
        <p:spPr>
          <a:xfrm rot="-8939651">
            <a:off x="4866056" y="4589785"/>
            <a:ext cx="771075" cy="770923"/>
          </a:xfrm>
          <a:prstGeom prst="pie">
            <a:avLst>
              <a:gd fmla="val 6190354" name="adj1"/>
              <a:gd fmla="val 14996165"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71"/>
          <p:cNvSpPr/>
          <p:nvPr/>
        </p:nvSpPr>
        <p:spPr>
          <a:xfrm rot="1822031">
            <a:off x="4866394" y="4589502"/>
            <a:ext cx="770859" cy="770949"/>
          </a:xfrm>
          <a:prstGeom prst="pie">
            <a:avLst>
              <a:gd fmla="val 4028252" name="adj1"/>
              <a:gd fmla="val 17183677" name="adj2"/>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71"/>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1"/>
          <p:cNvSpPr/>
          <p:nvPr/>
        </p:nvSpPr>
        <p:spPr>
          <a:xfrm rot="-176551">
            <a:off x="5736581" y="1956506"/>
            <a:ext cx="771417" cy="771117"/>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1"/>
          <p:cNvSpPr/>
          <p:nvPr/>
        </p:nvSpPr>
        <p:spPr>
          <a:xfrm rot="10584502">
            <a:off x="5736711" y="1956736"/>
            <a:ext cx="771014" cy="770715"/>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1"/>
          <p:cNvSpPr/>
          <p:nvPr/>
        </p:nvSpPr>
        <p:spPr>
          <a:xfrm rot="8348103">
            <a:off x="6575270" y="4575294"/>
            <a:ext cx="770773" cy="771105"/>
          </a:xfrm>
          <a:prstGeom prst="pie">
            <a:avLst>
              <a:gd fmla="val 6190354" name="adj1"/>
              <a:gd fmla="val 14996165"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1"/>
          <p:cNvSpPr/>
          <p:nvPr/>
        </p:nvSpPr>
        <p:spPr>
          <a:xfrm rot="-2492679">
            <a:off x="6575386" y="4575137"/>
            <a:ext cx="770804" cy="771601"/>
          </a:xfrm>
          <a:prstGeom prst="pie">
            <a:avLst>
              <a:gd fmla="val 4028252" name="adj1"/>
              <a:gd fmla="val 17183677" name="adj2"/>
            </a:avLst>
          </a:prstGeom>
          <a:solidFill>
            <a:srgbClr val="CCCC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71"/>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71"/>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1"/>
          <p:cNvSpPr txBox="1"/>
          <p:nvPr/>
        </p:nvSpPr>
        <p:spPr>
          <a:xfrm>
            <a:off x="7620000" y="21611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5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6" name="Google Shape;736;p71"/>
          <p:cNvSpPr txBox="1"/>
          <p:nvPr/>
        </p:nvSpPr>
        <p:spPr>
          <a:xfrm>
            <a:off x="7620000" y="36851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4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7" name="Google Shape;737;p71"/>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082D49"/>
                </a:solidFill>
                <a:latin typeface="Roboto"/>
                <a:ea typeface="Roboto"/>
                <a:cs typeface="Roboto"/>
                <a:sym typeface="Roboto"/>
              </a:rPr>
              <a:t>Step 1 Goes Here: </a:t>
            </a:r>
            <a:br>
              <a:rPr b="1" i="0" lang="en-US" sz="1300" u="none" cap="none" strike="noStrike">
                <a:solidFill>
                  <a:srgbClr val="082D49"/>
                </a:solidFill>
                <a:latin typeface="Roboto"/>
                <a:ea typeface="Roboto"/>
                <a:cs typeface="Roboto"/>
                <a:sym typeface="Roboto"/>
              </a:rPr>
            </a:br>
            <a:r>
              <a:rPr b="0" i="0" lang="en-US" sz="1300" u="none" cap="none" strike="noStrike">
                <a:solidFill>
                  <a:srgbClr val="082D49"/>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082D49"/>
              </a:solidFill>
              <a:latin typeface="Roboto"/>
              <a:ea typeface="Roboto"/>
              <a:cs typeface="Roboto"/>
              <a:sym typeface="Roboto"/>
            </a:endParaRPr>
          </a:p>
        </p:txBody>
      </p:sp>
      <p:sp>
        <p:nvSpPr>
          <p:cNvPr id="738" name="Google Shape;738;p71"/>
          <p:cNvSpPr txBox="1"/>
          <p:nvPr/>
        </p:nvSpPr>
        <p:spPr>
          <a:xfrm>
            <a:off x="0" y="45995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2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39" name="Google Shape;739;p71"/>
          <p:cNvSpPr txBox="1"/>
          <p:nvPr/>
        </p:nvSpPr>
        <p:spPr>
          <a:xfrm>
            <a:off x="7620000" y="5310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9E9E9E"/>
                </a:solidFill>
                <a:latin typeface="Roboto"/>
                <a:ea typeface="Roboto"/>
                <a:cs typeface="Roboto"/>
                <a:sym typeface="Roboto"/>
              </a:rPr>
              <a:t>Step 3 Goes Here: </a:t>
            </a:r>
            <a:br>
              <a:rPr b="1" i="0" lang="en-US" sz="1300" u="none" cap="none" strike="noStrike">
                <a:solidFill>
                  <a:srgbClr val="9E9E9E"/>
                </a:solidFill>
                <a:latin typeface="Roboto"/>
                <a:ea typeface="Roboto"/>
                <a:cs typeface="Roboto"/>
                <a:sym typeface="Roboto"/>
              </a:rPr>
            </a:br>
            <a:r>
              <a:rPr b="0" i="0" lang="en-US" sz="1300" u="none" cap="none" strike="noStrike">
                <a:solidFill>
                  <a:srgbClr val="9E9E9E"/>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9E9E9E"/>
              </a:solidFill>
              <a:latin typeface="Roboto"/>
              <a:ea typeface="Roboto"/>
              <a:cs typeface="Roboto"/>
              <a:sym typeface="Roboto"/>
            </a:endParaRPr>
          </a:p>
        </p:txBody>
      </p:sp>
      <p:sp>
        <p:nvSpPr>
          <p:cNvPr id="740" name="Google Shape;740;p71"/>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28363B"/>
                </a:solidFill>
                <a:latin typeface="Roboto"/>
                <a:ea typeface="Roboto"/>
                <a:cs typeface="Roboto"/>
                <a:sym typeface="Roboto"/>
              </a:rPr>
              <a:t>01</a:t>
            </a:r>
            <a:endParaRPr b="1" i="0" sz="2100" u="none" cap="none" strike="noStrike">
              <a:solidFill>
                <a:srgbClr val="28363B"/>
              </a:solidFill>
              <a:latin typeface="Roboto"/>
              <a:ea typeface="Roboto"/>
              <a:cs typeface="Roboto"/>
              <a:sym typeface="Roboto"/>
            </a:endParaRPr>
          </a:p>
        </p:txBody>
      </p:sp>
      <p:sp>
        <p:nvSpPr>
          <p:cNvPr id="741" name="Google Shape;741;p71"/>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05</a:t>
            </a:r>
            <a:endParaRPr b="1" i="0" sz="2100" u="none" cap="none" strike="noStrike">
              <a:solidFill>
                <a:srgbClr val="FFFFFF"/>
              </a:solidFill>
              <a:latin typeface="Roboto"/>
              <a:ea typeface="Roboto"/>
              <a:cs typeface="Roboto"/>
              <a:sym typeface="Roboto"/>
            </a:endParaRPr>
          </a:p>
        </p:txBody>
      </p:sp>
      <p:sp>
        <p:nvSpPr>
          <p:cNvPr id="742" name="Google Shape;742;p71"/>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43" name="Google Shape;743;p71"/>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02</a:t>
            </a:r>
            <a:endParaRPr b="1" i="0" sz="2100" u="none" cap="none" strike="noStrike">
              <a:solidFill>
                <a:srgbClr val="9E9E9E"/>
              </a:solidFill>
              <a:latin typeface="Roboto"/>
              <a:ea typeface="Roboto"/>
              <a:cs typeface="Roboto"/>
              <a:sym typeface="Roboto"/>
            </a:endParaRPr>
          </a:p>
        </p:txBody>
      </p:sp>
      <p:sp>
        <p:nvSpPr>
          <p:cNvPr id="744" name="Google Shape;744;p71"/>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9E9E9E"/>
                </a:solidFill>
                <a:latin typeface="Roboto"/>
                <a:ea typeface="Roboto"/>
                <a:cs typeface="Roboto"/>
                <a:sym typeface="Roboto"/>
              </a:rPr>
              <a:t>04</a:t>
            </a:r>
            <a:endParaRPr b="1" i="0" sz="2100" u="none" cap="none" strike="noStrike">
              <a:solidFill>
                <a:srgbClr val="9E9E9E"/>
              </a:solidFill>
              <a:latin typeface="Roboto"/>
              <a:ea typeface="Roboto"/>
              <a:cs typeface="Roboto"/>
              <a:sym typeface="Roboto"/>
            </a:endParaRPr>
          </a:p>
        </p:txBody>
      </p:sp>
      <p:sp>
        <p:nvSpPr>
          <p:cNvPr id="745" name="Google Shape;745;p71"/>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6" name="Google Shape;746;p71"/>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02 1">
  <p:cSld name="CUSTOM_26_1_1">
    <p:bg>
      <p:bgPr>
        <a:solidFill>
          <a:srgbClr val="F2F2F2"/>
        </a:solidFill>
      </p:bgPr>
    </p:bg>
    <p:spTree>
      <p:nvGrpSpPr>
        <p:cNvPr id="124" name="Shape 124"/>
        <p:cNvGrpSpPr/>
        <p:nvPr/>
      </p:nvGrpSpPr>
      <p:grpSpPr>
        <a:xfrm>
          <a:off x="0" y="0"/>
          <a:ext cx="0" cy="0"/>
          <a:chOff x="0" y="0"/>
          <a:chExt cx="0" cy="0"/>
        </a:xfrm>
      </p:grpSpPr>
      <p:sp>
        <p:nvSpPr>
          <p:cNvPr id="125" name="Google Shape;125;p17"/>
          <p:cNvSpPr/>
          <p:nvPr/>
        </p:nvSpPr>
        <p:spPr>
          <a:xfrm>
            <a:off x="4974800" y="1492067"/>
            <a:ext cx="2242500" cy="2242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26" name="Google Shape;126;p17"/>
          <p:cNvSpPr txBox="1"/>
          <p:nvPr/>
        </p:nvSpPr>
        <p:spPr>
          <a:xfrm>
            <a:off x="0" y="3897200"/>
            <a:ext cx="12192000" cy="987600"/>
          </a:xfrm>
          <a:prstGeom prst="rect">
            <a:avLst/>
          </a:prstGeom>
          <a:noFill/>
          <a:ln>
            <a:noFill/>
          </a:ln>
        </p:spPr>
        <p:txBody>
          <a:bodyPr anchorCtr="0" anchor="t" bIns="121900" lIns="0" spcFirstLastPara="1" rIns="0" wrap="square" tIns="121900">
            <a:noAutofit/>
          </a:bodyPr>
          <a:lstStyle/>
          <a:p>
            <a:pPr indent="0" lvl="0" marL="0" marR="0" rtl="0" algn="ctr">
              <a:lnSpc>
                <a:spcPct val="100000"/>
              </a:lnSpc>
              <a:spcBef>
                <a:spcPts val="0"/>
              </a:spcBef>
              <a:spcAft>
                <a:spcPts val="0"/>
              </a:spcAft>
              <a:buClr>
                <a:srgbClr val="000000"/>
              </a:buClr>
              <a:buSzPts val="5300"/>
              <a:buFont typeface="Arial"/>
              <a:buNone/>
            </a:pPr>
            <a:r>
              <a:rPr b="1" i="0" lang="en-US" sz="5300" u="none" cap="none" strike="noStrike">
                <a:solidFill>
                  <a:srgbClr val="2E5E73"/>
                </a:solidFill>
                <a:latin typeface="Roboto Light"/>
                <a:ea typeface="Roboto Light"/>
                <a:cs typeface="Roboto Light"/>
                <a:sym typeface="Roboto Light"/>
              </a:rPr>
              <a:t>Welcome</a:t>
            </a:r>
            <a:endParaRPr b="1" i="0" sz="5300" u="none" cap="none" strike="noStrike">
              <a:solidFill>
                <a:srgbClr val="2E5E73"/>
              </a:solidFill>
              <a:latin typeface="Roboto Light"/>
              <a:ea typeface="Roboto Light"/>
              <a:cs typeface="Roboto Light"/>
              <a:sym typeface="Roboto Light"/>
            </a:endParaRPr>
          </a:p>
        </p:txBody>
      </p:sp>
      <p:pic>
        <p:nvPicPr>
          <p:cNvPr id="127" name="Google Shape;127;p17"/>
          <p:cNvPicPr preferRelativeResize="0"/>
          <p:nvPr/>
        </p:nvPicPr>
        <p:blipFill rotWithShape="1">
          <a:blip r:embed="rId2">
            <a:alphaModFix/>
          </a:blip>
          <a:srcRect b="0" l="0" r="0" t="0"/>
          <a:stretch/>
        </p:blipFill>
        <p:spPr>
          <a:xfrm>
            <a:off x="5214833" y="2016100"/>
            <a:ext cx="1762334" cy="1314433"/>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8">
  <p:cSld name="CUSTOM_17">
    <p:spTree>
      <p:nvGrpSpPr>
        <p:cNvPr id="747" name="Shape 747"/>
        <p:cNvGrpSpPr/>
        <p:nvPr/>
      </p:nvGrpSpPr>
      <p:grpSpPr>
        <a:xfrm>
          <a:off x="0" y="0"/>
          <a:ext cx="0" cy="0"/>
          <a:chOff x="0" y="0"/>
          <a:chExt cx="0" cy="0"/>
        </a:xfrm>
      </p:grpSpPr>
      <p:cxnSp>
        <p:nvCxnSpPr>
          <p:cNvPr id="748" name="Google Shape;748;p72"/>
          <p:cNvCxnSpPr/>
          <p:nvPr/>
        </p:nvCxnSpPr>
        <p:spPr>
          <a:xfrm rot="10800000">
            <a:off x="6645664" y="5306467"/>
            <a:ext cx="4309200" cy="0"/>
          </a:xfrm>
          <a:prstGeom prst="straightConnector1">
            <a:avLst/>
          </a:prstGeom>
          <a:noFill/>
          <a:ln cap="flat" cmpd="sng" w="9525">
            <a:solidFill>
              <a:srgbClr val="2E5E73"/>
            </a:solidFill>
            <a:prstDash val="solid"/>
            <a:round/>
            <a:headEnd len="sm" w="sm" type="none"/>
            <a:tailEnd len="sm" w="sm" type="none"/>
          </a:ln>
        </p:spPr>
      </p:cxnSp>
      <p:cxnSp>
        <p:nvCxnSpPr>
          <p:cNvPr id="749" name="Google Shape;749;p72"/>
          <p:cNvCxnSpPr/>
          <p:nvPr/>
        </p:nvCxnSpPr>
        <p:spPr>
          <a:xfrm rot="10800000">
            <a:off x="7464964" y="3680867"/>
            <a:ext cx="3489900" cy="0"/>
          </a:xfrm>
          <a:prstGeom prst="straightConnector1">
            <a:avLst/>
          </a:prstGeom>
          <a:noFill/>
          <a:ln cap="flat" cmpd="sng" w="9525">
            <a:solidFill>
              <a:srgbClr val="2E5E73"/>
            </a:solidFill>
            <a:prstDash val="solid"/>
            <a:round/>
            <a:headEnd len="sm" w="sm" type="none"/>
            <a:tailEnd len="sm" w="sm" type="none"/>
          </a:ln>
        </p:spPr>
      </p:cxnSp>
      <p:cxnSp>
        <p:nvCxnSpPr>
          <p:cNvPr id="750" name="Google Shape;750;p72"/>
          <p:cNvCxnSpPr/>
          <p:nvPr/>
        </p:nvCxnSpPr>
        <p:spPr>
          <a:xfrm rot="10800000">
            <a:off x="6887767" y="2155733"/>
            <a:ext cx="4067100" cy="0"/>
          </a:xfrm>
          <a:prstGeom prst="straightConnector1">
            <a:avLst/>
          </a:prstGeom>
          <a:noFill/>
          <a:ln cap="flat" cmpd="sng" w="9525">
            <a:solidFill>
              <a:srgbClr val="2E5E73"/>
            </a:solidFill>
            <a:prstDash val="solid"/>
            <a:round/>
            <a:headEnd len="sm" w="sm" type="none"/>
            <a:tailEnd len="sm" w="sm" type="none"/>
          </a:ln>
        </p:spPr>
      </p:cxnSp>
      <p:cxnSp>
        <p:nvCxnSpPr>
          <p:cNvPr id="751" name="Google Shape;751;p72"/>
          <p:cNvCxnSpPr/>
          <p:nvPr/>
        </p:nvCxnSpPr>
        <p:spPr>
          <a:xfrm rot="10800000">
            <a:off x="609767" y="4595267"/>
            <a:ext cx="4041900" cy="0"/>
          </a:xfrm>
          <a:prstGeom prst="straightConnector1">
            <a:avLst/>
          </a:prstGeom>
          <a:noFill/>
          <a:ln cap="flat" cmpd="sng" w="9525">
            <a:solidFill>
              <a:srgbClr val="2E5E73"/>
            </a:solidFill>
            <a:prstDash val="solid"/>
            <a:round/>
            <a:headEnd len="sm" w="sm" type="none"/>
            <a:tailEnd len="sm" w="sm" type="none"/>
          </a:ln>
        </p:spPr>
      </p:cxnSp>
      <p:cxnSp>
        <p:nvCxnSpPr>
          <p:cNvPr id="752" name="Google Shape;752;p72"/>
          <p:cNvCxnSpPr/>
          <p:nvPr/>
        </p:nvCxnSpPr>
        <p:spPr>
          <a:xfrm rot="10800000">
            <a:off x="609833" y="2766467"/>
            <a:ext cx="4543500" cy="0"/>
          </a:xfrm>
          <a:prstGeom prst="straightConnector1">
            <a:avLst/>
          </a:prstGeom>
          <a:noFill/>
          <a:ln cap="flat" cmpd="sng" w="9525">
            <a:solidFill>
              <a:srgbClr val="2E5E73"/>
            </a:solidFill>
            <a:prstDash val="solid"/>
            <a:round/>
            <a:headEnd len="sm" w="sm" type="none"/>
            <a:tailEnd len="sm" w="sm" type="none"/>
          </a:ln>
        </p:spPr>
      </p:cxnSp>
      <p:sp>
        <p:nvSpPr>
          <p:cNvPr id="753" name="Google Shape;753;p72"/>
          <p:cNvSpPr/>
          <p:nvPr/>
        </p:nvSpPr>
        <p:spPr>
          <a:xfrm rot="-4979432">
            <a:off x="4262206" y="1941760"/>
            <a:ext cx="3689979" cy="3695861"/>
          </a:xfrm>
          <a:prstGeom prst="blockArc">
            <a:avLst>
              <a:gd fmla="val 12602522" name="adj1"/>
              <a:gd fmla="val 16867657" name="adj2"/>
              <a:gd fmla="val 20844" name="adj3"/>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2"/>
          <p:cNvSpPr/>
          <p:nvPr/>
        </p:nvSpPr>
        <p:spPr>
          <a:xfrm rot="7923107">
            <a:off x="4233315" y="1938436"/>
            <a:ext cx="3699600" cy="3700334"/>
          </a:xfrm>
          <a:prstGeom prst="blockArc">
            <a:avLst>
              <a:gd fmla="val 12602522" name="adj1"/>
              <a:gd fmla="val 16867657" name="adj2"/>
              <a:gd fmla="val 20844" name="adj3"/>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72"/>
          <p:cNvSpPr/>
          <p:nvPr/>
        </p:nvSpPr>
        <p:spPr>
          <a:xfrm rot="3597600">
            <a:off x="4237799" y="1954573"/>
            <a:ext cx="3698728" cy="3702054"/>
          </a:xfrm>
          <a:prstGeom prst="blockArc">
            <a:avLst>
              <a:gd fmla="val 12602522" name="adj1"/>
              <a:gd fmla="val 16867657" name="adj2"/>
              <a:gd fmla="val 20844" name="adj3"/>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72"/>
          <p:cNvSpPr/>
          <p:nvPr/>
        </p:nvSpPr>
        <p:spPr>
          <a:xfrm rot="4023030">
            <a:off x="7093521" y="2960983"/>
            <a:ext cx="770159" cy="772093"/>
          </a:xfrm>
          <a:prstGeom prst="pie">
            <a:avLst>
              <a:gd fmla="val 6190354" name="adj1"/>
              <a:gd fmla="val 14996165"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72"/>
          <p:cNvSpPr/>
          <p:nvPr/>
        </p:nvSpPr>
        <p:spPr>
          <a:xfrm rot="-6817763">
            <a:off x="7090083" y="2948321"/>
            <a:ext cx="770173" cy="771978"/>
          </a:xfrm>
          <a:prstGeom prst="pie">
            <a:avLst>
              <a:gd fmla="val 4028252" name="adj1"/>
              <a:gd fmla="val 17183677" name="adj2"/>
            </a:avLst>
          </a:prstGeom>
          <a:solidFill>
            <a:srgbClr val="2E5E7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72"/>
          <p:cNvSpPr/>
          <p:nvPr/>
        </p:nvSpPr>
        <p:spPr>
          <a:xfrm rot="-9361883">
            <a:off x="4246154" y="1930781"/>
            <a:ext cx="3702033" cy="3697803"/>
          </a:xfrm>
          <a:prstGeom prst="blockArc">
            <a:avLst>
              <a:gd fmla="val 12602522" name="adj1"/>
              <a:gd fmla="val 16867657" name="adj2"/>
              <a:gd fmla="val 20844" name="adj3"/>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72"/>
          <p:cNvSpPr/>
          <p:nvPr/>
        </p:nvSpPr>
        <p:spPr>
          <a:xfrm rot="-8939651">
            <a:off x="4866056" y="4589785"/>
            <a:ext cx="771075" cy="770923"/>
          </a:xfrm>
          <a:prstGeom prst="pie">
            <a:avLst>
              <a:gd fmla="val 6190354" name="adj1"/>
              <a:gd fmla="val 14996165"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72"/>
          <p:cNvSpPr/>
          <p:nvPr/>
        </p:nvSpPr>
        <p:spPr>
          <a:xfrm rot="1822031">
            <a:off x="4866394" y="4589502"/>
            <a:ext cx="770859" cy="770949"/>
          </a:xfrm>
          <a:prstGeom prst="pie">
            <a:avLst>
              <a:gd fmla="val 4028252" name="adj1"/>
              <a:gd fmla="val 17183677" name="adj2"/>
            </a:avLst>
          </a:prstGeom>
          <a:solidFill>
            <a:srgbClr val="082D4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72"/>
          <p:cNvSpPr/>
          <p:nvPr/>
        </p:nvSpPr>
        <p:spPr>
          <a:xfrm rot="-599011">
            <a:off x="4252347" y="1956552"/>
            <a:ext cx="3703175" cy="3697474"/>
          </a:xfrm>
          <a:prstGeom prst="blockArc">
            <a:avLst>
              <a:gd fmla="val 12513247" name="adj1"/>
              <a:gd fmla="val 16867657" name="adj2"/>
              <a:gd fmla="val 20844" name="adj3"/>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72"/>
          <p:cNvSpPr/>
          <p:nvPr/>
        </p:nvSpPr>
        <p:spPr>
          <a:xfrm rot="-176551">
            <a:off x="5736581" y="1956506"/>
            <a:ext cx="771417" cy="771117"/>
          </a:xfrm>
          <a:prstGeom prst="pie">
            <a:avLst>
              <a:gd fmla="val 6190354" name="adj1"/>
              <a:gd fmla="val 14996165"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72"/>
          <p:cNvSpPr/>
          <p:nvPr/>
        </p:nvSpPr>
        <p:spPr>
          <a:xfrm rot="10584502">
            <a:off x="5736711" y="1956736"/>
            <a:ext cx="771014" cy="770715"/>
          </a:xfrm>
          <a:prstGeom prst="pie">
            <a:avLst>
              <a:gd fmla="val 4028252" name="adj1"/>
              <a:gd fmla="val 17183677" name="adj2"/>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72"/>
          <p:cNvSpPr/>
          <p:nvPr/>
        </p:nvSpPr>
        <p:spPr>
          <a:xfrm rot="8348103">
            <a:off x="6575270" y="4575294"/>
            <a:ext cx="770773" cy="771105"/>
          </a:xfrm>
          <a:prstGeom prst="pie">
            <a:avLst>
              <a:gd fmla="val 6190354" name="adj1"/>
              <a:gd fmla="val 14996165"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72"/>
          <p:cNvSpPr/>
          <p:nvPr/>
        </p:nvSpPr>
        <p:spPr>
          <a:xfrm rot="-2492679">
            <a:off x="6575386" y="4575137"/>
            <a:ext cx="770804" cy="771601"/>
          </a:xfrm>
          <a:prstGeom prst="pie">
            <a:avLst>
              <a:gd fmla="val 4028252" name="adj1"/>
              <a:gd fmla="val 17183677" name="adj2"/>
            </a:avLst>
          </a:prstGeom>
          <a:solidFill>
            <a:srgbClr val="1475D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72"/>
          <p:cNvSpPr/>
          <p:nvPr/>
        </p:nvSpPr>
        <p:spPr>
          <a:xfrm rot="-4555551">
            <a:off x="4330852" y="2945875"/>
            <a:ext cx="769808" cy="771845"/>
          </a:xfrm>
          <a:prstGeom prst="pie">
            <a:avLst>
              <a:gd fmla="val 6190354" name="adj1"/>
              <a:gd fmla="val 14996165"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2"/>
          <p:cNvSpPr/>
          <p:nvPr/>
        </p:nvSpPr>
        <p:spPr>
          <a:xfrm rot="6205784">
            <a:off x="4330932" y="2945770"/>
            <a:ext cx="769851" cy="771894"/>
          </a:xfrm>
          <a:prstGeom prst="pie">
            <a:avLst>
              <a:gd fmla="val 4028252" name="adj1"/>
              <a:gd fmla="val 17183677" name="adj2"/>
            </a:avLst>
          </a:prstGeom>
          <a:solidFill>
            <a:srgbClr val="00C7C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72"/>
          <p:cNvSpPr txBox="1"/>
          <p:nvPr/>
        </p:nvSpPr>
        <p:spPr>
          <a:xfrm>
            <a:off x="7620000" y="2155733"/>
            <a:ext cx="3799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5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69" name="Google Shape;769;p72"/>
          <p:cNvSpPr txBox="1"/>
          <p:nvPr/>
        </p:nvSpPr>
        <p:spPr>
          <a:xfrm>
            <a:off x="0" y="2770733"/>
            <a:ext cx="37065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210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1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p:txBody>
      </p:sp>
      <p:sp>
        <p:nvSpPr>
          <p:cNvPr id="770" name="Google Shape;770;p72"/>
          <p:cNvSpPr txBox="1"/>
          <p:nvPr/>
        </p:nvSpPr>
        <p:spPr>
          <a:xfrm>
            <a:off x="0" y="4594133"/>
            <a:ext cx="37461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2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1" name="Google Shape;771;p72"/>
          <p:cNvSpPr txBox="1"/>
          <p:nvPr/>
        </p:nvSpPr>
        <p:spPr>
          <a:xfrm>
            <a:off x="7620000" y="53053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3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2" name="Google Shape;772;p72"/>
          <p:cNvSpPr txBox="1"/>
          <p:nvPr/>
        </p:nvSpPr>
        <p:spPr>
          <a:xfrm>
            <a:off x="4352733"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01</a:t>
            </a:r>
            <a:endParaRPr b="1" i="0" sz="2100" u="none" cap="none" strike="noStrike">
              <a:solidFill>
                <a:schemeClr val="dk2"/>
              </a:solidFill>
              <a:latin typeface="Roboto"/>
              <a:ea typeface="Roboto"/>
              <a:cs typeface="Roboto"/>
              <a:sym typeface="Roboto"/>
            </a:endParaRPr>
          </a:p>
        </p:txBody>
      </p:sp>
      <p:sp>
        <p:nvSpPr>
          <p:cNvPr id="773" name="Google Shape;773;p72"/>
          <p:cNvSpPr txBox="1"/>
          <p:nvPr/>
        </p:nvSpPr>
        <p:spPr>
          <a:xfrm>
            <a:off x="4900864"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02</a:t>
            </a:r>
            <a:endParaRPr b="1" i="0" sz="2100" u="none" cap="none" strike="noStrike">
              <a:solidFill>
                <a:srgbClr val="FFFFFF"/>
              </a:solidFill>
              <a:latin typeface="Roboto"/>
              <a:ea typeface="Roboto"/>
              <a:cs typeface="Roboto"/>
              <a:sym typeface="Roboto"/>
            </a:endParaRPr>
          </a:p>
        </p:txBody>
      </p:sp>
      <p:sp>
        <p:nvSpPr>
          <p:cNvPr id="774" name="Google Shape;774;p72"/>
          <p:cNvSpPr txBox="1"/>
          <p:nvPr/>
        </p:nvSpPr>
        <p:spPr>
          <a:xfrm>
            <a:off x="6594205" y="4688001"/>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03</a:t>
            </a:r>
            <a:endParaRPr b="1" i="0" sz="2100" u="none" cap="none" strike="noStrike">
              <a:solidFill>
                <a:srgbClr val="FFFFFF"/>
              </a:solidFill>
              <a:latin typeface="Roboto"/>
              <a:ea typeface="Roboto"/>
              <a:cs typeface="Roboto"/>
              <a:sym typeface="Roboto"/>
            </a:endParaRPr>
          </a:p>
        </p:txBody>
      </p:sp>
      <p:sp>
        <p:nvSpPr>
          <p:cNvPr id="775" name="Google Shape;775;p72"/>
          <p:cNvSpPr txBox="1"/>
          <p:nvPr/>
        </p:nvSpPr>
        <p:spPr>
          <a:xfrm>
            <a:off x="7140090" y="3052013"/>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FFFFFF"/>
                </a:solidFill>
                <a:latin typeface="Roboto"/>
                <a:ea typeface="Roboto"/>
                <a:cs typeface="Roboto"/>
                <a:sym typeface="Roboto"/>
              </a:rPr>
              <a:t>04</a:t>
            </a:r>
            <a:endParaRPr b="1" i="0" sz="2100" u="none" cap="none" strike="noStrike">
              <a:solidFill>
                <a:srgbClr val="FFFFFF"/>
              </a:solidFill>
              <a:latin typeface="Roboto"/>
              <a:ea typeface="Roboto"/>
              <a:cs typeface="Roboto"/>
              <a:sym typeface="Roboto"/>
            </a:endParaRPr>
          </a:p>
        </p:txBody>
      </p:sp>
      <p:sp>
        <p:nvSpPr>
          <p:cNvPr id="776" name="Google Shape;776;p72"/>
          <p:cNvSpPr txBox="1"/>
          <p:nvPr/>
        </p:nvSpPr>
        <p:spPr>
          <a:xfrm>
            <a:off x="5776308" y="2058315"/>
            <a:ext cx="677100" cy="3543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chemeClr val="dk2"/>
                </a:solidFill>
                <a:latin typeface="Roboto"/>
                <a:ea typeface="Roboto"/>
                <a:cs typeface="Roboto"/>
                <a:sym typeface="Roboto"/>
              </a:rPr>
              <a:t>05</a:t>
            </a:r>
            <a:endParaRPr b="1" i="0" sz="2100" u="none" cap="none" strike="noStrike">
              <a:solidFill>
                <a:schemeClr val="dk2"/>
              </a:solidFill>
              <a:latin typeface="Roboto"/>
              <a:ea typeface="Roboto"/>
              <a:cs typeface="Roboto"/>
              <a:sym typeface="Roboto"/>
            </a:endParaRPr>
          </a:p>
        </p:txBody>
      </p:sp>
      <p:sp>
        <p:nvSpPr>
          <p:cNvPr id="777" name="Google Shape;777;p72"/>
          <p:cNvSpPr txBox="1"/>
          <p:nvPr/>
        </p:nvSpPr>
        <p:spPr>
          <a:xfrm>
            <a:off x="7620000" y="3679733"/>
            <a:ext cx="3632700" cy="849900"/>
          </a:xfrm>
          <a:prstGeom prst="rect">
            <a:avLst/>
          </a:prstGeom>
          <a:noFill/>
          <a:ln>
            <a:noFill/>
          </a:ln>
        </p:spPr>
        <p:txBody>
          <a:bodyPr anchorCtr="0" anchor="t" bIns="0" lIns="609600" spcFirstLastPara="1" rIns="121900" wrap="square" tIns="121900">
            <a:noAutofit/>
          </a:bodyPr>
          <a:lstStyle/>
          <a:p>
            <a:pPr indent="0" lvl="0" marL="0" marR="0" rtl="0" algn="l">
              <a:lnSpc>
                <a:spcPct val="100000"/>
              </a:lnSpc>
              <a:spcBef>
                <a:spcPts val="0"/>
              </a:spcBef>
              <a:spcAft>
                <a:spcPts val="0"/>
              </a:spcAft>
              <a:buClr>
                <a:srgbClr val="000000"/>
              </a:buClr>
              <a:buSzPts val="1300"/>
              <a:buFont typeface="Arial"/>
              <a:buNone/>
            </a:pPr>
            <a:r>
              <a:rPr b="1" i="0" lang="en-US" sz="1300" u="none" cap="none" strike="noStrike">
                <a:solidFill>
                  <a:srgbClr val="2E5E73"/>
                </a:solidFill>
                <a:latin typeface="Roboto"/>
                <a:ea typeface="Roboto"/>
                <a:cs typeface="Roboto"/>
                <a:sym typeface="Roboto"/>
              </a:rPr>
              <a:t>Step 4 Goes Here: </a:t>
            </a:r>
            <a:br>
              <a:rPr b="1" i="0" lang="en-US" sz="1300" u="none" cap="none" strike="noStrike">
                <a:solidFill>
                  <a:srgbClr val="2E5E73"/>
                </a:solidFill>
                <a:latin typeface="Roboto"/>
                <a:ea typeface="Roboto"/>
                <a:cs typeface="Roboto"/>
                <a:sym typeface="Roboto"/>
              </a:rPr>
            </a:br>
            <a:r>
              <a:rPr b="0" i="0" lang="en-US" sz="1300" u="none" cap="none" strike="noStrike">
                <a:solidFill>
                  <a:srgbClr val="2E5E73"/>
                </a:solidFill>
                <a:latin typeface="Roboto"/>
                <a:ea typeface="Roboto"/>
                <a:cs typeface="Roboto"/>
                <a:sym typeface="Roboto"/>
              </a:rPr>
              <a:t>Gray out the steps that you are not explaining. Make the text gray color a9b7c0ff. Completed steps are black. </a:t>
            </a:r>
            <a:endParaRPr b="0" i="0" sz="13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a:p>
            <a:pPr indent="0" lvl="0" marL="0" marR="0" rtl="0" algn="l">
              <a:lnSpc>
                <a:spcPct val="100000"/>
              </a:lnSpc>
              <a:spcBef>
                <a:spcPts val="2100"/>
              </a:spcBef>
              <a:spcAft>
                <a:spcPts val="2100"/>
              </a:spcAft>
              <a:buClr>
                <a:srgbClr val="000000"/>
              </a:buClr>
              <a:buSzPts val="1100"/>
              <a:buFont typeface="Arial"/>
              <a:buNone/>
            </a:pPr>
            <a:r>
              <a:t/>
            </a:r>
            <a:endParaRPr b="1" i="0" sz="1100" u="none" cap="none" strike="noStrike">
              <a:solidFill>
                <a:srgbClr val="2E5E73"/>
              </a:solidFill>
              <a:latin typeface="Roboto"/>
              <a:ea typeface="Roboto"/>
              <a:cs typeface="Roboto"/>
              <a:sym typeface="Roboto"/>
            </a:endParaRPr>
          </a:p>
        </p:txBody>
      </p:sp>
      <p:sp>
        <p:nvSpPr>
          <p:cNvPr id="778" name="Google Shape;778;p72"/>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79" name="Google Shape;779;p72"/>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9">
  <p:cSld name="CUSTOM_18">
    <p:spTree>
      <p:nvGrpSpPr>
        <p:cNvPr id="780" name="Shape 780"/>
        <p:cNvGrpSpPr/>
        <p:nvPr/>
      </p:nvGrpSpPr>
      <p:grpSpPr>
        <a:xfrm>
          <a:off x="0" y="0"/>
          <a:ext cx="0" cy="0"/>
          <a:chOff x="0" y="0"/>
          <a:chExt cx="0" cy="0"/>
        </a:xfrm>
      </p:grpSpPr>
      <p:sp>
        <p:nvSpPr>
          <p:cNvPr id="781" name="Google Shape;781;p73"/>
          <p:cNvSpPr/>
          <p:nvPr/>
        </p:nvSpPr>
        <p:spPr>
          <a:xfrm>
            <a:off x="6021139" y="1583567"/>
            <a:ext cx="4845300" cy="2043300"/>
          </a:xfrm>
          <a:prstGeom prst="round2DiagRect">
            <a:avLst>
              <a:gd fmla="val 0" name="adj1"/>
              <a:gd fmla="val 1339" name="adj2"/>
            </a:avLst>
          </a:prstGeom>
          <a:solidFill>
            <a:srgbClr val="F2F2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second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rgbClr val="9E9E9E"/>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rgbClr val="A9B7C0"/>
              </a:solidFill>
              <a:latin typeface="Arial"/>
              <a:ea typeface="Arial"/>
              <a:cs typeface="Arial"/>
              <a:sym typeface="Arial"/>
            </a:endParaRPr>
          </a:p>
        </p:txBody>
      </p:sp>
      <p:sp>
        <p:nvSpPr>
          <p:cNvPr id="782" name="Google Shape;782;p73"/>
          <p:cNvSpPr/>
          <p:nvPr/>
        </p:nvSpPr>
        <p:spPr>
          <a:xfrm>
            <a:off x="1098033" y="3708766"/>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fourth</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9E9E9E"/>
                </a:solidFill>
                <a:latin typeface="Arial"/>
                <a:ea typeface="Arial"/>
                <a:cs typeface="Arial"/>
                <a:sym typeface="Arial"/>
              </a:rPr>
              <a:t> </a:t>
            </a:r>
            <a:endParaRPr b="0" i="0" sz="1300" u="none" cap="none" strike="noStrike">
              <a:solidFill>
                <a:srgbClr val="9E9E9E"/>
              </a:solidFill>
              <a:latin typeface="Arial"/>
              <a:ea typeface="Arial"/>
              <a:cs typeface="Arial"/>
              <a:sym typeface="Arial"/>
            </a:endParaRPr>
          </a:p>
        </p:txBody>
      </p:sp>
      <p:sp>
        <p:nvSpPr>
          <p:cNvPr id="783" name="Google Shape;783;p73"/>
          <p:cNvSpPr/>
          <p:nvPr/>
        </p:nvSpPr>
        <p:spPr>
          <a:xfrm flipH="1">
            <a:off x="6020833" y="3708767"/>
            <a:ext cx="4845300" cy="2043300"/>
          </a:xfrm>
          <a:prstGeom prst="round2DiagRect">
            <a:avLst>
              <a:gd fmla="val 0" name="adj1"/>
              <a:gd fmla="val 0" name="adj2"/>
            </a:avLst>
          </a:prstGeom>
          <a:solidFill>
            <a:srgbClr val="F2F2F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9E9E9E"/>
                </a:solidFill>
                <a:latin typeface="Roboto"/>
                <a:ea typeface="Roboto"/>
                <a:cs typeface="Roboto"/>
                <a:sym typeface="Roboto"/>
              </a:rPr>
              <a:t>This slide has 4 parts. Explain the </a:t>
            </a:r>
            <a:r>
              <a:rPr b="1" i="0" lang="en-US" sz="1500" u="none" cap="none" strike="noStrike">
                <a:solidFill>
                  <a:srgbClr val="9E9E9E"/>
                </a:solidFill>
                <a:latin typeface="Roboto"/>
                <a:ea typeface="Roboto"/>
                <a:cs typeface="Roboto"/>
                <a:sym typeface="Roboto"/>
              </a:rPr>
              <a:t>third</a:t>
            </a:r>
            <a:r>
              <a:rPr b="0" i="0" lang="en-US" sz="1500" u="none" cap="none" strike="noStrike">
                <a:solidFill>
                  <a:srgbClr val="9E9E9E"/>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rgbClr val="9E9E9E"/>
              </a:solidFill>
              <a:latin typeface="Roboto"/>
              <a:ea typeface="Roboto"/>
              <a:cs typeface="Roboto"/>
              <a:sym typeface="Roboto"/>
            </a:endParaRPr>
          </a:p>
        </p:txBody>
      </p:sp>
      <p:sp>
        <p:nvSpPr>
          <p:cNvPr id="784" name="Google Shape;784;p73"/>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85" name="Google Shape;785;p73"/>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86" name="Google Shape;786;p73"/>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02</a:t>
            </a:r>
            <a:endParaRPr b="1" i="0" sz="3200" u="none" cap="none" strike="noStrike">
              <a:solidFill>
                <a:srgbClr val="FFFFFF"/>
              </a:solidFill>
              <a:latin typeface="Roboto"/>
              <a:ea typeface="Roboto"/>
              <a:cs typeface="Roboto"/>
              <a:sym typeface="Roboto"/>
            </a:endParaRPr>
          </a:p>
        </p:txBody>
      </p:sp>
      <p:sp>
        <p:nvSpPr>
          <p:cNvPr id="787" name="Google Shape;787;p73"/>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88" name="Google Shape;788;p73"/>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03</a:t>
            </a:r>
            <a:endParaRPr b="1" i="0" sz="3200" u="none" cap="none" strike="noStrike">
              <a:solidFill>
                <a:srgbClr val="FFFFFF"/>
              </a:solidFill>
              <a:latin typeface="Roboto"/>
              <a:ea typeface="Roboto"/>
              <a:cs typeface="Roboto"/>
              <a:sym typeface="Roboto"/>
            </a:endParaRPr>
          </a:p>
        </p:txBody>
      </p:sp>
      <p:sp>
        <p:nvSpPr>
          <p:cNvPr id="789" name="Google Shape;789;p73"/>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90" name="Google Shape;790;p73"/>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0">
  <p:cSld name="CUSTOM_19">
    <p:spTree>
      <p:nvGrpSpPr>
        <p:cNvPr id="791" name="Shape 791"/>
        <p:cNvGrpSpPr/>
        <p:nvPr/>
      </p:nvGrpSpPr>
      <p:grpSpPr>
        <a:xfrm>
          <a:off x="0" y="0"/>
          <a:ext cx="0" cy="0"/>
          <a:chOff x="0" y="0"/>
          <a:chExt cx="0" cy="0"/>
        </a:xfrm>
      </p:grpSpPr>
      <p:sp>
        <p:nvSpPr>
          <p:cNvPr id="792" name="Google Shape;792;p74"/>
          <p:cNvSpPr/>
          <p:nvPr/>
        </p:nvSpPr>
        <p:spPr>
          <a:xfrm>
            <a:off x="6021139" y="1583567"/>
            <a:ext cx="4845300" cy="2043300"/>
          </a:xfrm>
          <a:prstGeom prst="round2DiagRect">
            <a:avLst>
              <a:gd fmla="val 0" name="adj1"/>
              <a:gd fmla="val 1339" name="adj2"/>
            </a:avLst>
          </a:prstGeom>
          <a:solidFill>
            <a:srgbClr val="00C7CC"/>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second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500" u="none" cap="none" strike="noStrike">
              <a:solidFill>
                <a:schemeClr val="dk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2"/>
              </a:solidFill>
              <a:latin typeface="Arial"/>
              <a:ea typeface="Arial"/>
              <a:cs typeface="Arial"/>
              <a:sym typeface="Arial"/>
            </a:endParaRPr>
          </a:p>
        </p:txBody>
      </p:sp>
      <p:sp>
        <p:nvSpPr>
          <p:cNvPr id="793" name="Google Shape;793;p74"/>
          <p:cNvSpPr/>
          <p:nvPr/>
        </p:nvSpPr>
        <p:spPr>
          <a:xfrm>
            <a:off x="1098167" y="3708766"/>
            <a:ext cx="4845300" cy="2043300"/>
          </a:xfrm>
          <a:prstGeom prst="round2DiagRect">
            <a:avLst>
              <a:gd fmla="val 0" name="adj1"/>
              <a:gd fmla="val 0" name="adj2"/>
            </a:avLst>
          </a:prstGeom>
          <a:solidFill>
            <a:srgbClr val="2E5E73"/>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FFFFFF"/>
                </a:solidFill>
                <a:latin typeface="Roboto"/>
                <a:ea typeface="Roboto"/>
                <a:cs typeface="Roboto"/>
                <a:sym typeface="Roboto"/>
              </a:rPr>
              <a:t>This slide has 4 parts. Explain the </a:t>
            </a:r>
            <a:r>
              <a:rPr b="1" i="0" lang="en-US" sz="1500" u="none" cap="none" strike="noStrike">
                <a:solidFill>
                  <a:srgbClr val="FFFFFF"/>
                </a:solidFill>
                <a:latin typeface="Roboto"/>
                <a:ea typeface="Roboto"/>
                <a:cs typeface="Roboto"/>
                <a:sym typeface="Roboto"/>
              </a:rPr>
              <a:t>fourth</a:t>
            </a:r>
            <a:r>
              <a:rPr b="0" i="0" lang="en-US" sz="1500" u="none" cap="none" strike="noStrike">
                <a:solidFill>
                  <a:srgbClr val="FFFFFF"/>
                </a:solidFill>
                <a:latin typeface="Roboto"/>
                <a:ea typeface="Roboto"/>
                <a:cs typeface="Roboto"/>
                <a:sym typeface="Roboto"/>
              </a:rPr>
              <a:t> part here. The parts that have not yet been explained are grayed out. You can change the point size of this text depending on how much space you need.</a:t>
            </a:r>
            <a:r>
              <a:rPr b="0" i="0" lang="en-US" sz="1500" u="none" cap="none" strike="noStrike">
                <a:solidFill>
                  <a:srgbClr val="FFFFFF"/>
                </a:solidFill>
                <a:latin typeface="Arial"/>
                <a:ea typeface="Arial"/>
                <a:cs typeface="Arial"/>
                <a:sym typeface="Arial"/>
              </a:rPr>
              <a:t> </a:t>
            </a:r>
            <a:endParaRPr b="0" i="0" sz="1300" u="none" cap="none" strike="noStrike">
              <a:solidFill>
                <a:srgbClr val="FFFFFF"/>
              </a:solidFill>
              <a:latin typeface="Arial"/>
              <a:ea typeface="Arial"/>
              <a:cs typeface="Arial"/>
              <a:sym typeface="Arial"/>
            </a:endParaRPr>
          </a:p>
        </p:txBody>
      </p:sp>
      <p:sp>
        <p:nvSpPr>
          <p:cNvPr id="794" name="Google Shape;794;p74"/>
          <p:cNvSpPr/>
          <p:nvPr/>
        </p:nvSpPr>
        <p:spPr>
          <a:xfrm flipH="1">
            <a:off x="6020833" y="3708767"/>
            <a:ext cx="4845300" cy="2043300"/>
          </a:xfrm>
          <a:prstGeom prst="round2DiagRect">
            <a:avLst>
              <a:gd fmla="val 0" name="adj1"/>
              <a:gd fmla="val 0" name="adj2"/>
            </a:avLst>
          </a:prstGeom>
          <a:solidFill>
            <a:srgbClr val="FCB912"/>
          </a:solidFill>
          <a:ln>
            <a:noFill/>
          </a:ln>
        </p:spPr>
        <p:txBody>
          <a:bodyPr anchorCtr="0" anchor="b" bIns="243825" lIns="97525" spcFirstLastPara="1" rIns="97525" wrap="square" tIns="48767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third</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5" name="Google Shape;795;p74"/>
          <p:cNvSpPr/>
          <p:nvPr/>
        </p:nvSpPr>
        <p:spPr>
          <a:xfrm flipH="1">
            <a:off x="1101061" y="1583567"/>
            <a:ext cx="4839300" cy="2043300"/>
          </a:xfrm>
          <a:prstGeom prst="round2DiagRect">
            <a:avLst>
              <a:gd fmla="val 0" name="adj1"/>
              <a:gd fmla="val 0" name="adj2"/>
            </a:avLst>
          </a:prstGeom>
          <a:solidFill>
            <a:srgbClr val="AADCF2"/>
          </a:solidFill>
          <a:ln>
            <a:noFill/>
          </a:ln>
        </p:spPr>
        <p:txBody>
          <a:bodyPr anchorCtr="0" anchor="t" bIns="487675" lIns="97525" spcFirstLastPara="1" rIns="97525" wrap="square" tIns="2438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This slide has 4 parts. Explain the </a:t>
            </a:r>
            <a:r>
              <a:rPr b="1" i="0" lang="en-US" sz="1500" u="none" cap="none" strike="noStrike">
                <a:solidFill>
                  <a:schemeClr val="dk2"/>
                </a:solidFill>
                <a:latin typeface="Roboto"/>
                <a:ea typeface="Roboto"/>
                <a:cs typeface="Roboto"/>
                <a:sym typeface="Roboto"/>
              </a:rPr>
              <a:t>first</a:t>
            </a:r>
            <a:r>
              <a:rPr b="0" i="0" lang="en-US" sz="1500" u="none" cap="none" strike="noStrike">
                <a:solidFill>
                  <a:schemeClr val="dk2"/>
                </a:solidFill>
                <a:latin typeface="Roboto"/>
                <a:ea typeface="Roboto"/>
                <a:cs typeface="Roboto"/>
                <a:sym typeface="Roboto"/>
              </a:rPr>
              <a:t> part here. The parts that have not yet been explained are grayed out. You can change the point size of this text depending on how much space you need. </a:t>
            </a:r>
            <a:endParaRPr b="0" i="0" sz="1300" u="none" cap="none" strike="noStrike">
              <a:solidFill>
                <a:schemeClr val="dk2"/>
              </a:solidFill>
              <a:latin typeface="Roboto"/>
              <a:ea typeface="Roboto"/>
              <a:cs typeface="Roboto"/>
              <a:sym typeface="Roboto"/>
            </a:endParaRPr>
          </a:p>
        </p:txBody>
      </p:sp>
      <p:sp>
        <p:nvSpPr>
          <p:cNvPr id="796" name="Google Shape;796;p74"/>
          <p:cNvSpPr/>
          <p:nvPr/>
        </p:nvSpPr>
        <p:spPr>
          <a:xfrm>
            <a:off x="5143500" y="29971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01</a:t>
            </a:r>
            <a:endParaRPr b="1" i="0" sz="3200" u="none" cap="none" strike="noStrike">
              <a:solidFill>
                <a:schemeClr val="dk2"/>
              </a:solidFill>
              <a:latin typeface="Roboto"/>
              <a:ea typeface="Roboto"/>
              <a:cs typeface="Roboto"/>
              <a:sym typeface="Roboto"/>
            </a:endParaRPr>
          </a:p>
        </p:txBody>
      </p:sp>
      <p:sp>
        <p:nvSpPr>
          <p:cNvPr id="797" name="Google Shape;797;p74"/>
          <p:cNvSpPr/>
          <p:nvPr/>
        </p:nvSpPr>
        <p:spPr>
          <a:xfrm>
            <a:off x="5943400" y="29971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02</a:t>
            </a:r>
            <a:endParaRPr b="1" i="0" sz="3200" u="none" cap="none" strike="noStrike">
              <a:solidFill>
                <a:schemeClr val="dk2"/>
              </a:solidFill>
              <a:latin typeface="Roboto"/>
              <a:ea typeface="Roboto"/>
              <a:cs typeface="Roboto"/>
              <a:sym typeface="Roboto"/>
            </a:endParaRPr>
          </a:p>
        </p:txBody>
      </p:sp>
      <p:sp>
        <p:nvSpPr>
          <p:cNvPr id="798" name="Google Shape;798;p74"/>
          <p:cNvSpPr/>
          <p:nvPr/>
        </p:nvSpPr>
        <p:spPr>
          <a:xfrm>
            <a:off x="5143500" y="3606767"/>
            <a:ext cx="8775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FFFF"/>
                </a:solidFill>
                <a:latin typeface="Roboto"/>
                <a:ea typeface="Roboto"/>
                <a:cs typeface="Roboto"/>
                <a:sym typeface="Roboto"/>
              </a:rPr>
              <a:t>04</a:t>
            </a:r>
            <a:endParaRPr b="1" i="0" sz="3200" u="none" cap="none" strike="noStrike">
              <a:solidFill>
                <a:srgbClr val="FFFFFF"/>
              </a:solidFill>
              <a:latin typeface="Roboto"/>
              <a:ea typeface="Roboto"/>
              <a:cs typeface="Roboto"/>
              <a:sym typeface="Roboto"/>
            </a:endParaRPr>
          </a:p>
        </p:txBody>
      </p:sp>
      <p:sp>
        <p:nvSpPr>
          <p:cNvPr id="799" name="Google Shape;799;p74"/>
          <p:cNvSpPr/>
          <p:nvPr/>
        </p:nvSpPr>
        <p:spPr>
          <a:xfrm>
            <a:off x="5943400" y="3606767"/>
            <a:ext cx="800100" cy="711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2"/>
                </a:solidFill>
                <a:latin typeface="Roboto"/>
                <a:ea typeface="Roboto"/>
                <a:cs typeface="Roboto"/>
                <a:sym typeface="Roboto"/>
              </a:rPr>
              <a:t>03</a:t>
            </a:r>
            <a:endParaRPr b="1" i="0" sz="3200" u="none" cap="none" strike="noStrike">
              <a:solidFill>
                <a:schemeClr val="dk2"/>
              </a:solidFill>
              <a:latin typeface="Roboto"/>
              <a:ea typeface="Roboto"/>
              <a:cs typeface="Roboto"/>
              <a:sym typeface="Roboto"/>
            </a:endParaRPr>
          </a:p>
        </p:txBody>
      </p:sp>
      <p:sp>
        <p:nvSpPr>
          <p:cNvPr id="800" name="Google Shape;800;p74"/>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01" name="Google Shape;801;p74"/>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1">
  <p:cSld name="CUSTOM_20">
    <p:spTree>
      <p:nvGrpSpPr>
        <p:cNvPr id="802" name="Shape 802"/>
        <p:cNvGrpSpPr/>
        <p:nvPr/>
      </p:nvGrpSpPr>
      <p:grpSpPr>
        <a:xfrm>
          <a:off x="0" y="0"/>
          <a:ext cx="0" cy="0"/>
          <a:chOff x="0" y="0"/>
          <a:chExt cx="0" cy="0"/>
        </a:xfrm>
      </p:grpSpPr>
      <p:sp>
        <p:nvSpPr>
          <p:cNvPr id="803" name="Google Shape;803;p75"/>
          <p:cNvSpPr/>
          <p:nvPr/>
        </p:nvSpPr>
        <p:spPr>
          <a:xfrm>
            <a:off x="4737136" y="1900563"/>
            <a:ext cx="2708100" cy="2708100"/>
          </a:xfrm>
          <a:prstGeom prst="ellipse">
            <a:avLst/>
          </a:prstGeom>
          <a:noFill/>
          <a:ln cap="flat" cmpd="sng" w="28575">
            <a:solidFill>
              <a:srgbClr val="FCB91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5"/>
          <p:cNvSpPr/>
          <p:nvPr/>
        </p:nvSpPr>
        <p:spPr>
          <a:xfrm>
            <a:off x="3766133" y="3267279"/>
            <a:ext cx="2708100" cy="2708100"/>
          </a:xfrm>
          <a:prstGeom prst="ellipse">
            <a:avLst/>
          </a:prstGeom>
          <a:noFill/>
          <a:ln cap="flat" cmpd="sng" w="28575">
            <a:solidFill>
              <a:srgbClr val="2E5E73"/>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5"/>
          <p:cNvSpPr/>
          <p:nvPr/>
        </p:nvSpPr>
        <p:spPr>
          <a:xfrm>
            <a:off x="5675754" y="3267279"/>
            <a:ext cx="2708100" cy="2708100"/>
          </a:xfrm>
          <a:prstGeom prst="ellipse">
            <a:avLst/>
          </a:prstGeom>
          <a:noFill/>
          <a:ln cap="flat" cmpd="sng" w="28575">
            <a:solidFill>
              <a:srgbClr val="1475D4"/>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06" name="Google Shape;806;p75"/>
          <p:cNvCxnSpPr/>
          <p:nvPr/>
        </p:nvCxnSpPr>
        <p:spPr>
          <a:xfrm rot="10800000">
            <a:off x="3233433" y="2433000"/>
            <a:ext cx="2806500" cy="0"/>
          </a:xfrm>
          <a:prstGeom prst="straightConnector1">
            <a:avLst/>
          </a:prstGeom>
          <a:noFill/>
          <a:ln cap="flat" cmpd="sng" w="9525">
            <a:solidFill>
              <a:srgbClr val="082D49"/>
            </a:solidFill>
            <a:prstDash val="solid"/>
            <a:round/>
            <a:headEnd len="sm" w="sm" type="oval"/>
            <a:tailEnd len="sm" w="sm" type="none"/>
          </a:ln>
        </p:spPr>
      </p:cxnSp>
      <p:sp>
        <p:nvSpPr>
          <p:cNvPr id="807" name="Google Shape;807;p75"/>
          <p:cNvSpPr txBox="1"/>
          <p:nvPr/>
        </p:nvSpPr>
        <p:spPr>
          <a:xfrm>
            <a:off x="398535" y="23688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08" name="Google Shape;808;p75"/>
          <p:cNvCxnSpPr/>
          <p:nvPr/>
        </p:nvCxnSpPr>
        <p:spPr>
          <a:xfrm rot="10800000">
            <a:off x="3241033" y="5220067"/>
            <a:ext cx="1467600" cy="0"/>
          </a:xfrm>
          <a:prstGeom prst="straightConnector1">
            <a:avLst/>
          </a:prstGeom>
          <a:noFill/>
          <a:ln cap="flat" cmpd="sng" w="9525">
            <a:solidFill>
              <a:srgbClr val="082D49"/>
            </a:solidFill>
            <a:prstDash val="solid"/>
            <a:round/>
            <a:headEnd len="sm" w="sm" type="oval"/>
            <a:tailEnd len="sm" w="sm" type="none"/>
          </a:ln>
        </p:spPr>
      </p:cxnSp>
      <p:sp>
        <p:nvSpPr>
          <p:cNvPr id="809" name="Google Shape;809;p75"/>
          <p:cNvSpPr txBox="1"/>
          <p:nvPr/>
        </p:nvSpPr>
        <p:spPr>
          <a:xfrm>
            <a:off x="398535" y="5156023"/>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cxnSp>
        <p:nvCxnSpPr>
          <p:cNvPr id="810" name="Google Shape;810;p75"/>
          <p:cNvCxnSpPr/>
          <p:nvPr/>
        </p:nvCxnSpPr>
        <p:spPr>
          <a:xfrm rot="10800000">
            <a:off x="6039967" y="4393133"/>
            <a:ext cx="2639700" cy="0"/>
          </a:xfrm>
          <a:prstGeom prst="straightConnector1">
            <a:avLst/>
          </a:prstGeom>
          <a:noFill/>
          <a:ln cap="flat" cmpd="sng" w="9525">
            <a:solidFill>
              <a:srgbClr val="CCCCCC"/>
            </a:solidFill>
            <a:prstDash val="solid"/>
            <a:round/>
            <a:headEnd len="sm" w="sm" type="none"/>
            <a:tailEnd len="sm" w="sm" type="oval"/>
          </a:ln>
        </p:spPr>
      </p:cxnSp>
      <p:sp>
        <p:nvSpPr>
          <p:cNvPr id="811" name="Google Shape;811;p75"/>
          <p:cNvSpPr txBox="1"/>
          <p:nvPr/>
        </p:nvSpPr>
        <p:spPr>
          <a:xfrm>
            <a:off x="8782304" y="4343233"/>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2" name="Google Shape;812;p75"/>
          <p:cNvCxnSpPr/>
          <p:nvPr/>
        </p:nvCxnSpPr>
        <p:spPr>
          <a:xfrm rot="10800000">
            <a:off x="6871433" y="3379550"/>
            <a:ext cx="1915200" cy="0"/>
          </a:xfrm>
          <a:prstGeom prst="straightConnector1">
            <a:avLst/>
          </a:prstGeom>
          <a:noFill/>
          <a:ln cap="flat" cmpd="sng" w="9525">
            <a:solidFill>
              <a:srgbClr val="CCCCCC"/>
            </a:solidFill>
            <a:prstDash val="solid"/>
            <a:round/>
            <a:headEnd len="sm" w="sm" type="none"/>
            <a:tailEnd len="sm" w="sm" type="oval"/>
          </a:ln>
        </p:spPr>
      </p:cxnSp>
      <p:sp>
        <p:nvSpPr>
          <p:cNvPr id="813" name="Google Shape;813;p75"/>
          <p:cNvSpPr txBox="1"/>
          <p:nvPr/>
        </p:nvSpPr>
        <p:spPr>
          <a:xfrm>
            <a:off x="8786635" y="3340457"/>
            <a:ext cx="28365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4" name="Google Shape;814;p75"/>
          <p:cNvCxnSpPr/>
          <p:nvPr/>
        </p:nvCxnSpPr>
        <p:spPr>
          <a:xfrm rot="10800000">
            <a:off x="3297633" y="3703567"/>
            <a:ext cx="1690800" cy="0"/>
          </a:xfrm>
          <a:prstGeom prst="straightConnector1">
            <a:avLst/>
          </a:prstGeom>
          <a:noFill/>
          <a:ln cap="flat" cmpd="sng" w="9525">
            <a:solidFill>
              <a:srgbClr val="CCCCCC"/>
            </a:solidFill>
            <a:prstDash val="solid"/>
            <a:round/>
            <a:headEnd len="sm" w="sm" type="oval"/>
            <a:tailEnd len="sm" w="sm" type="none"/>
          </a:ln>
        </p:spPr>
      </p:cxnSp>
      <p:sp>
        <p:nvSpPr>
          <p:cNvPr id="815" name="Google Shape;815;p75"/>
          <p:cNvSpPr txBox="1"/>
          <p:nvPr/>
        </p:nvSpPr>
        <p:spPr>
          <a:xfrm>
            <a:off x="471868" y="3639507"/>
            <a:ext cx="2836500" cy="9963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Clr>
                <a:srgbClr val="000000"/>
              </a:buClr>
              <a:buSzPts val="1600"/>
              <a:buFont typeface="Arial"/>
              <a:buNone/>
            </a:pPr>
            <a:r>
              <a:rPr b="1" i="0" lang="en-US" sz="1600" u="none" cap="none" strike="noStrike">
                <a:solidFill>
                  <a:srgbClr val="CCCCCC"/>
                </a:solidFill>
                <a:latin typeface="Roboto"/>
                <a:ea typeface="Roboto"/>
                <a:cs typeface="Roboto"/>
                <a:sym typeface="Roboto"/>
              </a:rPr>
              <a:t>Vestibulum congue tempus</a:t>
            </a:r>
            <a:endParaRPr b="1" i="0" sz="1600" u="none" cap="none" strike="noStrike">
              <a:solidFill>
                <a:srgbClr val="CCCCCC"/>
              </a:solidFill>
              <a:latin typeface="Roboto"/>
              <a:ea typeface="Roboto"/>
              <a:cs typeface="Roboto"/>
              <a:sym typeface="Roboto"/>
            </a:endParaRPr>
          </a:p>
          <a:p>
            <a:pPr indent="0" lvl="0" marL="0" marR="0" rtl="0" algn="r">
              <a:lnSpc>
                <a:spcPct val="115000"/>
              </a:lnSpc>
              <a:spcBef>
                <a:spcPts val="0"/>
              </a:spcBef>
              <a:spcAft>
                <a:spcPts val="2100"/>
              </a:spcAft>
              <a:buClr>
                <a:srgbClr val="000000"/>
              </a:buClr>
              <a:buSzPts val="1100"/>
              <a:buFont typeface="Arial"/>
              <a:buNone/>
            </a:pPr>
            <a:r>
              <a:rPr b="0" i="0" lang="en-US" sz="1100" u="none" cap="none" strike="noStrike">
                <a:solidFill>
                  <a:srgbClr val="CCCCCC"/>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CCCCCC"/>
              </a:solidFill>
              <a:latin typeface="Roboto"/>
              <a:ea typeface="Roboto"/>
              <a:cs typeface="Roboto"/>
              <a:sym typeface="Roboto"/>
            </a:endParaRPr>
          </a:p>
        </p:txBody>
      </p:sp>
      <p:cxnSp>
        <p:nvCxnSpPr>
          <p:cNvPr id="816" name="Google Shape;816;p75"/>
          <p:cNvCxnSpPr/>
          <p:nvPr/>
        </p:nvCxnSpPr>
        <p:spPr>
          <a:xfrm rot="10800000">
            <a:off x="7111900" y="5410033"/>
            <a:ext cx="1707300" cy="0"/>
          </a:xfrm>
          <a:prstGeom prst="straightConnector1">
            <a:avLst/>
          </a:prstGeom>
          <a:noFill/>
          <a:ln cap="flat" cmpd="sng" w="9525">
            <a:solidFill>
              <a:srgbClr val="082D49"/>
            </a:solidFill>
            <a:prstDash val="solid"/>
            <a:round/>
            <a:headEnd len="sm" w="sm" type="none"/>
            <a:tailEnd len="sm" w="sm" type="oval"/>
          </a:ln>
        </p:spPr>
      </p:cxnSp>
      <p:sp>
        <p:nvSpPr>
          <p:cNvPr id="817" name="Google Shape;817;p75"/>
          <p:cNvSpPr txBox="1"/>
          <p:nvPr/>
        </p:nvSpPr>
        <p:spPr>
          <a:xfrm>
            <a:off x="8782304" y="5346000"/>
            <a:ext cx="2972700" cy="9963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600"/>
              <a:buFont typeface="Arial"/>
              <a:buNone/>
            </a:pPr>
            <a:r>
              <a:rPr b="1" i="0" lang="en-US" sz="1600" u="none" cap="none" strike="noStrike">
                <a:solidFill>
                  <a:srgbClr val="2E5E73"/>
                </a:solidFill>
                <a:latin typeface="Roboto"/>
                <a:ea typeface="Roboto"/>
                <a:cs typeface="Roboto"/>
                <a:sym typeface="Roboto"/>
              </a:rPr>
              <a:t>Vestibulum congue tempus</a:t>
            </a:r>
            <a:endParaRPr b="1" i="0" sz="1600" u="none" cap="none" strike="noStrike">
              <a:solidFill>
                <a:srgbClr val="2E5E73"/>
              </a:solidFill>
              <a:latin typeface="Roboto"/>
              <a:ea typeface="Roboto"/>
              <a:cs typeface="Roboto"/>
              <a:sym typeface="Roboto"/>
            </a:endParaRPr>
          </a:p>
          <a:p>
            <a:pPr indent="0" lvl="0" marL="0" marR="0" rtl="0" algn="l">
              <a:lnSpc>
                <a:spcPct val="115000"/>
              </a:lnSpc>
              <a:spcBef>
                <a:spcPts val="0"/>
              </a:spcBef>
              <a:spcAft>
                <a:spcPts val="2100"/>
              </a:spcAft>
              <a:buClr>
                <a:srgbClr val="000000"/>
              </a:buClr>
              <a:buSzPts val="1100"/>
              <a:buFont typeface="Arial"/>
              <a:buNone/>
            </a:pPr>
            <a:r>
              <a:rPr b="0" i="0" lang="en-US" sz="1100" u="none" cap="none" strike="noStrike">
                <a:solidFill>
                  <a:srgbClr val="2E5E73"/>
                </a:solidFill>
                <a:latin typeface="Roboto"/>
                <a:ea typeface="Roboto"/>
                <a:cs typeface="Roboto"/>
                <a:sym typeface="Roboto"/>
              </a:rPr>
              <a:t>Lorem ipsum dolor sit amet, consectetur adipiscing elit, sed do eiusmod tempor. Donec facilisis lacus eget mauris.</a:t>
            </a:r>
            <a:endParaRPr b="1" i="0" sz="1100" u="none" cap="none" strike="noStrike">
              <a:solidFill>
                <a:srgbClr val="2E5E73"/>
              </a:solidFill>
              <a:latin typeface="Roboto"/>
              <a:ea typeface="Roboto"/>
              <a:cs typeface="Roboto"/>
              <a:sym typeface="Roboto"/>
            </a:endParaRPr>
          </a:p>
        </p:txBody>
      </p:sp>
      <p:sp>
        <p:nvSpPr>
          <p:cNvPr id="818" name="Google Shape;818;p75"/>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19" name="Google Shape;819;p75"/>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0" name="Shape 820"/>
        <p:cNvGrpSpPr/>
        <p:nvPr/>
      </p:nvGrpSpPr>
      <p:grpSpPr>
        <a:xfrm>
          <a:off x="0" y="0"/>
          <a:ext cx="0" cy="0"/>
          <a:chOff x="0" y="0"/>
          <a:chExt cx="0" cy="0"/>
        </a:xfrm>
      </p:grpSpPr>
      <p:sp>
        <p:nvSpPr>
          <p:cNvPr id="821" name="Google Shape;821;p76"/>
          <p:cNvSpPr txBox="1"/>
          <p:nvPr>
            <p:ph idx="1" type="body"/>
          </p:nvPr>
        </p:nvSpPr>
        <p:spPr>
          <a:xfrm>
            <a:off x="923067" y="1497267"/>
            <a:ext cx="10853100" cy="4594500"/>
          </a:xfrm>
          <a:prstGeom prst="rect">
            <a:avLst/>
          </a:prstGeom>
          <a:noFill/>
          <a:ln>
            <a:noFill/>
          </a:ln>
        </p:spPr>
        <p:txBody>
          <a:bodyPr anchorCtr="0" anchor="t" bIns="121900" lIns="121900" spcFirstLastPara="1" rIns="121900" wrap="square" tIns="121900">
            <a:no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822" name="Google Shape;822;p76"/>
          <p:cNvSpPr txBox="1"/>
          <p:nvPr>
            <p:ph type="title"/>
          </p:nvPr>
        </p:nvSpPr>
        <p:spPr>
          <a:xfrm>
            <a:off x="67" y="169867"/>
            <a:ext cx="12192000" cy="5247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823" name="Google Shape;823;p76"/>
          <p:cNvSpPr txBox="1"/>
          <p:nvPr>
            <p:ph idx="2" type="title"/>
          </p:nvPr>
        </p:nvSpPr>
        <p:spPr>
          <a:xfrm>
            <a:off x="-8000" y="687033"/>
            <a:ext cx="12256800" cy="430800"/>
          </a:xfrm>
          <a:prstGeom prst="rect">
            <a:avLst/>
          </a:prstGeom>
          <a:noFill/>
          <a:ln>
            <a:noFill/>
          </a:ln>
        </p:spPr>
        <p:txBody>
          <a:bodyPr anchorCtr="0" anchor="t" bIns="121900" lIns="4876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824" name="Shape 824"/>
        <p:cNvGrpSpPr/>
        <p:nvPr/>
      </p:nvGrpSpPr>
      <p:grpSpPr>
        <a:xfrm>
          <a:off x="0" y="0"/>
          <a:ext cx="0" cy="0"/>
          <a:chOff x="0" y="0"/>
          <a:chExt cx="0" cy="0"/>
        </a:xfrm>
      </p:grpSpPr>
      <p:sp>
        <p:nvSpPr>
          <p:cNvPr id="825" name="Google Shape;825;p77"/>
          <p:cNvSpPr txBox="1"/>
          <p:nvPr>
            <p:ph type="ctrTitle"/>
          </p:nvPr>
        </p:nvSpPr>
        <p:spPr>
          <a:xfrm>
            <a:off x="0" y="992767"/>
            <a:ext cx="12192000" cy="2736900"/>
          </a:xfrm>
          <a:prstGeom prst="rect">
            <a:avLst/>
          </a:prstGeom>
          <a:noFill/>
          <a:ln>
            <a:noFill/>
          </a:ln>
        </p:spPr>
        <p:txBody>
          <a:bodyPr anchorCtr="0" anchor="b" bIns="121900" lIns="487675" spcFirstLastPara="1" rIns="121900" wrap="square" tIns="12190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826" name="Google Shape;826;p77"/>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827" name="Google Shape;827;p7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128" name="Shape 128"/>
        <p:cNvGrpSpPr/>
        <p:nvPr/>
      </p:nvGrpSpPr>
      <p:grpSpPr>
        <a:xfrm>
          <a:off x="0" y="0"/>
          <a:ext cx="0" cy="0"/>
          <a:chOff x="0" y="0"/>
          <a:chExt cx="0" cy="0"/>
        </a:xfrm>
      </p:grpSpPr>
      <p:sp>
        <p:nvSpPr>
          <p:cNvPr id="129" name="Google Shape;129;p18"/>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txBox="1"/>
          <p:nvPr/>
        </p:nvSpPr>
        <p:spPr>
          <a:xfrm>
            <a:off x="947054" y="13853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01.</a:t>
            </a:r>
            <a:endParaRPr b="1" i="0" sz="3200" u="none" cap="none" strike="noStrike">
              <a:solidFill>
                <a:srgbClr val="2E5E73"/>
              </a:solidFill>
              <a:latin typeface="Roboto"/>
              <a:ea typeface="Roboto"/>
              <a:cs typeface="Roboto"/>
              <a:sym typeface="Roboto"/>
            </a:endParaRPr>
          </a:p>
        </p:txBody>
      </p:sp>
      <p:sp>
        <p:nvSpPr>
          <p:cNvPr id="131" name="Google Shape;131;p18"/>
          <p:cNvSpPr txBox="1"/>
          <p:nvPr/>
        </p:nvSpPr>
        <p:spPr>
          <a:xfrm>
            <a:off x="947054" y="22552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02.</a:t>
            </a:r>
            <a:endParaRPr b="1" i="0" sz="3200" u="none" cap="none" strike="noStrike">
              <a:solidFill>
                <a:srgbClr val="2E5E73"/>
              </a:solidFill>
              <a:latin typeface="Roboto"/>
              <a:ea typeface="Roboto"/>
              <a:cs typeface="Roboto"/>
              <a:sym typeface="Roboto"/>
            </a:endParaRPr>
          </a:p>
        </p:txBody>
      </p:sp>
      <p:sp>
        <p:nvSpPr>
          <p:cNvPr id="132" name="Google Shape;132;p18"/>
          <p:cNvSpPr txBox="1"/>
          <p:nvPr/>
        </p:nvSpPr>
        <p:spPr>
          <a:xfrm>
            <a:off x="947054" y="30970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03.</a:t>
            </a:r>
            <a:endParaRPr b="1" i="0" sz="3200" u="none" cap="none" strike="noStrike">
              <a:solidFill>
                <a:srgbClr val="2E5E73"/>
              </a:solidFill>
              <a:latin typeface="Roboto"/>
              <a:ea typeface="Roboto"/>
              <a:cs typeface="Roboto"/>
              <a:sym typeface="Roboto"/>
            </a:endParaRPr>
          </a:p>
        </p:txBody>
      </p:sp>
      <p:sp>
        <p:nvSpPr>
          <p:cNvPr id="133" name="Google Shape;133;p18"/>
          <p:cNvSpPr txBox="1"/>
          <p:nvPr/>
        </p:nvSpPr>
        <p:spPr>
          <a:xfrm>
            <a:off x="947054" y="3938809"/>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04.</a:t>
            </a:r>
            <a:endParaRPr b="1" i="0" sz="3200" u="none" cap="none" strike="noStrike">
              <a:solidFill>
                <a:srgbClr val="2E5E73"/>
              </a:solidFill>
              <a:latin typeface="Roboto"/>
              <a:ea typeface="Roboto"/>
              <a:cs typeface="Roboto"/>
              <a:sym typeface="Roboto"/>
            </a:endParaRPr>
          </a:p>
        </p:txBody>
      </p:sp>
      <p:sp>
        <p:nvSpPr>
          <p:cNvPr id="134" name="Google Shape;134;p18"/>
          <p:cNvSpPr txBox="1"/>
          <p:nvPr/>
        </p:nvSpPr>
        <p:spPr>
          <a:xfrm>
            <a:off x="947054" y="4780575"/>
            <a:ext cx="8589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05.</a:t>
            </a:r>
            <a:endParaRPr b="1" i="0" sz="3200" u="none" cap="none" strike="noStrike">
              <a:solidFill>
                <a:srgbClr val="2E5E73"/>
              </a:solidFill>
              <a:latin typeface="Roboto"/>
              <a:ea typeface="Roboto"/>
              <a:cs typeface="Roboto"/>
              <a:sym typeface="Roboto"/>
            </a:endParaRPr>
          </a:p>
        </p:txBody>
      </p:sp>
      <p:sp>
        <p:nvSpPr>
          <p:cNvPr id="135" name="Google Shape;135;p18"/>
          <p:cNvSpPr txBox="1"/>
          <p:nvPr/>
        </p:nvSpPr>
        <p:spPr>
          <a:xfrm>
            <a:off x="7174154" y="13853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06.</a:t>
            </a:r>
            <a:endParaRPr b="1" i="0" sz="3200" u="none" cap="none" strike="noStrike">
              <a:solidFill>
                <a:srgbClr val="2E5E73"/>
              </a:solidFill>
              <a:latin typeface="Roboto"/>
              <a:ea typeface="Roboto"/>
              <a:cs typeface="Roboto"/>
              <a:sym typeface="Roboto"/>
            </a:endParaRPr>
          </a:p>
        </p:txBody>
      </p:sp>
      <p:sp>
        <p:nvSpPr>
          <p:cNvPr id="136" name="Google Shape;136;p18"/>
          <p:cNvSpPr txBox="1"/>
          <p:nvPr/>
        </p:nvSpPr>
        <p:spPr>
          <a:xfrm>
            <a:off x="7174154" y="22552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07.</a:t>
            </a:r>
            <a:endParaRPr b="1" i="0" sz="3200" u="none" cap="none" strike="noStrike">
              <a:solidFill>
                <a:srgbClr val="2E5E73"/>
              </a:solidFill>
              <a:latin typeface="Roboto"/>
              <a:ea typeface="Roboto"/>
              <a:cs typeface="Roboto"/>
              <a:sym typeface="Roboto"/>
            </a:endParaRPr>
          </a:p>
        </p:txBody>
      </p:sp>
      <p:sp>
        <p:nvSpPr>
          <p:cNvPr id="137" name="Google Shape;137;p18"/>
          <p:cNvSpPr txBox="1"/>
          <p:nvPr/>
        </p:nvSpPr>
        <p:spPr>
          <a:xfrm>
            <a:off x="7174153" y="30970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08.</a:t>
            </a:r>
            <a:endParaRPr b="1" i="0" sz="3200" u="none" cap="none" strike="noStrike">
              <a:solidFill>
                <a:srgbClr val="2E5E73"/>
              </a:solidFill>
              <a:latin typeface="Roboto"/>
              <a:ea typeface="Roboto"/>
              <a:cs typeface="Roboto"/>
              <a:sym typeface="Roboto"/>
            </a:endParaRPr>
          </a:p>
        </p:txBody>
      </p:sp>
      <p:sp>
        <p:nvSpPr>
          <p:cNvPr id="138" name="Google Shape;138;p18"/>
          <p:cNvSpPr txBox="1"/>
          <p:nvPr/>
        </p:nvSpPr>
        <p:spPr>
          <a:xfrm>
            <a:off x="7174154" y="3938809"/>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09.</a:t>
            </a:r>
            <a:endParaRPr b="1" i="0" sz="3200" u="none" cap="none" strike="noStrike">
              <a:solidFill>
                <a:srgbClr val="2E5E73"/>
              </a:solidFill>
              <a:latin typeface="Roboto"/>
              <a:ea typeface="Roboto"/>
              <a:cs typeface="Roboto"/>
              <a:sym typeface="Roboto"/>
            </a:endParaRPr>
          </a:p>
        </p:txBody>
      </p:sp>
      <p:sp>
        <p:nvSpPr>
          <p:cNvPr id="139" name="Google Shape;139;p18"/>
          <p:cNvSpPr txBox="1"/>
          <p:nvPr/>
        </p:nvSpPr>
        <p:spPr>
          <a:xfrm>
            <a:off x="7174154" y="4780575"/>
            <a:ext cx="924300" cy="7389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2E5E73"/>
                </a:solidFill>
                <a:latin typeface="Roboto"/>
                <a:ea typeface="Roboto"/>
                <a:cs typeface="Roboto"/>
                <a:sym typeface="Roboto"/>
              </a:rPr>
              <a:t>10.</a:t>
            </a:r>
            <a:endParaRPr b="1" i="0" sz="3200" u="none" cap="none" strike="noStrike">
              <a:solidFill>
                <a:srgbClr val="2E5E73"/>
              </a:solidFill>
              <a:latin typeface="Roboto"/>
              <a:ea typeface="Roboto"/>
              <a:cs typeface="Roboto"/>
              <a:sym typeface="Roboto"/>
            </a:endParaRPr>
          </a:p>
        </p:txBody>
      </p:sp>
      <p:pic>
        <p:nvPicPr>
          <p:cNvPr id="140" name="Google Shape;140;p18"/>
          <p:cNvPicPr preferRelativeResize="0"/>
          <p:nvPr/>
        </p:nvPicPr>
        <p:blipFill rotWithShape="1">
          <a:blip r:embed="rId2">
            <a:alphaModFix/>
          </a:blip>
          <a:srcRect b="0" l="0" r="0" t="0"/>
          <a:stretch/>
        </p:blipFill>
        <p:spPr>
          <a:xfrm>
            <a:off x="352783" y="426500"/>
            <a:ext cx="420773" cy="533600"/>
          </a:xfrm>
          <a:prstGeom prst="rect">
            <a:avLst/>
          </a:prstGeom>
          <a:noFill/>
          <a:ln>
            <a:noFill/>
          </a:ln>
        </p:spPr>
      </p:pic>
      <p:sp>
        <p:nvSpPr>
          <p:cNvPr id="141" name="Google Shape;141;p18"/>
          <p:cNvSpPr txBox="1"/>
          <p:nvPr>
            <p:ph idx="1" type="subTitle"/>
          </p:nvPr>
        </p:nvSpPr>
        <p:spPr>
          <a:xfrm>
            <a:off x="1632833"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2" name="Google Shape;142;p18"/>
          <p:cNvSpPr txBox="1"/>
          <p:nvPr>
            <p:ph idx="2" type="subTitle"/>
          </p:nvPr>
        </p:nvSpPr>
        <p:spPr>
          <a:xfrm>
            <a:off x="1632833"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3" name="Google Shape;143;p18"/>
          <p:cNvSpPr txBox="1"/>
          <p:nvPr>
            <p:ph idx="3" type="subTitle"/>
          </p:nvPr>
        </p:nvSpPr>
        <p:spPr>
          <a:xfrm>
            <a:off x="1632833"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4" name="Google Shape;144;p18"/>
          <p:cNvSpPr txBox="1"/>
          <p:nvPr>
            <p:ph idx="4" type="subTitle"/>
          </p:nvPr>
        </p:nvSpPr>
        <p:spPr>
          <a:xfrm>
            <a:off x="1632833"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5" name="Google Shape;145;p18"/>
          <p:cNvSpPr txBox="1"/>
          <p:nvPr>
            <p:ph idx="5" type="subTitle"/>
          </p:nvPr>
        </p:nvSpPr>
        <p:spPr>
          <a:xfrm>
            <a:off x="1632833"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6" name="Google Shape;146;p18"/>
          <p:cNvSpPr txBox="1"/>
          <p:nvPr>
            <p:ph idx="6" type="subTitle"/>
          </p:nvPr>
        </p:nvSpPr>
        <p:spPr>
          <a:xfrm>
            <a:off x="7985600" y="15055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7" name="Google Shape;147;p18"/>
          <p:cNvSpPr txBox="1"/>
          <p:nvPr>
            <p:ph idx="7" type="subTitle"/>
          </p:nvPr>
        </p:nvSpPr>
        <p:spPr>
          <a:xfrm>
            <a:off x="7985600" y="23437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8" name="Google Shape;148;p18"/>
          <p:cNvSpPr txBox="1"/>
          <p:nvPr>
            <p:ph idx="8" type="subTitle"/>
          </p:nvPr>
        </p:nvSpPr>
        <p:spPr>
          <a:xfrm>
            <a:off x="7985600" y="3199583"/>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49" name="Google Shape;149;p18"/>
          <p:cNvSpPr txBox="1"/>
          <p:nvPr>
            <p:ph idx="9" type="subTitle"/>
          </p:nvPr>
        </p:nvSpPr>
        <p:spPr>
          <a:xfrm>
            <a:off x="7985600" y="4041367"/>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50" name="Google Shape;150;p18"/>
          <p:cNvSpPr txBox="1"/>
          <p:nvPr>
            <p:ph idx="13" type="subTitle"/>
          </p:nvPr>
        </p:nvSpPr>
        <p:spPr>
          <a:xfrm>
            <a:off x="7985600" y="4883200"/>
            <a:ext cx="52947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51" name="Google Shape;151;p18"/>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2" name="Google Shape;152;p18"/>
          <p:cNvSpPr txBox="1"/>
          <p:nvPr>
            <p:ph idx="14"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1">
  <p:cSld name="CUSTOM_21">
    <p:spTree>
      <p:nvGrpSpPr>
        <p:cNvPr id="153" name="Shape 153"/>
        <p:cNvGrpSpPr/>
        <p:nvPr/>
      </p:nvGrpSpPr>
      <p:grpSpPr>
        <a:xfrm>
          <a:off x="0" y="0"/>
          <a:ext cx="0" cy="0"/>
          <a:chOff x="0" y="0"/>
          <a:chExt cx="0" cy="0"/>
        </a:xfrm>
      </p:grpSpPr>
      <p:sp>
        <p:nvSpPr>
          <p:cNvPr id="154" name="Google Shape;154;p19"/>
          <p:cNvSpPr/>
          <p:nvPr/>
        </p:nvSpPr>
        <p:spPr>
          <a:xfrm>
            <a:off x="1271100" y="237155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1271100" y="32281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1271100" y="4084700"/>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1271100" y="4940417"/>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1271100" y="579698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1271100" y="1515833"/>
            <a:ext cx="10022700" cy="533700"/>
          </a:xfrm>
          <a:prstGeom prst="roundRect">
            <a:avLst>
              <a:gd fmla="val 16667" name="adj"/>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9"/>
          <p:cNvSpPr/>
          <p:nvPr/>
        </p:nvSpPr>
        <p:spPr>
          <a:xfrm>
            <a:off x="1070467" y="1476639"/>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1</a:t>
            </a:r>
            <a:endParaRPr b="0" i="0" sz="1900" u="none" cap="none" strike="noStrike">
              <a:solidFill>
                <a:srgbClr val="082D49"/>
              </a:solidFill>
              <a:latin typeface="Arial"/>
              <a:ea typeface="Arial"/>
              <a:cs typeface="Arial"/>
              <a:sym typeface="Arial"/>
            </a:endParaRPr>
          </a:p>
        </p:txBody>
      </p:sp>
      <p:sp>
        <p:nvSpPr>
          <p:cNvPr id="161" name="Google Shape;161;p19"/>
          <p:cNvSpPr/>
          <p:nvPr/>
        </p:nvSpPr>
        <p:spPr>
          <a:xfrm>
            <a:off x="1070467" y="2332356"/>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2</a:t>
            </a:r>
            <a:endParaRPr b="0" i="0" sz="1900" u="none" cap="none" strike="noStrike">
              <a:solidFill>
                <a:srgbClr val="082D49"/>
              </a:solidFill>
              <a:latin typeface="Arial"/>
              <a:ea typeface="Arial"/>
              <a:cs typeface="Arial"/>
              <a:sym typeface="Arial"/>
            </a:endParaRPr>
          </a:p>
        </p:txBody>
      </p:sp>
      <p:sp>
        <p:nvSpPr>
          <p:cNvPr id="162" name="Google Shape;162;p19"/>
          <p:cNvSpPr/>
          <p:nvPr/>
        </p:nvSpPr>
        <p:spPr>
          <a:xfrm>
            <a:off x="1070467" y="31889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3</a:t>
            </a:r>
            <a:endParaRPr b="0" i="0" sz="1900" u="none" cap="none" strike="noStrike">
              <a:solidFill>
                <a:srgbClr val="082D49"/>
              </a:solidFill>
              <a:latin typeface="Arial"/>
              <a:ea typeface="Arial"/>
              <a:cs typeface="Arial"/>
              <a:sym typeface="Arial"/>
            </a:endParaRPr>
          </a:p>
        </p:txBody>
      </p:sp>
      <p:sp>
        <p:nvSpPr>
          <p:cNvPr id="163" name="Google Shape;163;p19"/>
          <p:cNvSpPr/>
          <p:nvPr/>
        </p:nvSpPr>
        <p:spPr>
          <a:xfrm>
            <a:off x="1070467" y="40358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4</a:t>
            </a:r>
            <a:endParaRPr b="0" i="0" sz="1900" u="none" cap="none" strike="noStrike">
              <a:solidFill>
                <a:srgbClr val="082D49"/>
              </a:solidFill>
              <a:latin typeface="Arial"/>
              <a:ea typeface="Arial"/>
              <a:cs typeface="Arial"/>
              <a:sym typeface="Arial"/>
            </a:endParaRPr>
          </a:p>
        </p:txBody>
      </p:sp>
      <p:sp>
        <p:nvSpPr>
          <p:cNvPr id="164" name="Google Shape;164;p19"/>
          <p:cNvSpPr/>
          <p:nvPr/>
        </p:nvSpPr>
        <p:spPr>
          <a:xfrm>
            <a:off x="1070467" y="48827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5</a:t>
            </a:r>
            <a:endParaRPr b="0" i="0" sz="1900" u="none" cap="none" strike="noStrike">
              <a:solidFill>
                <a:srgbClr val="082D49"/>
              </a:solidFill>
              <a:latin typeface="Arial"/>
              <a:ea typeface="Arial"/>
              <a:cs typeface="Arial"/>
              <a:sym typeface="Arial"/>
            </a:endParaRPr>
          </a:p>
        </p:txBody>
      </p:sp>
      <p:sp>
        <p:nvSpPr>
          <p:cNvPr id="165" name="Google Shape;165;p19"/>
          <p:cNvSpPr/>
          <p:nvPr/>
        </p:nvSpPr>
        <p:spPr>
          <a:xfrm>
            <a:off x="1070467" y="5729622"/>
            <a:ext cx="612000" cy="6120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82D49"/>
                </a:solidFill>
                <a:latin typeface="Arial"/>
                <a:ea typeface="Arial"/>
                <a:cs typeface="Arial"/>
                <a:sym typeface="Arial"/>
              </a:rPr>
              <a:t>6</a:t>
            </a:r>
            <a:endParaRPr b="0" i="0" sz="1900" u="none" cap="none" strike="noStrike">
              <a:solidFill>
                <a:srgbClr val="082D49"/>
              </a:solidFill>
              <a:latin typeface="Arial"/>
              <a:ea typeface="Arial"/>
              <a:cs typeface="Arial"/>
              <a:sym typeface="Arial"/>
            </a:endParaRPr>
          </a:p>
        </p:txBody>
      </p:sp>
      <p:sp>
        <p:nvSpPr>
          <p:cNvPr id="166" name="Google Shape;166;p19"/>
          <p:cNvSpPr txBox="1"/>
          <p:nvPr>
            <p:ph idx="1" type="subTitle"/>
          </p:nvPr>
        </p:nvSpPr>
        <p:spPr>
          <a:xfrm>
            <a:off x="1632833" y="150556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7" name="Google Shape;167;p19"/>
          <p:cNvSpPr txBox="1"/>
          <p:nvPr>
            <p:ph idx="2" type="subTitle"/>
          </p:nvPr>
        </p:nvSpPr>
        <p:spPr>
          <a:xfrm>
            <a:off x="1632833" y="2391583"/>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8" name="Google Shape;168;p19"/>
          <p:cNvSpPr txBox="1"/>
          <p:nvPr>
            <p:ph idx="3" type="subTitle"/>
          </p:nvPr>
        </p:nvSpPr>
        <p:spPr>
          <a:xfrm>
            <a:off x="1632833" y="3247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69" name="Google Shape;169;p19"/>
          <p:cNvSpPr txBox="1"/>
          <p:nvPr>
            <p:ph idx="4" type="subTitle"/>
          </p:nvPr>
        </p:nvSpPr>
        <p:spPr>
          <a:xfrm>
            <a:off x="1632833" y="408470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70" name="Google Shape;170;p19"/>
          <p:cNvSpPr txBox="1"/>
          <p:nvPr>
            <p:ph idx="5" type="subTitle"/>
          </p:nvPr>
        </p:nvSpPr>
        <p:spPr>
          <a:xfrm>
            <a:off x="1632833" y="4970717"/>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
        <p:nvSpPr>
          <p:cNvPr id="171" name="Google Shape;171;p19"/>
          <p:cNvSpPr txBox="1"/>
          <p:nvPr>
            <p:ph idx="6" type="subTitle"/>
          </p:nvPr>
        </p:nvSpPr>
        <p:spPr>
          <a:xfrm>
            <a:off x="1632833" y="5826850"/>
            <a:ext cx="9480300" cy="533700"/>
          </a:xfrm>
          <a:prstGeom prst="rect">
            <a:avLst/>
          </a:prstGeom>
          <a:noFill/>
          <a:ln>
            <a:noFill/>
          </a:ln>
        </p:spPr>
        <p:txBody>
          <a:bodyPr anchorCtr="0" anchor="t" bIns="121900" lIns="121900" spcFirstLastPara="1" rIns="121900" wrap="square" tIns="121900">
            <a:noAutofit/>
          </a:bodyPr>
          <a:lstStyle>
            <a:lvl1pPr lvl="0" algn="l">
              <a:lnSpc>
                <a:spcPct val="115000"/>
              </a:lnSpc>
              <a:spcBef>
                <a:spcPts val="0"/>
              </a:spcBef>
              <a:spcAft>
                <a:spcPts val="0"/>
              </a:spcAft>
              <a:buSzPts val="1900"/>
              <a:buNone/>
              <a:defRPr sz="19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cxnSp>
        <p:nvCxnSpPr>
          <p:cNvPr id="172" name="Google Shape;172;p19"/>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73" name="Google Shape;173;p19"/>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4" name="Google Shape;174;p19"/>
          <p:cNvSpPr txBox="1"/>
          <p:nvPr>
            <p:ph idx="7"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75" name="Google Shape;175;p19"/>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6" name="Google Shape;176;p19"/>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slide 02">
  <p:cSld name="CUSTOM_21_2">
    <p:spTree>
      <p:nvGrpSpPr>
        <p:cNvPr id="177" name="Shape 177"/>
        <p:cNvGrpSpPr/>
        <p:nvPr/>
      </p:nvGrpSpPr>
      <p:grpSpPr>
        <a:xfrm>
          <a:off x="0" y="0"/>
          <a:ext cx="0" cy="0"/>
          <a:chOff x="0" y="0"/>
          <a:chExt cx="0" cy="0"/>
        </a:xfrm>
      </p:grpSpPr>
      <p:cxnSp>
        <p:nvCxnSpPr>
          <p:cNvPr id="178" name="Google Shape;178;p20"/>
          <p:cNvCxnSpPr/>
          <p:nvPr/>
        </p:nvCxnSpPr>
        <p:spPr>
          <a:xfrm>
            <a:off x="0" y="1239867"/>
            <a:ext cx="9783300" cy="0"/>
          </a:xfrm>
          <a:prstGeom prst="straightConnector1">
            <a:avLst/>
          </a:prstGeom>
          <a:noFill/>
          <a:ln cap="flat" cmpd="sng" w="19050">
            <a:solidFill>
              <a:srgbClr val="2E5E73"/>
            </a:solidFill>
            <a:prstDash val="solid"/>
            <a:round/>
            <a:headEnd len="sm" w="sm" type="none"/>
            <a:tailEnd len="med" w="med" type="oval"/>
          </a:ln>
        </p:spPr>
      </p:cxnSp>
      <p:sp>
        <p:nvSpPr>
          <p:cNvPr id="179" name="Google Shape;179;p20"/>
          <p:cNvSpPr txBox="1"/>
          <p:nvPr>
            <p:ph type="title"/>
          </p:nvPr>
        </p:nvSpPr>
        <p:spPr>
          <a:xfrm>
            <a:off x="67" y="169867"/>
            <a:ext cx="12192000" cy="5247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0" name="Google Shape;180;p20"/>
          <p:cNvSpPr txBox="1"/>
          <p:nvPr>
            <p:ph idx="2" type="title"/>
          </p:nvPr>
        </p:nvSpPr>
        <p:spPr>
          <a:xfrm>
            <a:off x="-8000" y="638200"/>
            <a:ext cx="12224700" cy="430800"/>
          </a:xfrm>
          <a:prstGeom prst="rect">
            <a:avLst/>
          </a:prstGeom>
          <a:noFill/>
          <a:ln>
            <a:noFill/>
          </a:ln>
        </p:spPr>
        <p:txBody>
          <a:bodyPr anchorCtr="0" anchor="t" bIns="121900" lIns="1097275" spcFirstLastPara="1" rIns="121900" wrap="square" tIns="121900">
            <a:noAutofit/>
          </a:bodyPr>
          <a:lstStyle>
            <a:lvl1pPr lvl="0" algn="l">
              <a:lnSpc>
                <a:spcPct val="100000"/>
              </a:lnSpc>
              <a:spcBef>
                <a:spcPts val="0"/>
              </a:spcBef>
              <a:spcAft>
                <a:spcPts val="0"/>
              </a:spcAft>
              <a:buSzPts val="1900"/>
              <a:buFont typeface="Roboto Light"/>
              <a:buNone/>
              <a:defRPr b="0" sz="1900">
                <a:latin typeface="Roboto Light"/>
                <a:ea typeface="Roboto Light"/>
                <a:cs typeface="Roboto Light"/>
                <a:sym typeface="Roboto Light"/>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1" name="Google Shape;181;p20"/>
          <p:cNvSpPr/>
          <p:nvPr/>
        </p:nvSpPr>
        <p:spPr>
          <a:xfrm>
            <a:off x="181367" y="311500"/>
            <a:ext cx="763500" cy="763500"/>
          </a:xfrm>
          <a:prstGeom prst="ellipse">
            <a:avLst/>
          </a:prstGeom>
          <a:solidFill>
            <a:srgbClr val="FCB91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2" name="Google Shape;182;p20"/>
          <p:cNvPicPr preferRelativeResize="0"/>
          <p:nvPr/>
        </p:nvPicPr>
        <p:blipFill rotWithShape="1">
          <a:blip r:embed="rId2">
            <a:alphaModFix/>
          </a:blip>
          <a:srcRect b="0" l="0" r="0" t="0"/>
          <a:stretch/>
        </p:blipFill>
        <p:spPr>
          <a:xfrm>
            <a:off x="257167" y="378933"/>
            <a:ext cx="612000" cy="62872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theme" Target="../theme/theme1.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0" y="170800"/>
            <a:ext cx="12192000" cy="763500"/>
          </a:xfrm>
          <a:prstGeom prst="rect">
            <a:avLst/>
          </a:prstGeom>
          <a:noFill/>
          <a:ln>
            <a:noFill/>
          </a:ln>
        </p:spPr>
        <p:txBody>
          <a:bodyPr anchorCtr="0" anchor="t" bIns="121900" lIns="487675" spcFirstLastPara="1" rIns="121900" wrap="square" tIns="121900">
            <a:noAutofit/>
          </a:bodyPr>
          <a:lstStyle>
            <a:lvl1pPr lvl="0" marR="0" rtl="0" algn="l">
              <a:lnSpc>
                <a:spcPct val="100000"/>
              </a:lnSpc>
              <a:spcBef>
                <a:spcPts val="0"/>
              </a:spcBef>
              <a:spcAft>
                <a:spcPts val="0"/>
              </a:spcAft>
              <a:buClr>
                <a:srgbClr val="2E5E73"/>
              </a:buClr>
              <a:buSzPts val="3200"/>
              <a:buFont typeface="Roboto"/>
              <a:buNone/>
              <a:defRPr b="1" i="0" sz="3200" u="none" cap="none" strike="noStrike">
                <a:solidFill>
                  <a:srgbClr val="2E5E73"/>
                </a:solidFill>
                <a:latin typeface="Roboto"/>
                <a:ea typeface="Roboto"/>
                <a:cs typeface="Roboto"/>
                <a:sym typeface="Roboto"/>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11" name="Google Shape;11;p12"/>
          <p:cNvSpPr txBox="1"/>
          <p:nvPr>
            <p:ph idx="1" type="body"/>
          </p:nvPr>
        </p:nvSpPr>
        <p:spPr>
          <a:xfrm>
            <a:off x="48768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rgbClr val="2E5E73"/>
              </a:buClr>
              <a:buSzPts val="2400"/>
              <a:buFont typeface="Roboto Light"/>
              <a:buChar char="●"/>
              <a:defRPr b="0" i="0" sz="2400" u="none" cap="none" strike="noStrike">
                <a:solidFill>
                  <a:srgbClr val="2E5E73"/>
                </a:solidFill>
                <a:latin typeface="Roboto Light"/>
                <a:ea typeface="Roboto Light"/>
                <a:cs typeface="Roboto Light"/>
                <a:sym typeface="Roboto Light"/>
              </a:defRPr>
            </a:lvl1pPr>
            <a:lvl2pPr indent="-349250" lvl="1" marL="914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2pPr>
            <a:lvl3pPr indent="-349250" lvl="2" marL="1371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3pPr>
            <a:lvl4pPr indent="-349250" lvl="3" marL="1828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4pPr>
            <a:lvl5pPr indent="-349250" lvl="4" marL="22860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5pPr>
            <a:lvl6pPr indent="-349250" lvl="5" marL="27432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6pPr>
            <a:lvl7pPr indent="-349250" lvl="6" marL="32004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7pPr>
            <a:lvl8pPr indent="-349250" lvl="7" marL="36576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8pPr>
            <a:lvl9pPr indent="-349250" lvl="8" marL="4114800" marR="0" rtl="0" algn="l">
              <a:lnSpc>
                <a:spcPct val="115000"/>
              </a:lnSpc>
              <a:spcBef>
                <a:spcPts val="0"/>
              </a:spcBef>
              <a:spcAft>
                <a:spcPts val="0"/>
              </a:spcAft>
              <a:buClr>
                <a:srgbClr val="2E5E73"/>
              </a:buClr>
              <a:buSzPts val="1900"/>
              <a:buFont typeface="Roboto Light"/>
              <a:buChar char="■"/>
              <a:defRPr b="0" i="0" sz="1900" u="none" cap="none" strike="noStrike">
                <a:solidFill>
                  <a:srgbClr val="2E5E73"/>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5.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census.gov/programs-surveys/household-pulse-survey.html" TargetMode="External"/><Relationship Id="rId4" Type="http://schemas.openxmlformats.org/officeDocument/2006/relationships/hyperlink" Target="https://www.census.gov/programs-surveys/household-pulse-survey/datasets.html" TargetMode="External"/><Relationship Id="rId5" Type="http://schemas.openxmlformats.org/officeDocument/2006/relationships/hyperlink" Target="https://www.census.gov/library/stories/2022/02/frontline-workers-more-likely-to-report-symptoms-of-anxiety-depressive-disorder.html" TargetMode="External"/><Relationship Id="rId6" Type="http://schemas.openxmlformats.org/officeDocument/2006/relationships/hyperlink" Target="https://www.youtube.com/watch?v=B-lliwc0ZMk" TargetMode="External"/><Relationship Id="rId7" Type="http://schemas.openxmlformats.org/officeDocument/2006/relationships/hyperlink" Target="https://github.com/crmartella/DIVOC-9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2.png"/><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4.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2D49"/>
        </a:solidFill>
      </p:bgPr>
    </p:bg>
    <p:spTree>
      <p:nvGrpSpPr>
        <p:cNvPr id="831" name="Shape 831"/>
        <p:cNvGrpSpPr/>
        <p:nvPr/>
      </p:nvGrpSpPr>
      <p:grpSpPr>
        <a:xfrm>
          <a:off x="0" y="0"/>
          <a:ext cx="0" cy="0"/>
          <a:chOff x="0" y="0"/>
          <a:chExt cx="0" cy="0"/>
        </a:xfrm>
      </p:grpSpPr>
      <p:sp>
        <p:nvSpPr>
          <p:cNvPr id="832" name="Google Shape;832;p1"/>
          <p:cNvSpPr txBox="1"/>
          <p:nvPr/>
        </p:nvSpPr>
        <p:spPr>
          <a:xfrm>
            <a:off x="5695332" y="2142333"/>
            <a:ext cx="3158100" cy="79864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2100"/>
              </a:spcAft>
              <a:buClr>
                <a:srgbClr val="000000"/>
              </a:buClr>
              <a:buSzPts val="1600"/>
              <a:buFont typeface="Arial"/>
              <a:buNone/>
            </a:pPr>
            <a:r>
              <a:rPr b="1" i="0" lang="en-US" sz="1600" u="none" cap="none" strike="noStrike">
                <a:solidFill>
                  <a:schemeClr val="lt1"/>
                </a:solidFill>
                <a:latin typeface="Roboto"/>
                <a:ea typeface="Roboto"/>
                <a:cs typeface="Roboto"/>
                <a:sym typeface="Roboto"/>
              </a:rPr>
              <a:t>AI Boot Camp </a:t>
            </a:r>
            <a:r>
              <a:rPr b="1" i="0" lang="en-US" sz="1600" u="none" cap="none" strike="noStrike">
                <a:solidFill>
                  <a:srgbClr val="FCB912"/>
                </a:solidFill>
                <a:latin typeface="Roboto"/>
                <a:ea typeface="Roboto"/>
                <a:cs typeface="Roboto"/>
                <a:sym typeface="Roboto"/>
              </a:rPr>
              <a:t>Project 1</a:t>
            </a:r>
            <a:endParaRPr b="1" i="0" sz="1600" u="none" cap="none" strike="noStrike">
              <a:solidFill>
                <a:srgbClr val="FCB912"/>
              </a:solidFill>
              <a:latin typeface="Roboto"/>
              <a:ea typeface="Roboto"/>
              <a:cs typeface="Roboto"/>
              <a:sym typeface="Roboto"/>
            </a:endParaRPr>
          </a:p>
        </p:txBody>
      </p:sp>
      <p:sp>
        <p:nvSpPr>
          <p:cNvPr id="833" name="Google Shape;833;p1"/>
          <p:cNvSpPr txBox="1"/>
          <p:nvPr>
            <p:ph type="title"/>
          </p:nvPr>
        </p:nvSpPr>
        <p:spPr>
          <a:xfrm>
            <a:off x="5260258" y="2634724"/>
            <a:ext cx="6669820" cy="2468217"/>
          </a:xfrm>
          <a:prstGeom prst="rect">
            <a:avLst/>
          </a:prstGeom>
          <a:noFill/>
          <a:ln>
            <a:noFill/>
          </a:ln>
        </p:spPr>
        <p:txBody>
          <a:bodyPr anchorCtr="0" anchor="t" bIns="121900" lIns="487675" spcFirstLastPara="1" rIns="121900" wrap="square" tIns="121900">
            <a:noAutofit/>
          </a:bodyPr>
          <a:lstStyle/>
          <a:p>
            <a:pPr indent="0" lvl="0" marL="0" rtl="0" algn="l">
              <a:lnSpc>
                <a:spcPct val="100000"/>
              </a:lnSpc>
              <a:spcBef>
                <a:spcPts val="0"/>
              </a:spcBef>
              <a:spcAft>
                <a:spcPts val="0"/>
              </a:spcAft>
              <a:buSzPts val="1300"/>
              <a:buNone/>
            </a:pPr>
            <a:r>
              <a:rPr b="0" lang="en-US" sz="5300">
                <a:solidFill>
                  <a:schemeClr val="lt1"/>
                </a:solidFill>
                <a:latin typeface="Roboto Medium"/>
                <a:ea typeface="Roboto Medium"/>
                <a:cs typeface="Roboto Medium"/>
                <a:sym typeface="Roboto Medium"/>
              </a:rPr>
              <a:t>Effects of COVID-19 and the Pandemic on Mental Health</a:t>
            </a:r>
            <a:endParaRPr b="0" sz="5300">
              <a:solidFill>
                <a:schemeClr val="lt1"/>
              </a:solidFill>
              <a:latin typeface="Roboto Medium"/>
              <a:ea typeface="Roboto Medium"/>
              <a:cs typeface="Roboto Medium"/>
              <a:sym typeface="Roboto Medium"/>
            </a:endParaRPr>
          </a:p>
        </p:txBody>
      </p:sp>
      <p:sp>
        <p:nvSpPr>
          <p:cNvPr id="834" name="Google Shape;834;p1"/>
          <p:cNvSpPr txBox="1"/>
          <p:nvPr/>
        </p:nvSpPr>
        <p:spPr>
          <a:xfrm>
            <a:off x="533973" y="4223275"/>
            <a:ext cx="5216700" cy="13545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Team DIVOC-91	Thomas Clemons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Members:		Chris Martella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				Taylor Peterson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Roboto Medium"/>
                <a:ea typeface="Roboto Medium"/>
                <a:cs typeface="Roboto Medium"/>
                <a:sym typeface="Roboto Medium"/>
              </a:rPr>
              <a:t>				Isaac Pingel</a:t>
            </a:r>
            <a:endParaRPr b="0" i="0" sz="1800" u="none" cap="none" strike="noStrike">
              <a:solidFill>
                <a:schemeClr val="lt1"/>
              </a:solidFill>
              <a:latin typeface="Roboto Medium"/>
              <a:ea typeface="Roboto Medium"/>
              <a:cs typeface="Roboto Medium"/>
              <a:sym typeface="Roboto Medium"/>
            </a:endParaRPr>
          </a:p>
        </p:txBody>
      </p:sp>
      <p:cxnSp>
        <p:nvCxnSpPr>
          <p:cNvPr id="835" name="Google Shape;835;p1"/>
          <p:cNvCxnSpPr/>
          <p:nvPr/>
        </p:nvCxnSpPr>
        <p:spPr>
          <a:xfrm>
            <a:off x="5797000" y="2634733"/>
            <a:ext cx="1291500" cy="0"/>
          </a:xfrm>
          <a:prstGeom prst="straightConnector1">
            <a:avLst/>
          </a:prstGeom>
          <a:noFill/>
          <a:ln cap="flat" cmpd="sng" w="19050">
            <a:solidFill>
              <a:schemeClr val="lt1"/>
            </a:solidFill>
            <a:prstDash val="solid"/>
            <a:round/>
            <a:headEnd len="sm" w="sm" type="none"/>
            <a:tailEnd len="sm" w="sm" type="none"/>
          </a:ln>
        </p:spPr>
      </p:cxnSp>
      <p:cxnSp>
        <p:nvCxnSpPr>
          <p:cNvPr id="836" name="Google Shape;836;p1"/>
          <p:cNvCxnSpPr/>
          <p:nvPr/>
        </p:nvCxnSpPr>
        <p:spPr>
          <a:xfrm>
            <a:off x="5810933" y="2634600"/>
            <a:ext cx="6381067" cy="125"/>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1000"/>
                                        <p:tgtEl>
                                          <p:spTgt spid="832"/>
                                        </p:tgtEl>
                                      </p:cBhvr>
                                    </p:animEffect>
                                  </p:childTnLst>
                                </p:cTn>
                              </p:par>
                              <p:par>
                                <p:cTn fill="hold" nodeType="with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1000"/>
                                        <p:tgtEl>
                                          <p:spTgt spid="833"/>
                                        </p:tgtEl>
                                      </p:cBhvr>
                                    </p:animEffect>
                                  </p:childTnLst>
                                </p:cTn>
                              </p:par>
                              <p:par>
                                <p:cTn fill="hold" nodeType="with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1000"/>
                                        <p:tgtEl>
                                          <p:spTgt spid="834"/>
                                        </p:tgtEl>
                                      </p:cBhvr>
                                    </p:animEffect>
                                  </p:childTnLst>
                                </p:cTn>
                              </p:par>
                              <p:par>
                                <p:cTn fill="hold" nodeType="with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g2ada275c79b_1_172"/>
          <p:cNvSpPr/>
          <p:nvPr/>
        </p:nvSpPr>
        <p:spPr>
          <a:xfrm>
            <a:off x="426000" y="2431200"/>
            <a:ext cx="5497500" cy="3908700"/>
          </a:xfrm>
          <a:prstGeom prst="rect">
            <a:avLst/>
          </a:prstGeom>
          <a:solidFill>
            <a:schemeClr val="lt1"/>
          </a:solidFill>
          <a:ln cap="flat" cmpd="sng" w="76200">
            <a:solidFill>
              <a:srgbClr val="EEEEE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i="0" lang="en-US" sz="1800" u="none" cap="none" strike="noStrike">
                <a:solidFill>
                  <a:srgbClr val="0077DB"/>
                </a:solidFill>
                <a:latin typeface="Arial"/>
                <a:ea typeface="Arial"/>
                <a:cs typeface="Arial"/>
                <a:sym typeface="Arial"/>
              </a:rPr>
              <a:t>Does having COVID-19 increase or decrease a respondent’s level of interest in everyday activities?</a:t>
            </a:r>
            <a:endParaRPr b="1" i="0" sz="1800" u="none" cap="none" strike="noStrike">
              <a:solidFill>
                <a:srgbClr val="0077DB"/>
              </a:solidFill>
              <a:latin typeface="Arial"/>
              <a:ea typeface="Arial"/>
              <a:cs typeface="Arial"/>
              <a:sym typeface="Arial"/>
            </a:endParaRPr>
          </a:p>
        </p:txBody>
      </p:sp>
      <p:sp>
        <p:nvSpPr>
          <p:cNvPr id="925" name="Google Shape;925;g2ada275c79b_1_172"/>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2ada275c79b_1_172"/>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927" name="Google Shape;927;g2ada275c79b_1_172"/>
          <p:cNvSpPr txBox="1"/>
          <p:nvPr/>
        </p:nvSpPr>
        <p:spPr>
          <a:xfrm>
            <a:off x="426000" y="1607350"/>
            <a:ext cx="2729100" cy="461700"/>
          </a:xfrm>
          <a:prstGeom prst="rect">
            <a:avLst/>
          </a:prstGeom>
          <a:solidFill>
            <a:schemeClr val="lt1"/>
          </a:solidFill>
          <a:ln cap="flat" cmpd="sng" w="762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2000" u="none" cap="none" strike="noStrike">
                <a:solidFill>
                  <a:srgbClr val="0077DB"/>
                </a:solidFill>
                <a:latin typeface="Roboto"/>
                <a:ea typeface="Roboto"/>
                <a:cs typeface="Roboto"/>
                <a:sym typeface="Roboto"/>
              </a:rPr>
              <a:t>Interest and Covid-19 </a:t>
            </a:r>
            <a:endParaRPr b="1" i="0" sz="2000" u="none" cap="none" strike="noStrike">
              <a:solidFill>
                <a:srgbClr val="0077DB"/>
              </a:solidFill>
              <a:latin typeface="Roboto"/>
              <a:ea typeface="Roboto"/>
              <a:cs typeface="Roboto"/>
              <a:sym typeface="Roboto"/>
            </a:endParaRPr>
          </a:p>
        </p:txBody>
      </p:sp>
      <p:sp>
        <p:nvSpPr>
          <p:cNvPr id="928" name="Google Shape;928;g2ada275c79b_1_172"/>
          <p:cNvSpPr/>
          <p:nvPr/>
        </p:nvSpPr>
        <p:spPr>
          <a:xfrm>
            <a:off x="6233875" y="2431200"/>
            <a:ext cx="5676000" cy="3908700"/>
          </a:xfrm>
          <a:prstGeom prst="rect">
            <a:avLst/>
          </a:prstGeom>
          <a:solidFill>
            <a:srgbClr val="EEEEEE"/>
          </a:solidFill>
          <a:ln cap="flat" cmpd="sng" w="76200">
            <a:solidFill>
              <a:srgbClr val="EEEEEE"/>
            </a:solidFill>
            <a:prstDash val="solid"/>
            <a:round/>
            <a:headEnd len="sm" w="sm" type="none"/>
            <a:tailEnd len="sm" w="sm" type="none"/>
          </a:ln>
        </p:spPr>
        <p:txBody>
          <a:bodyPr anchorCtr="0" anchor="t" bIns="121900" lIns="121900" spcFirstLastPara="1" rIns="121900" wrap="square" tIns="121900">
            <a:noAutofit/>
          </a:bodyPr>
          <a:lstStyle/>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It appears that regardless of COVID-19 status, respondents not experiencing loss of interest exceeded those experiencing interest in doing daily activities.</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Although interest is highly similar to feelings of worry in those who reported to not have COVID-19, we can see that interest levels are slowly increasing the gap between those who are not interested in daily activities, amongst COVID-19 positive respondents. Feelings of interest stay above those who experienced loss of interest, with feelings of interest increasing more during the third quarter of 2023.</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br>
              <a:rPr b="0" i="0" lang="en-US" sz="1400" u="none" cap="none" strike="noStrike">
                <a:solidFill>
                  <a:schemeClr val="dk2"/>
                </a:solidFill>
                <a:latin typeface="Arial"/>
                <a:ea typeface="Arial"/>
                <a:cs typeface="Arial"/>
                <a:sym typeface="Arial"/>
              </a:rPr>
            </a:br>
            <a:r>
              <a:rPr b="0" i="0" lang="en-US" sz="1400" u="none" cap="none" strike="noStrike">
                <a:solidFill>
                  <a:schemeClr val="dk2"/>
                </a:solidFill>
                <a:latin typeface="Arial"/>
                <a:ea typeface="Arial"/>
                <a:cs typeface="Arial"/>
                <a:sym typeface="Arial"/>
              </a:rPr>
              <a:t>Just like our graphs of anxiety and worry, we see that towards the end of 2022 and going into 2023, the responses are approaching the median as the pandemic is slowing down.</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929" name="Google Shape;929;g2ada275c79b_1_172"/>
          <p:cNvSpPr txBox="1"/>
          <p:nvPr/>
        </p:nvSpPr>
        <p:spPr>
          <a:xfrm>
            <a:off x="695383" y="796836"/>
            <a:ext cx="11029200" cy="46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3</a:t>
            </a:r>
            <a:endParaRPr b="0" i="0" sz="30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Is there any correlation between the number of positive COVID-19 infections and anxiety / fear over the three (3) year sample period?</a:t>
            </a:r>
            <a:endParaRPr b="0" i="0" sz="3000" u="none" cap="none" strike="noStrike">
              <a:solidFill>
                <a:schemeClr val="lt1"/>
              </a:solidFill>
              <a:latin typeface="Roboto Light"/>
              <a:ea typeface="Roboto Light"/>
              <a:cs typeface="Roboto Light"/>
              <a:sym typeface="Roboto Light"/>
            </a:endParaRPr>
          </a:p>
        </p:txBody>
      </p:sp>
      <p:sp>
        <p:nvSpPr>
          <p:cNvPr id="930" name="Google Shape;930;g2ada275c79b_1_172"/>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2ada275c79b_1_172"/>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3</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g2ada275c79b_1_63"/>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2ada275c79b_1_63"/>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3</a:t>
            </a:r>
            <a:endParaRPr b="0" i="0" sz="3000" u="none" cap="none" strike="noStrike">
              <a:solidFill>
                <a:srgbClr val="FFFFFF"/>
              </a:solidFill>
              <a:latin typeface="Roboto Light"/>
              <a:ea typeface="Roboto Light"/>
              <a:cs typeface="Roboto Light"/>
              <a:sym typeface="Roboto Light"/>
            </a:endParaRPr>
          </a:p>
        </p:txBody>
      </p:sp>
      <p:sp>
        <p:nvSpPr>
          <p:cNvPr id="939" name="Google Shape;939;g2ada275c79b_1_63"/>
          <p:cNvSpPr txBox="1"/>
          <p:nvPr/>
        </p:nvSpPr>
        <p:spPr>
          <a:xfrm>
            <a:off x="426000" y="1607350"/>
            <a:ext cx="11298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2000" u="none" cap="none" strike="noStrike">
                <a:solidFill>
                  <a:srgbClr val="0077DB"/>
                </a:solidFill>
                <a:latin typeface="Roboto"/>
                <a:ea typeface="Roboto"/>
                <a:cs typeface="Roboto"/>
                <a:sym typeface="Roboto"/>
              </a:rPr>
              <a:t>Interest and Covid-19</a:t>
            </a:r>
            <a:endParaRPr b="1" i="0" sz="2000" u="none" cap="none" strike="noStrike">
              <a:solidFill>
                <a:srgbClr val="0077DB"/>
              </a:solidFill>
              <a:latin typeface="Roboto"/>
              <a:ea typeface="Roboto"/>
              <a:cs typeface="Roboto"/>
              <a:sym typeface="Roboto"/>
            </a:endParaRPr>
          </a:p>
        </p:txBody>
      </p:sp>
      <p:pic>
        <p:nvPicPr>
          <p:cNvPr id="940" name="Google Shape;940;g2ada275c79b_1_63"/>
          <p:cNvPicPr preferRelativeResize="0"/>
          <p:nvPr/>
        </p:nvPicPr>
        <p:blipFill rotWithShape="1">
          <a:blip r:embed="rId3">
            <a:alphaModFix/>
          </a:blip>
          <a:srcRect b="0" l="0" r="0" t="0"/>
          <a:stretch/>
        </p:blipFill>
        <p:spPr>
          <a:xfrm>
            <a:off x="238141" y="2695800"/>
            <a:ext cx="6493710" cy="3352574"/>
          </a:xfrm>
          <a:prstGeom prst="rect">
            <a:avLst/>
          </a:prstGeom>
          <a:noFill/>
          <a:ln>
            <a:noFill/>
          </a:ln>
        </p:spPr>
      </p:pic>
      <p:pic>
        <p:nvPicPr>
          <p:cNvPr id="941" name="Google Shape;941;g2ada275c79b_1_63"/>
          <p:cNvPicPr preferRelativeResize="0"/>
          <p:nvPr/>
        </p:nvPicPr>
        <p:blipFill rotWithShape="1">
          <a:blip r:embed="rId4">
            <a:alphaModFix/>
          </a:blip>
          <a:srcRect b="0" l="0" r="0" t="0"/>
          <a:stretch/>
        </p:blipFill>
        <p:spPr>
          <a:xfrm>
            <a:off x="6809538" y="2934475"/>
            <a:ext cx="5154368" cy="283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g2ada275c79b_1_190"/>
          <p:cNvSpPr/>
          <p:nvPr/>
        </p:nvSpPr>
        <p:spPr>
          <a:xfrm>
            <a:off x="426000" y="2431200"/>
            <a:ext cx="5497500" cy="3908700"/>
          </a:xfrm>
          <a:prstGeom prst="rect">
            <a:avLst/>
          </a:prstGeom>
          <a:solidFill>
            <a:schemeClr val="lt1"/>
          </a:solidFill>
          <a:ln cap="flat" cmpd="sng" w="76200">
            <a:solidFill>
              <a:srgbClr val="EEEEE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i="0" lang="en-US" sz="1800" u="none" cap="none" strike="noStrike">
                <a:solidFill>
                  <a:srgbClr val="3C78D8"/>
                </a:solidFill>
                <a:latin typeface="Arial"/>
                <a:ea typeface="Arial"/>
                <a:cs typeface="Arial"/>
                <a:sym typeface="Arial"/>
              </a:rPr>
              <a:t>Does having COVID-19 increase or decrease a respondent’s feeling of depression or hopelessness?</a:t>
            </a:r>
            <a:endParaRPr b="1" i="0" sz="1800" u="none" cap="none" strike="noStrike">
              <a:solidFill>
                <a:srgbClr val="3C78D8"/>
              </a:solidFill>
              <a:latin typeface="Arial"/>
              <a:ea typeface="Arial"/>
              <a:cs typeface="Arial"/>
              <a:sym typeface="Arial"/>
            </a:endParaRPr>
          </a:p>
        </p:txBody>
      </p:sp>
      <p:sp>
        <p:nvSpPr>
          <p:cNvPr id="948" name="Google Shape;948;g2ada275c79b_1_190"/>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2ada275c79b_1_190"/>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950" name="Google Shape;950;g2ada275c79b_1_190"/>
          <p:cNvSpPr txBox="1"/>
          <p:nvPr/>
        </p:nvSpPr>
        <p:spPr>
          <a:xfrm>
            <a:off x="426000" y="1607350"/>
            <a:ext cx="3279300" cy="461700"/>
          </a:xfrm>
          <a:prstGeom prst="rect">
            <a:avLst/>
          </a:prstGeom>
          <a:solidFill>
            <a:schemeClr val="lt1"/>
          </a:solidFill>
          <a:ln cap="flat" cmpd="sng" w="762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2000" u="none" cap="none" strike="noStrike">
                <a:solidFill>
                  <a:srgbClr val="3C78D8"/>
                </a:solidFill>
                <a:latin typeface="Roboto"/>
                <a:ea typeface="Roboto"/>
                <a:cs typeface="Roboto"/>
                <a:sym typeface="Roboto"/>
              </a:rPr>
              <a:t>Depression and Covid-19</a:t>
            </a:r>
            <a:endParaRPr b="1" i="0" sz="2000" u="none" cap="none" strike="noStrike">
              <a:solidFill>
                <a:srgbClr val="3C78D8"/>
              </a:solidFill>
              <a:latin typeface="Roboto"/>
              <a:ea typeface="Roboto"/>
              <a:cs typeface="Roboto"/>
              <a:sym typeface="Roboto"/>
            </a:endParaRPr>
          </a:p>
        </p:txBody>
      </p:sp>
      <p:sp>
        <p:nvSpPr>
          <p:cNvPr id="951" name="Google Shape;951;g2ada275c79b_1_190"/>
          <p:cNvSpPr/>
          <p:nvPr/>
        </p:nvSpPr>
        <p:spPr>
          <a:xfrm>
            <a:off x="6233875" y="2431200"/>
            <a:ext cx="5676000" cy="3908700"/>
          </a:xfrm>
          <a:prstGeom prst="rect">
            <a:avLst/>
          </a:prstGeom>
          <a:solidFill>
            <a:srgbClr val="EEEEEE"/>
          </a:solidFill>
          <a:ln cap="flat" cmpd="sng" w="76200">
            <a:solidFill>
              <a:srgbClr val="EEEEEE"/>
            </a:solidFill>
            <a:prstDash val="solid"/>
            <a:round/>
            <a:headEnd len="sm" w="sm" type="none"/>
            <a:tailEnd len="sm" w="sm" type="none"/>
          </a:ln>
        </p:spPr>
        <p:txBody>
          <a:bodyPr anchorCtr="0" anchor="b" bIns="121900" lIns="121900" spcFirstLastPara="1" rIns="121900" wrap="square" tIns="121900">
            <a:noAutofit/>
          </a:bodyPr>
          <a:lstStyle/>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Visually, it appears that COVID-19 did not increase feelings of depression to the point where they surpassed those reporting not having intense feelings of depression.</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Compared to levels of anxiety experienced through COVID-19, those who experienced feelings of depression stayed below those that did not experience any feelings of depression. This was true regardless of COVID-19 status, showing no drastic correlation between the two.</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a:p>
            <a:pPr indent="-317500" lvl="0" marL="457200" marR="0" rtl="0" algn="l">
              <a:lnSpc>
                <a:spcPct val="115000"/>
              </a:lnSpc>
              <a:spcBef>
                <a:spcPts val="0"/>
              </a:spcBef>
              <a:spcAft>
                <a:spcPts val="0"/>
              </a:spcAft>
              <a:buClr>
                <a:schemeClr val="dk2"/>
              </a:buClr>
              <a:buSzPts val="1400"/>
              <a:buFont typeface="Arial"/>
              <a:buChar char="●"/>
            </a:pPr>
            <a:r>
              <a:rPr b="0" i="0" lang="en-US" sz="1400" u="none" cap="none" strike="noStrike">
                <a:solidFill>
                  <a:schemeClr val="dk2"/>
                </a:solidFill>
                <a:latin typeface="Arial"/>
                <a:ea typeface="Arial"/>
                <a:cs typeface="Arial"/>
                <a:sym typeface="Arial"/>
              </a:rPr>
              <a:t>It appears that of the respondents that reported a positive COVID-19 status, depression follows closely with loss of interest. In fact, their trajectories, either with or without COVID-19, are nearly identical.</a:t>
            </a:r>
            <a:endParaRPr b="0" i="0" sz="1400" u="none" cap="none" strike="noStrike">
              <a:solidFill>
                <a:schemeClr val="dk2"/>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Arial"/>
              <a:ea typeface="Arial"/>
              <a:cs typeface="Arial"/>
              <a:sym typeface="Arial"/>
            </a:endParaRPr>
          </a:p>
        </p:txBody>
      </p:sp>
      <p:sp>
        <p:nvSpPr>
          <p:cNvPr id="952" name="Google Shape;952;g2ada275c79b_1_190"/>
          <p:cNvSpPr txBox="1"/>
          <p:nvPr/>
        </p:nvSpPr>
        <p:spPr>
          <a:xfrm>
            <a:off x="695383" y="796836"/>
            <a:ext cx="11029200" cy="46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3</a:t>
            </a:r>
            <a:endParaRPr b="0" i="0" sz="3000" u="none" cap="none" strike="noStrike">
              <a:solidFill>
                <a:srgbClr val="FFFFFF"/>
              </a:solidFill>
              <a:latin typeface="Roboto Light"/>
              <a:ea typeface="Roboto Light"/>
              <a:cs typeface="Roboto Light"/>
              <a:sym typeface="Roboto Light"/>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lt1"/>
                </a:solidFill>
                <a:latin typeface="Roboto"/>
                <a:ea typeface="Roboto"/>
                <a:cs typeface="Roboto"/>
                <a:sym typeface="Roboto"/>
              </a:rPr>
              <a:t>Is there any correlation between the number of positive COVID-19 infections and anxiety / fear over the three (3) year sample period?</a:t>
            </a:r>
            <a:endParaRPr b="0" i="0" sz="3000" u="none" cap="none" strike="noStrike">
              <a:solidFill>
                <a:schemeClr val="lt1"/>
              </a:solidFill>
              <a:latin typeface="Roboto Light"/>
              <a:ea typeface="Roboto Light"/>
              <a:cs typeface="Roboto Light"/>
              <a:sym typeface="Roboto Light"/>
            </a:endParaRPr>
          </a:p>
        </p:txBody>
      </p:sp>
      <p:sp>
        <p:nvSpPr>
          <p:cNvPr id="953" name="Google Shape;953;g2ada275c79b_1_190"/>
          <p:cNvSpPr/>
          <p:nvPr/>
        </p:nvSpPr>
        <p:spPr>
          <a:xfrm>
            <a:off x="425998" y="445800"/>
            <a:ext cx="4779900" cy="9027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2ada275c79b_1_190"/>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3</a:t>
            </a:r>
            <a:endParaRPr b="0" i="0" sz="3000" u="none" cap="none" strike="noStrike">
              <a:solidFill>
                <a:srgbClr val="FFFFFF"/>
              </a:solidFill>
              <a:latin typeface="Roboto Light"/>
              <a:ea typeface="Roboto Light"/>
              <a:cs typeface="Roboto Light"/>
              <a:sym typeface="Roboto Light"/>
            </a:endParaRPr>
          </a:p>
        </p:txBody>
      </p:sp>
      <p:sp>
        <p:nvSpPr>
          <p:cNvPr id="955" name="Google Shape;955;g2ada275c79b_1_190"/>
          <p:cNvSpPr/>
          <p:nvPr/>
        </p:nvSpPr>
        <p:spPr>
          <a:xfrm>
            <a:off x="425998" y="445800"/>
            <a:ext cx="4779900" cy="9027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g2ada275c79b_1_190"/>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4</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g2ada275c79b_1_81"/>
          <p:cNvSpPr/>
          <p:nvPr/>
        </p:nvSpPr>
        <p:spPr>
          <a:xfrm>
            <a:off x="425998" y="445800"/>
            <a:ext cx="4779900" cy="902700"/>
          </a:xfrm>
          <a:prstGeom prst="rect">
            <a:avLst/>
          </a:prstGeom>
          <a:solidFill>
            <a:srgbClr val="3C7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2ada275c79b_1_81"/>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4</a:t>
            </a:r>
            <a:endParaRPr b="0" i="0" sz="3000" u="none" cap="none" strike="noStrike">
              <a:solidFill>
                <a:srgbClr val="FFFFFF"/>
              </a:solidFill>
              <a:latin typeface="Roboto Light"/>
              <a:ea typeface="Roboto Light"/>
              <a:cs typeface="Roboto Light"/>
              <a:sym typeface="Roboto Light"/>
            </a:endParaRPr>
          </a:p>
        </p:txBody>
      </p:sp>
      <p:sp>
        <p:nvSpPr>
          <p:cNvPr id="964" name="Google Shape;964;g2ada275c79b_1_81"/>
          <p:cNvSpPr txBox="1"/>
          <p:nvPr/>
        </p:nvSpPr>
        <p:spPr>
          <a:xfrm>
            <a:off x="426000" y="1607350"/>
            <a:ext cx="11298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2000" u="none" cap="none" strike="noStrike">
                <a:solidFill>
                  <a:srgbClr val="3C78D8"/>
                </a:solidFill>
                <a:latin typeface="Roboto"/>
                <a:ea typeface="Roboto"/>
                <a:cs typeface="Roboto"/>
                <a:sym typeface="Roboto"/>
              </a:rPr>
              <a:t>Depression and Covid-19</a:t>
            </a:r>
            <a:endParaRPr b="1" i="0" sz="2000" u="none" cap="none" strike="noStrike">
              <a:solidFill>
                <a:srgbClr val="3C78D8"/>
              </a:solidFill>
              <a:latin typeface="Roboto"/>
              <a:ea typeface="Roboto"/>
              <a:cs typeface="Roboto"/>
              <a:sym typeface="Roboto"/>
            </a:endParaRPr>
          </a:p>
        </p:txBody>
      </p:sp>
      <p:pic>
        <p:nvPicPr>
          <p:cNvPr id="965" name="Google Shape;965;g2ada275c79b_1_81"/>
          <p:cNvPicPr preferRelativeResize="0"/>
          <p:nvPr/>
        </p:nvPicPr>
        <p:blipFill rotWithShape="1">
          <a:blip r:embed="rId3">
            <a:alphaModFix/>
          </a:blip>
          <a:srcRect b="0" l="0" r="0" t="0"/>
          <a:stretch/>
        </p:blipFill>
        <p:spPr>
          <a:xfrm>
            <a:off x="238162" y="2677300"/>
            <a:ext cx="6586079" cy="3400249"/>
          </a:xfrm>
          <a:prstGeom prst="rect">
            <a:avLst/>
          </a:prstGeom>
          <a:noFill/>
          <a:ln>
            <a:noFill/>
          </a:ln>
        </p:spPr>
      </p:pic>
      <p:pic>
        <p:nvPicPr>
          <p:cNvPr id="966" name="Google Shape;966;g2ada275c79b_1_81"/>
          <p:cNvPicPr preferRelativeResize="0"/>
          <p:nvPr/>
        </p:nvPicPr>
        <p:blipFill rotWithShape="1">
          <a:blip r:embed="rId4">
            <a:alphaModFix/>
          </a:blip>
          <a:srcRect b="0" l="0" r="0" t="0"/>
          <a:stretch/>
        </p:blipFill>
        <p:spPr>
          <a:xfrm>
            <a:off x="6809538" y="2936200"/>
            <a:ext cx="5154363" cy="283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9"/>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9"/>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9"/>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Summary</a:t>
            </a:r>
            <a:endParaRPr b="0" i="0" sz="3000" u="none" cap="none" strike="noStrike">
              <a:solidFill>
                <a:srgbClr val="FFFFFF"/>
              </a:solidFill>
              <a:latin typeface="Roboto Light"/>
              <a:ea typeface="Roboto Light"/>
              <a:cs typeface="Roboto Light"/>
              <a:sym typeface="Roboto Light"/>
            </a:endParaRPr>
          </a:p>
        </p:txBody>
      </p:sp>
      <p:sp>
        <p:nvSpPr>
          <p:cNvPr id="975" name="Google Shape;975;p9"/>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976" name="Google Shape;976;p9"/>
          <p:cNvSpPr txBox="1"/>
          <p:nvPr/>
        </p:nvSpPr>
        <p:spPr>
          <a:xfrm>
            <a:off x="3339700" y="1141400"/>
            <a:ext cx="8518800" cy="3177000"/>
          </a:xfrm>
          <a:prstGeom prst="rect">
            <a:avLst/>
          </a:prstGeom>
          <a:noFill/>
          <a:ln>
            <a:noFill/>
          </a:ln>
        </p:spPr>
        <p:txBody>
          <a:bodyPr anchorCtr="0" anchor="t" bIns="91425" lIns="91425" spcFirstLastPara="1" rIns="91425" wrap="square" tIns="91425">
            <a:spAutoFit/>
          </a:bodyPr>
          <a:lstStyle/>
          <a:p>
            <a:pPr indent="-205740" lvl="0" marL="320040" marR="0" rtl="0" algn="l">
              <a:lnSpc>
                <a:spcPct val="90000"/>
              </a:lnSpc>
              <a:spcBef>
                <a:spcPts val="0"/>
              </a:spcBef>
              <a:spcAft>
                <a:spcPts val="0"/>
              </a:spcAft>
              <a:buClr>
                <a:srgbClr val="082D49"/>
              </a:buClr>
              <a:buSzPts val="1800"/>
              <a:buFont typeface="Roboto"/>
              <a:buChar char="➔"/>
            </a:pPr>
            <a:r>
              <a:rPr b="1" i="0" lang="en-US" sz="1800" u="none" cap="none" strike="noStrike">
                <a:solidFill>
                  <a:srgbClr val="082D49"/>
                </a:solidFill>
                <a:latin typeface="Roboto"/>
                <a:ea typeface="Roboto"/>
                <a:cs typeface="Roboto"/>
                <a:sym typeface="Roboto"/>
              </a:rPr>
              <a:t>First</a:t>
            </a:r>
            <a:endParaRPr b="1" i="0" sz="1800" u="none" cap="none" strike="noStrike">
              <a:solidFill>
                <a:srgbClr val="082D49"/>
              </a:solidFill>
              <a:latin typeface="Roboto"/>
              <a:ea typeface="Roboto"/>
              <a:cs typeface="Roboto"/>
              <a:sym typeface="Roboto"/>
            </a:endParaRPr>
          </a:p>
          <a:p>
            <a:pPr indent="0" lvl="0" marL="914400" marR="0" rtl="0" algn="l">
              <a:lnSpc>
                <a:spcPct val="90000"/>
              </a:lnSpc>
              <a:spcBef>
                <a:spcPts val="0"/>
              </a:spcBef>
              <a:spcAft>
                <a:spcPts val="0"/>
              </a:spcAft>
              <a:buClr>
                <a:srgbClr val="000000"/>
              </a:buClr>
              <a:buSzPts val="1800"/>
              <a:buFont typeface="Arial"/>
              <a:buNone/>
            </a:pPr>
            <a:br>
              <a:rPr b="0" i="0" lang="en-US" sz="1800" u="none" cap="none" strike="noStrike">
                <a:solidFill>
                  <a:srgbClr val="082D49"/>
                </a:solidFill>
                <a:latin typeface="Roboto"/>
                <a:ea typeface="Roboto"/>
                <a:cs typeface="Roboto"/>
                <a:sym typeface="Roboto"/>
              </a:rPr>
            </a:br>
            <a:endParaRPr b="0" i="0" sz="1800" u="none" cap="none" strike="noStrike">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b="0" i="0" lang="en-US" sz="1800" u="none" cap="none" strike="noStrike">
                <a:solidFill>
                  <a:srgbClr val="082D49"/>
                </a:solidFill>
                <a:latin typeface="Roboto"/>
                <a:ea typeface="Roboto"/>
                <a:cs typeface="Roboto"/>
                <a:sym typeface="Roboto"/>
              </a:rPr>
              <a:t>There does not appear to be a correlation between COVID-19 infections and depression, anxiety, lack of interest in everyday tasks, and worsening mental health.  The relationship remained constant over the survey period.</a:t>
            </a:r>
            <a:br>
              <a:rPr b="0" i="0" lang="en-US" sz="1800" u="none" cap="none" strike="noStrike">
                <a:solidFill>
                  <a:srgbClr val="082D49"/>
                </a:solidFill>
                <a:latin typeface="Roboto"/>
                <a:ea typeface="Roboto"/>
                <a:cs typeface="Roboto"/>
                <a:sym typeface="Roboto"/>
              </a:rPr>
            </a:br>
            <a:endParaRPr b="0" i="0" sz="1800" u="none" cap="none" strike="noStrike">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b="0" i="0" lang="en-US" sz="1800" u="none" cap="none" strike="noStrike">
                <a:solidFill>
                  <a:srgbClr val="082D49"/>
                </a:solidFill>
                <a:latin typeface="Roboto"/>
                <a:ea typeface="Roboto"/>
                <a:cs typeface="Roboto"/>
                <a:sym typeface="Roboto"/>
              </a:rPr>
              <a:t>Regardless of COVID-19 Status, the resultant effect on mental health approaches a similar median value and trajectory.</a:t>
            </a:r>
            <a:br>
              <a:rPr b="0" i="0" lang="en-US" sz="1800" u="none" cap="none" strike="noStrike">
                <a:solidFill>
                  <a:srgbClr val="082D49"/>
                </a:solidFill>
                <a:latin typeface="Roboto"/>
                <a:ea typeface="Roboto"/>
                <a:cs typeface="Roboto"/>
                <a:sym typeface="Roboto"/>
              </a:rPr>
            </a:br>
            <a:endParaRPr b="0" i="0" sz="1800" u="none" cap="none" strike="noStrike">
              <a:solidFill>
                <a:srgbClr val="082D49"/>
              </a:solidFill>
              <a:latin typeface="Roboto"/>
              <a:ea typeface="Roboto"/>
              <a:cs typeface="Roboto"/>
              <a:sym typeface="Roboto"/>
            </a:endParaRPr>
          </a:p>
          <a:p>
            <a:pPr indent="0" lvl="0" marL="9144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82D49"/>
              </a:solidFill>
              <a:latin typeface="Roboto"/>
              <a:ea typeface="Roboto"/>
              <a:cs typeface="Roboto"/>
              <a:sym typeface="Roboto"/>
            </a:endParaRPr>
          </a:p>
        </p:txBody>
      </p:sp>
      <p:sp>
        <p:nvSpPr>
          <p:cNvPr id="977" name="Google Shape;977;p9"/>
          <p:cNvSpPr txBox="1"/>
          <p:nvPr/>
        </p:nvSpPr>
        <p:spPr>
          <a:xfrm>
            <a:off x="3295150" y="3839550"/>
            <a:ext cx="8518800" cy="2179500"/>
          </a:xfrm>
          <a:prstGeom prst="rect">
            <a:avLst/>
          </a:prstGeom>
          <a:noFill/>
          <a:ln>
            <a:noFill/>
          </a:ln>
        </p:spPr>
        <p:txBody>
          <a:bodyPr anchorCtr="0" anchor="t" bIns="91425" lIns="91425" spcFirstLastPara="1" rIns="91425" wrap="square" tIns="91425">
            <a:spAutoFit/>
          </a:bodyPr>
          <a:lstStyle/>
          <a:p>
            <a:pPr indent="-205740" lvl="0" marL="320040" marR="0" rtl="0" algn="l">
              <a:lnSpc>
                <a:spcPct val="90000"/>
              </a:lnSpc>
              <a:spcBef>
                <a:spcPts val="0"/>
              </a:spcBef>
              <a:spcAft>
                <a:spcPts val="0"/>
              </a:spcAft>
              <a:buClr>
                <a:srgbClr val="082D49"/>
              </a:buClr>
              <a:buSzPts val="1800"/>
              <a:buFont typeface="Roboto"/>
              <a:buChar char="➔"/>
            </a:pPr>
            <a:r>
              <a:rPr b="1" i="0" lang="en-US" sz="1800" u="none" cap="none" strike="noStrike">
                <a:solidFill>
                  <a:srgbClr val="082D49"/>
                </a:solidFill>
                <a:latin typeface="Roboto"/>
                <a:ea typeface="Roboto"/>
                <a:cs typeface="Roboto"/>
                <a:sym typeface="Roboto"/>
              </a:rPr>
              <a:t>Second</a:t>
            </a:r>
            <a:endParaRPr b="1" i="0" sz="1800" u="none" cap="none" strike="noStrike">
              <a:solidFill>
                <a:srgbClr val="082D49"/>
              </a:solidFill>
              <a:latin typeface="Roboto"/>
              <a:ea typeface="Roboto"/>
              <a:cs typeface="Roboto"/>
              <a:sym typeface="Roboto"/>
            </a:endParaRPr>
          </a:p>
          <a:p>
            <a:pPr indent="0" lvl="0" marL="91440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a:p>
            <a:pPr indent="0" lvl="0" marL="91440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a:p>
            <a:pPr indent="-342900" lvl="1" marL="914400" marR="0" rtl="0" algn="l">
              <a:lnSpc>
                <a:spcPct val="90000"/>
              </a:lnSpc>
              <a:spcBef>
                <a:spcPts val="0"/>
              </a:spcBef>
              <a:spcAft>
                <a:spcPts val="0"/>
              </a:spcAft>
              <a:buClr>
                <a:schemeClr val="dk2"/>
              </a:buClr>
              <a:buSzPts val="1800"/>
              <a:buFont typeface="Roboto"/>
              <a:buChar char="○"/>
            </a:pPr>
            <a:r>
              <a:rPr b="0" i="0" lang="en-US" sz="1800" u="none" cap="none" strike="noStrike">
                <a:solidFill>
                  <a:schemeClr val="dk2"/>
                </a:solidFill>
                <a:latin typeface="Roboto"/>
                <a:ea typeface="Roboto"/>
                <a:cs typeface="Roboto"/>
                <a:sym typeface="Roboto"/>
              </a:rPr>
              <a:t>Feelings of anxiety is the only factor seen to have stayed above no feelings of anxiety throughout the three year period. People are generally anxious, with those having a positive COVID-19 status gradually increasing more, especially towards the end of 2023.</a:t>
            </a:r>
            <a:endParaRPr b="0" i="0" sz="1800" u="none" cap="none" strike="noStrike">
              <a:solidFill>
                <a:schemeClr val="dk2"/>
              </a:solidFill>
              <a:latin typeface="Roboto"/>
              <a:ea typeface="Roboto"/>
              <a:cs typeface="Roboto"/>
              <a:sym typeface="Roboto"/>
            </a:endParaRPr>
          </a:p>
          <a:p>
            <a:pPr indent="0" lvl="0" marL="9144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82D49"/>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0"/>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0"/>
          <p:cNvSpPr/>
          <p:nvPr/>
        </p:nvSpPr>
        <p:spPr>
          <a:xfrm>
            <a:off x="426002" y="445800"/>
            <a:ext cx="2761800" cy="2761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0"/>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Problems Encountered</a:t>
            </a:r>
            <a:endParaRPr b="0" i="0" sz="3000" u="none" cap="none" strike="noStrike">
              <a:solidFill>
                <a:srgbClr val="082D49"/>
              </a:solidFill>
              <a:latin typeface="Roboto Light"/>
              <a:ea typeface="Roboto Light"/>
              <a:cs typeface="Roboto Light"/>
              <a:sym typeface="Roboto Light"/>
            </a:endParaRPr>
          </a:p>
        </p:txBody>
      </p:sp>
      <p:sp>
        <p:nvSpPr>
          <p:cNvPr id="986" name="Google Shape;986;p10"/>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987" name="Google Shape;987;p10"/>
          <p:cNvSpPr txBox="1"/>
          <p:nvPr/>
        </p:nvSpPr>
        <p:spPr>
          <a:xfrm>
            <a:off x="3339700" y="1141400"/>
            <a:ext cx="8518800" cy="53073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90000"/>
              </a:lnSpc>
              <a:spcBef>
                <a:spcPts val="0"/>
              </a:spcBef>
              <a:spcAft>
                <a:spcPts val="0"/>
              </a:spcAft>
              <a:buClr>
                <a:srgbClr val="082D49"/>
              </a:buClr>
              <a:buSzPts val="1800"/>
              <a:buFont typeface="Roboto"/>
              <a:buChar char="●"/>
            </a:pPr>
            <a:r>
              <a:rPr b="0" i="0" lang="en-US" sz="1800" u="none" cap="none" strike="noStrike">
                <a:solidFill>
                  <a:srgbClr val="082D49"/>
                </a:solidFill>
                <a:latin typeface="Roboto"/>
                <a:ea typeface="Roboto"/>
                <a:cs typeface="Roboto"/>
                <a:sym typeface="Roboto"/>
              </a:rPr>
              <a:t>Generally COVID-19 has been a limited time period and the Household Pulse Survey questions changed numerous times over the survey period.  At least annually, the survey questions expanded or contracted without true qualification and the weighted averaging modified the raw data making analysis / categorization difficult. </a:t>
            </a:r>
            <a:r>
              <a:rPr b="0" i="0" lang="en-US" sz="1800" u="none" cap="none" strike="noStrike">
                <a:solidFill>
                  <a:schemeClr val="dk2"/>
                </a:solidFill>
                <a:latin typeface="Roboto"/>
                <a:ea typeface="Roboto"/>
                <a:cs typeface="Roboto"/>
                <a:sym typeface="Roboto"/>
              </a:rPr>
              <a:t>In addition, the responses allowed within questions varied over such survey phases. </a:t>
            </a:r>
            <a:endParaRPr b="0" i="0" sz="1800" u="none" cap="none" strike="noStrike">
              <a:solidFill>
                <a:schemeClr val="dk2"/>
              </a:solidFill>
              <a:latin typeface="Roboto"/>
              <a:ea typeface="Roboto"/>
              <a:cs typeface="Roboto"/>
              <a:sym typeface="Roboto"/>
            </a:endParaRPr>
          </a:p>
          <a:p>
            <a:pPr indent="0"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82D49"/>
              </a:solidFill>
              <a:latin typeface="Roboto"/>
              <a:ea typeface="Roboto"/>
              <a:cs typeface="Roboto"/>
              <a:sym typeface="Roboto"/>
            </a:endParaRPr>
          </a:p>
          <a:p>
            <a:pPr indent="-342900" lvl="0" marL="457200" marR="0" rtl="0" algn="l">
              <a:lnSpc>
                <a:spcPct val="90000"/>
              </a:lnSpc>
              <a:spcBef>
                <a:spcPts val="1000"/>
              </a:spcBef>
              <a:spcAft>
                <a:spcPts val="0"/>
              </a:spcAft>
              <a:buClr>
                <a:schemeClr val="dk2"/>
              </a:buClr>
              <a:buSzPts val="1800"/>
              <a:buFont typeface="Roboto"/>
              <a:buChar char="●"/>
            </a:pPr>
            <a:r>
              <a:rPr b="0" i="0" lang="en-US" sz="1800" u="none" cap="none" strike="noStrike">
                <a:solidFill>
                  <a:schemeClr val="dk2"/>
                </a:solidFill>
                <a:latin typeface="Roboto"/>
                <a:ea typeface="Roboto"/>
                <a:cs typeface="Roboto"/>
                <a:sym typeface="Roboto"/>
              </a:rPr>
              <a:t>The amount of survey participants that did not respond to individual questions or the same question over multiple surveys resulted in inconsistent and sometimes inadequate sample sizes.  Additionally, the subjectivity of certain questions allowed for significant variance in responses based on the ontology and perception of the respondent.</a:t>
            </a:r>
            <a:endParaRPr b="0" i="0" sz="1800" u="none" cap="none" strike="noStrike">
              <a:solidFill>
                <a:schemeClr val="dk2"/>
              </a:solidFill>
              <a:latin typeface="Roboto"/>
              <a:ea typeface="Roboto"/>
              <a:cs typeface="Roboto"/>
              <a:sym typeface="Roboto"/>
            </a:endParaRPr>
          </a:p>
          <a:p>
            <a:pPr indent="0" lvl="0" marL="457200" marR="0" rtl="0" algn="l">
              <a:lnSpc>
                <a:spcPct val="90000"/>
              </a:lnSpc>
              <a:spcBef>
                <a:spcPts val="100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a:p>
            <a:pPr indent="-342900" lvl="0" marL="457200" marR="0" rtl="0" algn="l">
              <a:lnSpc>
                <a:spcPct val="90000"/>
              </a:lnSpc>
              <a:spcBef>
                <a:spcPts val="1000"/>
              </a:spcBef>
              <a:spcAft>
                <a:spcPts val="0"/>
              </a:spcAft>
              <a:buClr>
                <a:schemeClr val="dk2"/>
              </a:buClr>
              <a:buSzPts val="1800"/>
              <a:buFont typeface="Roboto"/>
              <a:buChar char="●"/>
            </a:pPr>
            <a:r>
              <a:rPr b="0" i="0" lang="en-US" sz="1800" u="none" cap="none" strike="noStrike">
                <a:solidFill>
                  <a:schemeClr val="dk2"/>
                </a:solidFill>
                <a:latin typeface="Roboto"/>
                <a:ea typeface="Roboto"/>
                <a:cs typeface="Roboto"/>
                <a:sym typeface="Roboto"/>
              </a:rPr>
              <a:t>The Household Pulse Survey contained additional categories and questions (and by correlation responses) that may be dispositive of anxiety levels, worry, interest, and depression (e.g.: job loss, employment status, food scarcity, geographical location, income, and housing status).  Inclusion or plotting of such categories may provide additional insight into our analysis or findings. </a:t>
            </a:r>
            <a:endParaRPr b="0" i="0" sz="1800" u="none" cap="none" strike="noStrike">
              <a:solidFill>
                <a:srgbClr val="082D49"/>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2ada275c79b_1_111"/>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994" name="Google Shape;994;g2ada275c79b_1_111"/>
          <p:cNvSpPr txBox="1"/>
          <p:nvPr>
            <p:ph type="title"/>
          </p:nvPr>
        </p:nvSpPr>
        <p:spPr>
          <a:xfrm>
            <a:off x="-8" y="442042"/>
            <a:ext cx="12192000" cy="524700"/>
          </a:xfrm>
          <a:prstGeom prst="rect">
            <a:avLst/>
          </a:prstGeom>
          <a:noFill/>
          <a:ln>
            <a:noFill/>
          </a:ln>
        </p:spPr>
        <p:txBody>
          <a:bodyPr anchorCtr="0" anchor="t" bIns="121900" lIns="487675" spcFirstLastPara="1" rIns="121900" wrap="square" tIns="121900">
            <a:noAutofit/>
          </a:bodyPr>
          <a:lstStyle/>
          <a:p>
            <a:pPr indent="0" lvl="0" marL="0" rtl="0" algn="l">
              <a:lnSpc>
                <a:spcPct val="100000"/>
              </a:lnSpc>
              <a:spcBef>
                <a:spcPts val="0"/>
              </a:spcBef>
              <a:spcAft>
                <a:spcPts val="0"/>
              </a:spcAft>
              <a:buSzPts val="3200"/>
              <a:buNone/>
            </a:pPr>
            <a:r>
              <a:rPr lang="en-US"/>
              <a:t>Future Considerations</a:t>
            </a:r>
            <a:endParaRPr/>
          </a:p>
        </p:txBody>
      </p:sp>
      <p:sp>
        <p:nvSpPr>
          <p:cNvPr id="995" name="Google Shape;995;g2ada275c79b_1_111"/>
          <p:cNvSpPr/>
          <p:nvPr/>
        </p:nvSpPr>
        <p:spPr>
          <a:xfrm>
            <a:off x="431600" y="1458525"/>
            <a:ext cx="2679000" cy="4896300"/>
          </a:xfrm>
          <a:prstGeom prst="rect">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sp>
        <p:nvSpPr>
          <p:cNvPr id="996" name="Google Shape;996;g2ada275c79b_1_111"/>
          <p:cNvSpPr/>
          <p:nvPr/>
        </p:nvSpPr>
        <p:spPr>
          <a:xfrm>
            <a:off x="3326750" y="1458525"/>
            <a:ext cx="2679000" cy="4896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sp>
        <p:nvSpPr>
          <p:cNvPr id="997" name="Google Shape;997;g2ada275c79b_1_111"/>
          <p:cNvSpPr/>
          <p:nvPr/>
        </p:nvSpPr>
        <p:spPr>
          <a:xfrm>
            <a:off x="6221900" y="1458525"/>
            <a:ext cx="2679000" cy="48963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sp>
        <p:nvSpPr>
          <p:cNvPr id="998" name="Google Shape;998;g2ada275c79b_1_111"/>
          <p:cNvSpPr/>
          <p:nvPr/>
        </p:nvSpPr>
        <p:spPr>
          <a:xfrm>
            <a:off x="9104125" y="1458525"/>
            <a:ext cx="2679000" cy="48963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Light"/>
              <a:ea typeface="Roboto Light"/>
              <a:cs typeface="Roboto Light"/>
              <a:sym typeface="Roboto Light"/>
            </a:endParaRPr>
          </a:p>
        </p:txBody>
      </p:sp>
      <p:sp>
        <p:nvSpPr>
          <p:cNvPr id="999" name="Google Shape;999;g2ada275c79b_1_111"/>
          <p:cNvSpPr txBox="1"/>
          <p:nvPr/>
        </p:nvSpPr>
        <p:spPr>
          <a:xfrm>
            <a:off x="431600" y="3433425"/>
            <a:ext cx="2679000" cy="946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000"/>
              </a:spcBef>
              <a:spcAft>
                <a:spcPts val="0"/>
              </a:spcAft>
              <a:buClr>
                <a:srgbClr val="000000"/>
              </a:buClr>
              <a:buSzPts val="1500"/>
              <a:buFont typeface="Arial"/>
              <a:buNone/>
            </a:pPr>
            <a:r>
              <a:rPr b="0" i="0" lang="en-US" sz="1500" u="none" cap="none" strike="noStrike">
                <a:solidFill>
                  <a:schemeClr val="lt1"/>
                </a:solidFill>
                <a:latin typeface="Roboto"/>
                <a:ea typeface="Roboto"/>
                <a:cs typeface="Roboto"/>
                <a:sym typeface="Roboto"/>
              </a:rPr>
              <a:t>What other societal events affect the level of anxiety with respondents?</a:t>
            </a:r>
            <a:endParaRPr b="0" i="0" sz="2100" u="none" cap="none" strike="noStrike">
              <a:solidFill>
                <a:schemeClr val="lt1"/>
              </a:solidFill>
              <a:latin typeface="Roboto Light"/>
              <a:ea typeface="Roboto Light"/>
              <a:cs typeface="Roboto Light"/>
              <a:sym typeface="Roboto Light"/>
            </a:endParaRPr>
          </a:p>
        </p:txBody>
      </p:sp>
      <p:sp>
        <p:nvSpPr>
          <p:cNvPr id="1000" name="Google Shape;1000;g2ada275c79b_1_111"/>
          <p:cNvSpPr txBox="1"/>
          <p:nvPr/>
        </p:nvSpPr>
        <p:spPr>
          <a:xfrm>
            <a:off x="3318875" y="2515125"/>
            <a:ext cx="2679000" cy="27831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00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The Household Pulse Survey contained additional categories and questions that may be dispositive of anxiety levels, worry, interest, and depression (e.g.: job loss, employment status, food scarcity, geographical location, income, and housing status).  </a:t>
            </a:r>
            <a:endParaRPr b="0" i="0" sz="2100" u="none" cap="none" strike="noStrike">
              <a:solidFill>
                <a:srgbClr val="2E5E73"/>
              </a:solidFill>
              <a:latin typeface="Roboto Light"/>
              <a:ea typeface="Roboto Light"/>
              <a:cs typeface="Roboto Light"/>
              <a:sym typeface="Roboto Light"/>
            </a:endParaRPr>
          </a:p>
        </p:txBody>
      </p:sp>
      <p:sp>
        <p:nvSpPr>
          <p:cNvPr id="1001" name="Google Shape;1001;g2ada275c79b_1_111"/>
          <p:cNvSpPr txBox="1"/>
          <p:nvPr/>
        </p:nvSpPr>
        <p:spPr>
          <a:xfrm>
            <a:off x="6215425" y="1458525"/>
            <a:ext cx="2679000" cy="4896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000"/>
              </a:spcBef>
              <a:spcAft>
                <a:spcPts val="0"/>
              </a:spcAft>
              <a:buClr>
                <a:srgbClr val="000000"/>
              </a:buClr>
              <a:buSzPts val="1500"/>
              <a:buFont typeface="Arial"/>
              <a:buNone/>
            </a:pPr>
            <a:r>
              <a:rPr b="0" i="0" lang="en-US" sz="1500" u="none" cap="none" strike="noStrike">
                <a:solidFill>
                  <a:schemeClr val="lt1"/>
                </a:solidFill>
                <a:latin typeface="Roboto"/>
                <a:ea typeface="Roboto"/>
                <a:cs typeface="Roboto"/>
                <a:sym typeface="Roboto"/>
              </a:rPr>
              <a:t>A portion of the Household Pulse Survey included a variety of questions about children’s educational access in the home after the effects of COVID-19 (the shift to distanced learning, computer availability in the home for educational purposes, accessible internet services, and homeschooling). We focused strictly on adults for our analysis, but wIth the added stress of children and their education style drastically changing, could this result in a correlation to their mental well-being?</a:t>
            </a:r>
            <a:endParaRPr b="0" i="0" sz="15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E5E73"/>
              </a:solidFill>
              <a:latin typeface="Roboto Light"/>
              <a:ea typeface="Roboto Light"/>
              <a:cs typeface="Roboto Light"/>
              <a:sym typeface="Roboto Light"/>
            </a:endParaRPr>
          </a:p>
        </p:txBody>
      </p:sp>
      <p:sp>
        <p:nvSpPr>
          <p:cNvPr id="1002" name="Google Shape;1002;g2ada275c79b_1_111"/>
          <p:cNvSpPr txBox="1"/>
          <p:nvPr/>
        </p:nvSpPr>
        <p:spPr>
          <a:xfrm>
            <a:off x="9085550" y="2909475"/>
            <a:ext cx="2679000" cy="19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000"/>
              </a:spcBef>
              <a:spcAft>
                <a:spcPts val="0"/>
              </a:spcAft>
              <a:buClr>
                <a:srgbClr val="000000"/>
              </a:buClr>
              <a:buSzPts val="1500"/>
              <a:buFont typeface="Arial"/>
              <a:buNone/>
            </a:pPr>
            <a:r>
              <a:rPr b="0" i="0" lang="en-US" sz="1500" u="none" cap="none" strike="noStrike">
                <a:solidFill>
                  <a:schemeClr val="dk2"/>
                </a:solidFill>
                <a:latin typeface="Roboto"/>
                <a:ea typeface="Roboto"/>
                <a:cs typeface="Roboto"/>
                <a:sym typeface="Roboto"/>
              </a:rPr>
              <a:t>Stimulus payments were distributed throughout the pandemic. Would the portion of the population that received these see a boost to their mental states and a decrease in stress levels?</a:t>
            </a:r>
            <a:endParaRPr b="0" i="0" sz="2100" u="none" cap="none" strike="noStrike">
              <a:solidFill>
                <a:srgbClr val="2E5E73"/>
              </a:solidFill>
              <a:latin typeface="Roboto Light"/>
              <a:ea typeface="Roboto Light"/>
              <a:cs typeface="Roboto Light"/>
              <a:sym typeface="Roboto Light"/>
            </a:endParaRPr>
          </a:p>
        </p:txBody>
      </p:sp>
      <p:pic>
        <p:nvPicPr>
          <p:cNvPr id="1003" name="Google Shape;1003;g2ada275c79b_1_111"/>
          <p:cNvPicPr preferRelativeResize="0"/>
          <p:nvPr/>
        </p:nvPicPr>
        <p:blipFill rotWithShape="1">
          <a:blip r:embed="rId3">
            <a:alphaModFix/>
          </a:blip>
          <a:srcRect b="0" l="0" r="0" t="0"/>
          <a:stretch/>
        </p:blipFill>
        <p:spPr>
          <a:xfrm>
            <a:off x="9442750" y="354659"/>
            <a:ext cx="2321802" cy="699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g2ada275c79b_0_17"/>
          <p:cNvSpPr/>
          <p:nvPr/>
        </p:nvSpPr>
        <p:spPr>
          <a:xfrm>
            <a:off x="3339700" y="1079800"/>
            <a:ext cx="8429700" cy="53586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010" name="Google Shape;1010;g2ada275c79b_0_17"/>
          <p:cNvSpPr/>
          <p:nvPr/>
        </p:nvSpPr>
        <p:spPr>
          <a:xfrm>
            <a:off x="426002" y="445800"/>
            <a:ext cx="2761800" cy="276180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2ada275c79b_0_17"/>
          <p:cNvSpPr txBox="1"/>
          <p:nvPr/>
        </p:nvSpPr>
        <p:spPr>
          <a:xfrm>
            <a:off x="581650" y="1520000"/>
            <a:ext cx="28473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Roboto Light"/>
                <a:ea typeface="Roboto Light"/>
                <a:cs typeface="Roboto Light"/>
                <a:sym typeface="Roboto Light"/>
              </a:rPr>
              <a:t>References</a:t>
            </a:r>
            <a:endParaRPr b="0" i="0" sz="2800" u="none" cap="none" strike="noStrike">
              <a:solidFill>
                <a:schemeClr val="lt1"/>
              </a:solidFill>
              <a:latin typeface="Roboto Light"/>
              <a:ea typeface="Roboto Light"/>
              <a:cs typeface="Roboto Light"/>
              <a:sym typeface="Roboto Light"/>
            </a:endParaRPr>
          </a:p>
        </p:txBody>
      </p:sp>
      <p:sp>
        <p:nvSpPr>
          <p:cNvPr id="1012" name="Google Shape;1012;g2ada275c79b_0_17"/>
          <p:cNvSpPr txBox="1"/>
          <p:nvPr/>
        </p:nvSpPr>
        <p:spPr>
          <a:xfrm>
            <a:off x="3339700" y="44580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t/>
            </a:r>
            <a:endParaRPr b="1" i="0" sz="2400" u="none" cap="none" strike="noStrike">
              <a:solidFill>
                <a:srgbClr val="082D49"/>
              </a:solidFill>
              <a:latin typeface="Roboto"/>
              <a:ea typeface="Roboto"/>
              <a:cs typeface="Roboto"/>
              <a:sym typeface="Roboto"/>
            </a:endParaRPr>
          </a:p>
        </p:txBody>
      </p:sp>
      <p:sp>
        <p:nvSpPr>
          <p:cNvPr id="1013" name="Google Shape;1013;g2ada275c79b_0_17"/>
          <p:cNvSpPr txBox="1"/>
          <p:nvPr/>
        </p:nvSpPr>
        <p:spPr>
          <a:xfrm>
            <a:off x="3339700" y="1141400"/>
            <a:ext cx="8518800" cy="924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90000"/>
              </a:lnSpc>
              <a:spcBef>
                <a:spcPts val="1000"/>
              </a:spcBef>
              <a:spcAft>
                <a:spcPts val="0"/>
              </a:spcAft>
              <a:buClr>
                <a:srgbClr val="082D49"/>
              </a:buClr>
              <a:buSzPts val="1800"/>
              <a:buFont typeface="Roboto"/>
              <a:buChar char="●"/>
            </a:pPr>
            <a:r>
              <a:rPr b="1" i="0" lang="en-US" sz="1800" u="none" cap="none" strike="noStrike">
                <a:solidFill>
                  <a:srgbClr val="082D49"/>
                </a:solidFill>
                <a:latin typeface="Roboto"/>
                <a:ea typeface="Roboto"/>
                <a:cs typeface="Roboto"/>
                <a:sym typeface="Roboto"/>
              </a:rPr>
              <a:t>U.S. Census Bureau Household Pulse Survey Overview:</a:t>
            </a:r>
            <a:endParaRPr b="1" i="0" sz="1800" u="none" cap="none" strike="noStrike">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b="0" i="0" lang="en-US" sz="1800" u="sng" cap="none" strike="noStrike">
                <a:solidFill>
                  <a:schemeClr val="hlink"/>
                </a:solidFill>
                <a:latin typeface="Roboto"/>
                <a:ea typeface="Roboto"/>
                <a:cs typeface="Roboto"/>
                <a:sym typeface="Roboto"/>
                <a:hlinkClick r:id="rId3"/>
              </a:rPr>
              <a:t>https://www.census.gov/programs-surveys/household-pulse-survey.html</a:t>
            </a:r>
            <a:endParaRPr sz="1800">
              <a:solidFill>
                <a:srgbClr val="082D49"/>
              </a:solidFill>
              <a:latin typeface="Roboto"/>
              <a:ea typeface="Roboto"/>
              <a:cs typeface="Roboto"/>
              <a:sym typeface="Roboto"/>
            </a:endParaRPr>
          </a:p>
          <a:p>
            <a:pPr indent="0" lvl="0" marL="9144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342900" lvl="0" marL="457200" marR="0" rtl="0" algn="l">
              <a:lnSpc>
                <a:spcPct val="90000"/>
              </a:lnSpc>
              <a:spcBef>
                <a:spcPts val="0"/>
              </a:spcBef>
              <a:spcAft>
                <a:spcPts val="0"/>
              </a:spcAft>
              <a:buClr>
                <a:srgbClr val="082D49"/>
              </a:buClr>
              <a:buSzPts val="1800"/>
              <a:buFont typeface="Roboto"/>
              <a:buChar char="●"/>
            </a:pPr>
            <a:r>
              <a:rPr b="1" i="0" lang="en-US" sz="1800" u="none" cap="none" strike="noStrike">
                <a:solidFill>
                  <a:srgbClr val="082D49"/>
                </a:solidFill>
                <a:latin typeface="Roboto"/>
                <a:ea typeface="Roboto"/>
                <a:cs typeface="Roboto"/>
                <a:sym typeface="Roboto"/>
              </a:rPr>
              <a:t>Household Pulse Survey Dataset:</a:t>
            </a:r>
            <a:endParaRPr b="1" i="0" sz="1800" u="none" cap="none" strike="noStrike">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b="0" i="0" lang="en-US" sz="1800" u="sng" cap="none" strike="noStrike">
                <a:solidFill>
                  <a:schemeClr val="hlink"/>
                </a:solidFill>
                <a:latin typeface="Roboto"/>
                <a:ea typeface="Roboto"/>
                <a:cs typeface="Roboto"/>
                <a:sym typeface="Roboto"/>
                <a:hlinkClick r:id="rId4"/>
              </a:rPr>
              <a:t>https://www.census.gov/programs-surveys/household-pulse-survey/datasets.html</a:t>
            </a:r>
            <a:r>
              <a:rPr b="0" i="0" lang="en-US" sz="1800" u="none" cap="none" strike="noStrike">
                <a:solidFill>
                  <a:srgbClr val="082D49"/>
                </a:solidFill>
                <a:latin typeface="Roboto"/>
                <a:ea typeface="Roboto"/>
                <a:cs typeface="Roboto"/>
                <a:sym typeface="Roboto"/>
              </a:rPr>
              <a:t> </a:t>
            </a:r>
            <a:endParaRPr b="0" i="0" sz="1800" u="none" cap="none" strike="noStrike">
              <a:solidFill>
                <a:srgbClr val="082D49"/>
              </a:solidFill>
              <a:latin typeface="Roboto"/>
              <a:ea typeface="Roboto"/>
              <a:cs typeface="Roboto"/>
              <a:sym typeface="Roboto"/>
            </a:endParaRPr>
          </a:p>
          <a:p>
            <a:pPr indent="0" lvl="0" marL="9144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342900" lvl="0" marL="457200" marR="0" rtl="0" algn="l">
              <a:lnSpc>
                <a:spcPct val="90000"/>
              </a:lnSpc>
              <a:spcBef>
                <a:spcPts val="0"/>
              </a:spcBef>
              <a:spcAft>
                <a:spcPts val="0"/>
              </a:spcAft>
              <a:buClr>
                <a:srgbClr val="082D49"/>
              </a:buClr>
              <a:buSzPts val="1800"/>
              <a:buFont typeface="Roboto"/>
              <a:buChar char="●"/>
            </a:pPr>
            <a:r>
              <a:rPr b="1" i="0" lang="en-US" sz="1800" u="none" cap="none" strike="noStrike">
                <a:solidFill>
                  <a:srgbClr val="082D49"/>
                </a:solidFill>
                <a:latin typeface="Roboto"/>
                <a:ea typeface="Roboto"/>
                <a:cs typeface="Roboto"/>
                <a:sym typeface="Roboto"/>
              </a:rPr>
              <a:t>U.S. Census Bureau Article on Anxiety and Frontline Health Workers during COVID-19:</a:t>
            </a:r>
            <a:endParaRPr b="1" i="0" sz="1800" u="none" cap="none" strike="noStrike">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b="0" i="0" lang="en-US" sz="1800" u="sng" cap="none" strike="noStrike">
                <a:solidFill>
                  <a:schemeClr val="hlink"/>
                </a:solidFill>
                <a:latin typeface="Roboto"/>
                <a:ea typeface="Roboto"/>
                <a:cs typeface="Roboto"/>
                <a:sym typeface="Roboto"/>
                <a:hlinkClick r:id="rId5"/>
              </a:rPr>
              <a:t>https://www.census.gov/library/stories/2022/02/frontline-workers-more-likely-to-report-symptoms-of-anxiety-depressive-disorder.html</a:t>
            </a:r>
            <a:endParaRPr sz="1800">
              <a:solidFill>
                <a:srgbClr val="082D49"/>
              </a:solidFill>
              <a:latin typeface="Roboto"/>
              <a:ea typeface="Roboto"/>
              <a:cs typeface="Roboto"/>
              <a:sym typeface="Roboto"/>
            </a:endParaRPr>
          </a:p>
          <a:p>
            <a:pPr indent="0" lvl="0" marL="9144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342900" lvl="0" marL="457200" marR="0" rtl="0" algn="l">
              <a:lnSpc>
                <a:spcPct val="90000"/>
              </a:lnSpc>
              <a:spcBef>
                <a:spcPts val="0"/>
              </a:spcBef>
              <a:spcAft>
                <a:spcPts val="0"/>
              </a:spcAft>
              <a:buClr>
                <a:srgbClr val="082D49"/>
              </a:buClr>
              <a:buSzPts val="1800"/>
              <a:buFont typeface="Roboto"/>
              <a:buChar char="●"/>
            </a:pPr>
            <a:r>
              <a:rPr b="0" i="0" lang="en-US" sz="1800" u="none" cap="none" strike="noStrike">
                <a:solidFill>
                  <a:srgbClr val="082D49"/>
                </a:solidFill>
                <a:latin typeface="Roboto"/>
                <a:ea typeface="Roboto"/>
                <a:cs typeface="Roboto"/>
                <a:sym typeface="Roboto"/>
              </a:rPr>
              <a:t> </a:t>
            </a:r>
            <a:r>
              <a:rPr b="1" i="0" lang="en-US" sz="1800" u="none" cap="none" strike="noStrike">
                <a:solidFill>
                  <a:srgbClr val="082D49"/>
                </a:solidFill>
                <a:latin typeface="Roboto"/>
                <a:ea typeface="Roboto"/>
                <a:cs typeface="Roboto"/>
                <a:sym typeface="Roboto"/>
              </a:rPr>
              <a:t>Analyze Survey Data with Python for Beginners (reference video):</a:t>
            </a:r>
            <a:endParaRPr b="1" i="0" sz="1800" u="none" cap="none" strike="noStrike">
              <a:solidFill>
                <a:srgbClr val="082D49"/>
              </a:solidFill>
              <a:latin typeface="Roboto"/>
              <a:ea typeface="Roboto"/>
              <a:cs typeface="Roboto"/>
              <a:sym typeface="Roboto"/>
            </a:endParaRPr>
          </a:p>
          <a:p>
            <a:pPr indent="-342900" lvl="1" marL="914400" marR="0" rtl="0" algn="l">
              <a:lnSpc>
                <a:spcPct val="90000"/>
              </a:lnSpc>
              <a:spcBef>
                <a:spcPts val="0"/>
              </a:spcBef>
              <a:spcAft>
                <a:spcPts val="0"/>
              </a:spcAft>
              <a:buClr>
                <a:srgbClr val="082D49"/>
              </a:buClr>
              <a:buSzPts val="1800"/>
              <a:buFont typeface="Roboto"/>
              <a:buChar char="○"/>
            </a:pPr>
            <a:r>
              <a:rPr b="0" i="0" lang="en-US" sz="1800" u="sng" cap="none" strike="noStrike">
                <a:solidFill>
                  <a:schemeClr val="hlink"/>
                </a:solidFill>
                <a:latin typeface="Roboto"/>
                <a:ea typeface="Roboto"/>
                <a:cs typeface="Roboto"/>
                <a:sym typeface="Roboto"/>
                <a:hlinkClick r:id="rId6"/>
              </a:rPr>
              <a:t>https://www.youtube.com/watch?v=B-lliwc0ZMk</a:t>
            </a:r>
            <a:endParaRPr sz="1800">
              <a:solidFill>
                <a:srgbClr val="082D49"/>
              </a:solidFill>
              <a:latin typeface="Roboto"/>
              <a:ea typeface="Roboto"/>
              <a:cs typeface="Roboto"/>
              <a:sym typeface="Roboto"/>
            </a:endParaRPr>
          </a:p>
          <a:p>
            <a:pPr indent="0" lvl="0" marL="9144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914400" marR="0" rtl="0" algn="l">
              <a:lnSpc>
                <a:spcPct val="90000"/>
              </a:lnSpc>
              <a:spcBef>
                <a:spcPts val="0"/>
              </a:spcBef>
              <a:spcAft>
                <a:spcPts val="0"/>
              </a:spcAft>
              <a:buNone/>
            </a:pPr>
            <a:r>
              <a:t/>
            </a:r>
            <a:endParaRPr sz="1800">
              <a:solidFill>
                <a:srgbClr val="082D49"/>
              </a:solidFill>
              <a:latin typeface="Roboto"/>
              <a:ea typeface="Roboto"/>
              <a:cs typeface="Roboto"/>
              <a:sym typeface="Roboto"/>
            </a:endParaRPr>
          </a:p>
          <a:p>
            <a:pPr indent="0" lvl="0" marL="457200" marR="0" rtl="0" algn="l">
              <a:lnSpc>
                <a:spcPct val="90000"/>
              </a:lnSpc>
              <a:spcBef>
                <a:spcPts val="0"/>
              </a:spcBef>
              <a:spcAft>
                <a:spcPts val="0"/>
              </a:spcAft>
              <a:buNone/>
            </a:pPr>
            <a:r>
              <a:rPr b="1" i="0" lang="en-US" sz="1800" u="none" cap="none" strike="noStrike">
                <a:solidFill>
                  <a:srgbClr val="082D49"/>
                </a:solidFill>
                <a:latin typeface="Roboto"/>
                <a:ea typeface="Roboto"/>
                <a:cs typeface="Roboto"/>
                <a:sym typeface="Roboto"/>
              </a:rPr>
              <a:t>Link to repository:</a:t>
            </a:r>
            <a:r>
              <a:rPr b="0" i="0" lang="en-US" sz="1800" u="none" cap="none" strike="noStrike">
                <a:solidFill>
                  <a:srgbClr val="082D49"/>
                </a:solidFill>
                <a:latin typeface="Roboto"/>
                <a:ea typeface="Roboto"/>
                <a:cs typeface="Roboto"/>
                <a:sym typeface="Roboto"/>
              </a:rPr>
              <a:t> </a:t>
            </a:r>
            <a:r>
              <a:rPr b="0" i="0" lang="en-US" sz="1800" u="sng" cap="none" strike="noStrike">
                <a:solidFill>
                  <a:schemeClr val="hlink"/>
                </a:solidFill>
                <a:latin typeface="Roboto"/>
                <a:ea typeface="Roboto"/>
                <a:cs typeface="Roboto"/>
                <a:sym typeface="Roboto"/>
                <a:hlinkClick r:id="rId7"/>
              </a:rPr>
              <a:t>https://github.com/crmartella/DIVOC-91</a:t>
            </a:r>
            <a:endParaRPr b="0" i="0" sz="1800" u="none" cap="none" strike="noStrike">
              <a:solidFill>
                <a:srgbClr val="082D49"/>
              </a:solidFill>
              <a:latin typeface="Roboto"/>
              <a:ea typeface="Roboto"/>
              <a:cs typeface="Roboto"/>
              <a:sym typeface="Roboto"/>
            </a:endParaRPr>
          </a:p>
          <a:p>
            <a:pPr indent="0" lvl="0" marL="0" marR="0" rtl="0" algn="l">
              <a:lnSpc>
                <a:spcPct val="90000"/>
              </a:lnSpc>
              <a:spcBef>
                <a:spcPts val="1000"/>
              </a:spcBef>
              <a:spcAft>
                <a:spcPts val="0"/>
              </a:spcAft>
              <a:buClr>
                <a:srgbClr val="000000"/>
              </a:buClr>
              <a:buSzPts val="1800"/>
              <a:buFont typeface="Arial"/>
              <a:buNone/>
            </a:pPr>
            <a:r>
              <a:rPr b="0" i="0" lang="en-US" sz="1800" u="none" cap="none" strike="noStrike">
                <a:solidFill>
                  <a:srgbClr val="082D49"/>
                </a:solidFill>
                <a:latin typeface="Roboto"/>
                <a:ea typeface="Roboto"/>
                <a:cs typeface="Roboto"/>
                <a:sym typeface="Roboto"/>
              </a:rPr>
              <a:t> </a:t>
            </a:r>
            <a:endParaRPr b="0" i="0" sz="1800" u="none" cap="none" strike="noStrike">
              <a:solidFill>
                <a:srgbClr val="082D49"/>
              </a:solidFill>
              <a:latin typeface="Roboto"/>
              <a:ea typeface="Roboto"/>
              <a:cs typeface="Roboto"/>
              <a:sym typeface="Roboto"/>
            </a:endParaRPr>
          </a:p>
          <a:p>
            <a:pPr indent="0" lvl="0" marL="91440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82D49"/>
              </a:solidFill>
              <a:latin typeface="Roboto"/>
              <a:ea typeface="Roboto"/>
              <a:cs typeface="Roboto"/>
              <a:sym typeface="Roboto"/>
            </a:endParaRPr>
          </a:p>
          <a:p>
            <a:pPr indent="0" lvl="0" marL="0" marR="0" rtl="0" algn="l">
              <a:lnSpc>
                <a:spcPct val="90000"/>
              </a:lnSpc>
              <a:spcBef>
                <a:spcPts val="1000"/>
              </a:spcBef>
              <a:spcAft>
                <a:spcPts val="0"/>
              </a:spcAft>
              <a:buClr>
                <a:srgbClr val="000000"/>
              </a:buClr>
              <a:buSzPts val="1800"/>
              <a:buFont typeface="Arial"/>
              <a:buNone/>
            </a:pPr>
            <a:r>
              <a:t/>
            </a:r>
            <a:endParaRPr b="0" i="0" sz="1800" u="none" cap="none" strike="noStrike">
              <a:solidFill>
                <a:srgbClr val="082D49"/>
              </a:solidFill>
              <a:latin typeface="Roboto"/>
              <a:ea typeface="Roboto"/>
              <a:cs typeface="Roboto"/>
              <a:sym typeface="Roboto"/>
            </a:endParaRPr>
          </a:p>
        </p:txBody>
      </p:sp>
      <p:sp>
        <p:nvSpPr>
          <p:cNvPr id="1014" name="Google Shape;1014;g2ada275c79b_0_17"/>
          <p:cNvSpPr txBox="1"/>
          <p:nvPr/>
        </p:nvSpPr>
        <p:spPr>
          <a:xfrm>
            <a:off x="3339700" y="645700"/>
            <a:ext cx="85188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800"/>
              <a:buFont typeface="Arial"/>
              <a:buNone/>
            </a:pPr>
            <a:r>
              <a:rPr b="1" i="0" lang="en-US" sz="1800" u="none" cap="none" strike="noStrike">
                <a:solidFill>
                  <a:srgbClr val="082D49"/>
                </a:solidFill>
                <a:latin typeface="Roboto"/>
                <a:ea typeface="Roboto"/>
                <a:cs typeface="Roboto"/>
                <a:sym typeface="Roboto"/>
              </a:rPr>
              <a:t>The following reference sources were used in this project.</a:t>
            </a:r>
            <a:endParaRPr b="1" i="0" sz="1800" u="none" cap="none" strike="noStrike">
              <a:solidFill>
                <a:srgbClr val="082D49"/>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2"/>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
          <p:cNvSpPr/>
          <p:nvPr/>
        </p:nvSpPr>
        <p:spPr>
          <a:xfrm>
            <a:off x="426002" y="445800"/>
            <a:ext cx="2761800" cy="27618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
        <p:nvSpPr>
          <p:cNvPr id="845" name="Google Shape;845;p2"/>
          <p:cNvSpPr txBox="1"/>
          <p:nvPr/>
        </p:nvSpPr>
        <p:spPr>
          <a:xfrm>
            <a:off x="3339700" y="28057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82D49"/>
                </a:solidFill>
                <a:latin typeface="Roboto"/>
                <a:ea typeface="Roboto"/>
                <a:cs typeface="Roboto"/>
                <a:sym typeface="Roboto"/>
              </a:rPr>
              <a:t>Coronavirus (COVID-19) Effects on Mental Health</a:t>
            </a:r>
            <a:endParaRPr b="1" i="0" sz="2400" u="none" cap="none" strike="noStrike">
              <a:solidFill>
                <a:srgbClr val="082D49"/>
              </a:solidFill>
              <a:latin typeface="Roboto"/>
              <a:ea typeface="Roboto"/>
              <a:cs typeface="Roboto"/>
              <a:sym typeface="Roboto"/>
            </a:endParaRPr>
          </a:p>
        </p:txBody>
      </p:sp>
      <p:sp>
        <p:nvSpPr>
          <p:cNvPr id="846" name="Google Shape;846;p2"/>
          <p:cNvSpPr txBox="1"/>
          <p:nvPr/>
        </p:nvSpPr>
        <p:spPr>
          <a:xfrm>
            <a:off x="3339700" y="3428550"/>
            <a:ext cx="8518800" cy="3092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82D49"/>
              </a:buClr>
              <a:buSzPts val="1400"/>
              <a:buFont typeface="Roboto"/>
              <a:buChar char="●"/>
            </a:pPr>
            <a:r>
              <a:rPr b="0" i="0" lang="en-US" sz="1400" u="none" cap="none" strike="noStrike">
                <a:solidFill>
                  <a:srgbClr val="082D49"/>
                </a:solidFill>
                <a:latin typeface="Roboto"/>
                <a:ea typeface="Roboto"/>
                <a:cs typeface="Roboto"/>
                <a:sym typeface="Roboto"/>
              </a:rPr>
              <a:t>Our goals were to identify the effects of COVID-19, and the pandemic generally, on mental health of the U.S. Population based upon the standardized survey and reporting of the U.S. Census Bureau’s Household Pulse Survey (HPS)  2021-2023.</a:t>
            </a:r>
            <a:endParaRPr b="0" i="0" sz="1400" u="none" cap="none" strike="noStrike">
              <a:solidFill>
                <a:srgbClr val="082D49"/>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82D49"/>
              </a:solidFill>
              <a:latin typeface="Roboto"/>
              <a:ea typeface="Roboto"/>
              <a:cs typeface="Roboto"/>
              <a:sym typeface="Roboto"/>
            </a:endParaRPr>
          </a:p>
          <a:p>
            <a:pPr indent="-317500" lvl="0" marL="457200" marR="0" rtl="0" algn="l">
              <a:lnSpc>
                <a:spcPct val="115000"/>
              </a:lnSpc>
              <a:spcBef>
                <a:spcPts val="1200"/>
              </a:spcBef>
              <a:spcAft>
                <a:spcPts val="0"/>
              </a:spcAft>
              <a:buClr>
                <a:srgbClr val="082D49"/>
              </a:buClr>
              <a:buSzPts val="1400"/>
              <a:buFont typeface="Roboto"/>
              <a:buChar char="●"/>
            </a:pPr>
            <a:r>
              <a:rPr b="0" i="0" lang="en-US" sz="1400" u="none" cap="none" strike="noStrike">
                <a:solidFill>
                  <a:srgbClr val="082D49"/>
                </a:solidFill>
                <a:latin typeface="Roboto"/>
                <a:ea typeface="Roboto"/>
                <a:cs typeface="Roboto"/>
                <a:sym typeface="Roboto"/>
              </a:rPr>
              <a:t>The intent of our analysis is to provide insight for healthcare professionals, medical institutions, and pharmaceutical companies on COVID-19 and it's effects on Anxiety, Worry, Interest Level, and Depression</a:t>
            </a:r>
            <a:endParaRPr b="0" i="0" sz="1400" u="none" cap="none" strike="noStrike">
              <a:solidFill>
                <a:srgbClr val="082D49"/>
              </a:solidFill>
              <a:latin typeface="Roboto"/>
              <a:ea typeface="Roboto"/>
              <a:cs typeface="Roboto"/>
              <a:sym typeface="Roboto"/>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082D49"/>
              </a:solidFill>
              <a:latin typeface="Roboto"/>
              <a:ea typeface="Roboto"/>
              <a:cs typeface="Roboto"/>
              <a:sym typeface="Roboto"/>
            </a:endParaRPr>
          </a:p>
          <a:p>
            <a:pPr indent="-317500" lvl="0" marL="457200" marR="0" rtl="0" algn="l">
              <a:lnSpc>
                <a:spcPct val="115000"/>
              </a:lnSpc>
              <a:spcBef>
                <a:spcPts val="1200"/>
              </a:spcBef>
              <a:spcAft>
                <a:spcPts val="0"/>
              </a:spcAft>
              <a:buClr>
                <a:srgbClr val="082D49"/>
              </a:buClr>
              <a:buSzPts val="1400"/>
              <a:buFont typeface="Roboto"/>
              <a:buChar char="●"/>
            </a:pPr>
            <a:r>
              <a:rPr b="0" i="0" lang="en-US" sz="1400" u="none" cap="none" strike="noStrike">
                <a:solidFill>
                  <a:srgbClr val="082D49"/>
                </a:solidFill>
                <a:latin typeface="Roboto"/>
                <a:ea typeface="Roboto"/>
                <a:cs typeface="Roboto"/>
                <a:sym typeface="Roboto"/>
              </a:rPr>
              <a:t>Our graph and dataframe outputs provide evidence of any correlations between historical contraction of COVID-19 and frequency / intensity of Anxiety, Worry, Interest Level, and Depression.  </a:t>
            </a:r>
            <a:endParaRPr b="0" i="0" sz="1400" u="none" cap="none" strike="noStrike">
              <a:solidFill>
                <a:srgbClr val="082D4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426002" y="445800"/>
            <a:ext cx="2761800" cy="27618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5E77"/>
                </a:solidFill>
                <a:latin typeface="Roboto"/>
                <a:ea typeface="Roboto"/>
                <a:cs typeface="Roboto"/>
                <a:sym typeface="Roboto"/>
              </a:rPr>
              <a:t>Goals/Questions to be addressed</a:t>
            </a:r>
            <a:endParaRPr b="1" i="0" sz="2400" u="none" cap="none" strike="noStrike">
              <a:solidFill>
                <a:srgbClr val="005E77"/>
              </a:solidFill>
              <a:latin typeface="Roboto"/>
              <a:ea typeface="Roboto"/>
              <a:cs typeface="Roboto"/>
              <a:sym typeface="Roboto"/>
            </a:endParaRPr>
          </a:p>
        </p:txBody>
      </p:sp>
      <p:sp>
        <p:nvSpPr>
          <p:cNvPr id="855" name="Google Shape;855;p3"/>
          <p:cNvSpPr txBox="1"/>
          <p:nvPr/>
        </p:nvSpPr>
        <p:spPr>
          <a:xfrm>
            <a:off x="3339700" y="3522450"/>
            <a:ext cx="8518800" cy="2970600"/>
          </a:xfrm>
          <a:prstGeom prst="rect">
            <a:avLst/>
          </a:prstGeom>
          <a:noFill/>
          <a:ln>
            <a:noFill/>
          </a:ln>
        </p:spPr>
        <p:txBody>
          <a:bodyPr anchorCtr="0" anchor="t" bIns="91425" lIns="91425" spcFirstLastPara="1" rIns="91425" wrap="square" tIns="91425">
            <a:spAutoFit/>
          </a:bodyPr>
          <a:lstStyle/>
          <a:p>
            <a:pPr indent="-180340" lvl="0" marL="320040" marR="0" rtl="0" algn="l">
              <a:lnSpc>
                <a:spcPct val="150000"/>
              </a:lnSpc>
              <a:spcBef>
                <a:spcPts val="0"/>
              </a:spcBef>
              <a:spcAft>
                <a:spcPts val="0"/>
              </a:spcAft>
              <a:buClr>
                <a:srgbClr val="005E77"/>
              </a:buClr>
              <a:buSzPts val="1400"/>
              <a:buFont typeface="Roboto"/>
              <a:buChar char="●"/>
            </a:pPr>
            <a:r>
              <a:rPr b="1" i="0" lang="en-US" sz="1400" u="none" cap="none" strike="noStrike">
                <a:solidFill>
                  <a:srgbClr val="082D49"/>
                </a:solidFill>
                <a:latin typeface="Roboto"/>
                <a:ea typeface="Roboto"/>
                <a:cs typeface="Roboto"/>
                <a:sym typeface="Roboto"/>
              </a:rPr>
              <a:t>Question #1</a:t>
            </a:r>
            <a:r>
              <a:rPr b="0" i="0" lang="en-US" sz="1400" u="none" cap="none" strike="noStrike">
                <a:solidFill>
                  <a:srgbClr val="082D49"/>
                </a:solidFill>
                <a:latin typeface="Roboto"/>
                <a:ea typeface="Roboto"/>
                <a:cs typeface="Roboto"/>
                <a:sym typeface="Roboto"/>
              </a:rPr>
              <a:t>: Is there any correlation between the number of positive COVID-19 infections and anxiety / fear over the three (3) year sample period?</a:t>
            </a:r>
            <a:endParaRPr>
              <a:solidFill>
                <a:srgbClr val="082D49"/>
              </a:solidFill>
              <a:latin typeface="Roboto"/>
              <a:ea typeface="Roboto"/>
              <a:cs typeface="Roboto"/>
              <a:sym typeface="Roboto"/>
            </a:endParaRPr>
          </a:p>
          <a:p>
            <a:pPr indent="-180340" lvl="0" marL="320040" marR="0" rtl="0" algn="l">
              <a:lnSpc>
                <a:spcPct val="150000"/>
              </a:lnSpc>
              <a:spcBef>
                <a:spcPts val="800"/>
              </a:spcBef>
              <a:spcAft>
                <a:spcPts val="0"/>
              </a:spcAft>
              <a:buClr>
                <a:srgbClr val="005E77"/>
              </a:buClr>
              <a:buSzPts val="1400"/>
              <a:buFont typeface="Roboto"/>
              <a:buChar char="●"/>
            </a:pPr>
            <a:r>
              <a:rPr b="1" i="0" lang="en-US" sz="1400" u="none" cap="none" strike="noStrike">
                <a:solidFill>
                  <a:srgbClr val="082D49"/>
                </a:solidFill>
                <a:latin typeface="Roboto"/>
                <a:ea typeface="Roboto"/>
                <a:cs typeface="Roboto"/>
                <a:sym typeface="Roboto"/>
              </a:rPr>
              <a:t>Question #2</a:t>
            </a:r>
            <a:r>
              <a:rPr b="0" i="0" lang="en-US" sz="1400" u="none" cap="none" strike="noStrike">
                <a:solidFill>
                  <a:srgbClr val="082D49"/>
                </a:solidFill>
                <a:latin typeface="Roboto"/>
                <a:ea typeface="Roboto"/>
                <a:cs typeface="Roboto"/>
                <a:sym typeface="Roboto"/>
              </a:rPr>
              <a:t>: What, if any, correlation exists among having COVID-19 and the feeling of worry or mailaize?  </a:t>
            </a:r>
            <a:endParaRPr b="0" i="0" sz="1400" u="none" cap="none" strike="noStrike">
              <a:solidFill>
                <a:srgbClr val="082D49"/>
              </a:solidFill>
              <a:latin typeface="Roboto"/>
              <a:ea typeface="Roboto"/>
              <a:cs typeface="Roboto"/>
              <a:sym typeface="Roboto"/>
            </a:endParaRPr>
          </a:p>
          <a:p>
            <a:pPr indent="-180340" lvl="0" marL="320040" marR="0" rtl="0" algn="l">
              <a:lnSpc>
                <a:spcPct val="150000"/>
              </a:lnSpc>
              <a:spcBef>
                <a:spcPts val="800"/>
              </a:spcBef>
              <a:spcAft>
                <a:spcPts val="0"/>
              </a:spcAft>
              <a:buClr>
                <a:srgbClr val="005E77"/>
              </a:buClr>
              <a:buSzPts val="1400"/>
              <a:buFont typeface="Roboto"/>
              <a:buChar char="●"/>
            </a:pPr>
            <a:r>
              <a:rPr b="1" i="0" lang="en-US" sz="1400" u="none" cap="none" strike="noStrike">
                <a:solidFill>
                  <a:srgbClr val="082D49"/>
                </a:solidFill>
                <a:latin typeface="Roboto"/>
                <a:ea typeface="Roboto"/>
                <a:cs typeface="Roboto"/>
                <a:sym typeface="Roboto"/>
              </a:rPr>
              <a:t>Question #3</a:t>
            </a:r>
            <a:r>
              <a:rPr b="0" i="0" lang="en-US" sz="1400" u="none" cap="none" strike="noStrike">
                <a:solidFill>
                  <a:srgbClr val="082D49"/>
                </a:solidFill>
                <a:latin typeface="Roboto"/>
                <a:ea typeface="Roboto"/>
                <a:cs typeface="Roboto"/>
                <a:sym typeface="Roboto"/>
              </a:rPr>
              <a:t>: Does having COVID-19 increase or decrease a respondent’s level of interest in everyday activities?</a:t>
            </a:r>
            <a:endParaRPr b="0" i="0" sz="1400" u="none" cap="none" strike="noStrike">
              <a:solidFill>
                <a:srgbClr val="082D49"/>
              </a:solidFill>
              <a:latin typeface="Roboto"/>
              <a:ea typeface="Roboto"/>
              <a:cs typeface="Roboto"/>
              <a:sym typeface="Roboto"/>
            </a:endParaRPr>
          </a:p>
          <a:p>
            <a:pPr indent="-180340" lvl="0" marL="320040" marR="0" rtl="0" algn="l">
              <a:lnSpc>
                <a:spcPct val="150000"/>
              </a:lnSpc>
              <a:spcBef>
                <a:spcPts val="800"/>
              </a:spcBef>
              <a:spcAft>
                <a:spcPts val="800"/>
              </a:spcAft>
              <a:buClr>
                <a:srgbClr val="082D49"/>
              </a:buClr>
              <a:buSzPts val="1400"/>
              <a:buFont typeface="Roboto"/>
              <a:buChar char="●"/>
            </a:pPr>
            <a:r>
              <a:rPr b="1" i="0" lang="en-US" sz="1400" u="none" cap="none" strike="noStrike">
                <a:solidFill>
                  <a:srgbClr val="082D49"/>
                </a:solidFill>
                <a:latin typeface="Roboto"/>
                <a:ea typeface="Roboto"/>
                <a:cs typeface="Roboto"/>
                <a:sym typeface="Roboto"/>
              </a:rPr>
              <a:t>Question #4</a:t>
            </a:r>
            <a:r>
              <a:rPr b="0" i="0" lang="en-US" sz="1400" u="none" cap="none" strike="noStrike">
                <a:solidFill>
                  <a:srgbClr val="082D49"/>
                </a:solidFill>
                <a:latin typeface="Roboto"/>
                <a:ea typeface="Roboto"/>
                <a:cs typeface="Roboto"/>
                <a:sym typeface="Roboto"/>
              </a:rPr>
              <a:t>: Does having COVID-19 increase or decrease a respondent’s feeling of depression or hopelessness?</a:t>
            </a:r>
            <a:endParaRPr b="0" i="0" sz="1400" u="none" cap="none" strike="noStrike">
              <a:solidFill>
                <a:srgbClr val="082D49"/>
              </a:solidFill>
              <a:latin typeface="Roboto"/>
              <a:ea typeface="Roboto"/>
              <a:cs typeface="Roboto"/>
              <a:sym typeface="Roboto"/>
            </a:endParaRPr>
          </a:p>
        </p:txBody>
      </p:sp>
      <p:sp>
        <p:nvSpPr>
          <p:cNvPr id="856" name="Google Shape;856;p3"/>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4"/>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4"/>
          <p:cNvSpPr/>
          <p:nvPr/>
        </p:nvSpPr>
        <p:spPr>
          <a:xfrm>
            <a:off x="426002" y="445800"/>
            <a:ext cx="2761800" cy="2761800"/>
          </a:xfrm>
          <a:prstGeom prst="rect">
            <a:avLst/>
          </a:prstGeom>
          <a:solidFill>
            <a:srgbClr val="00C7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4"/>
          <p:cNvSpPr txBox="1"/>
          <p:nvPr/>
        </p:nvSpPr>
        <p:spPr>
          <a:xfrm>
            <a:off x="3339700" y="2812850"/>
            <a:ext cx="86727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FBE8D5"/>
              </a:buClr>
              <a:buSzPts val="3400"/>
              <a:buFont typeface="Calibri"/>
              <a:buNone/>
            </a:pPr>
            <a:r>
              <a:rPr b="1" i="0" lang="en-US" sz="2400" u="none" cap="none" strike="noStrike">
                <a:solidFill>
                  <a:srgbClr val="00C7CC"/>
                </a:solidFill>
                <a:latin typeface="Roboto"/>
                <a:ea typeface="Roboto"/>
                <a:cs typeface="Roboto"/>
                <a:sym typeface="Roboto"/>
              </a:rPr>
              <a:t>Overview of data collection, cleanup, and exploration process</a:t>
            </a:r>
            <a:endParaRPr b="1" i="0" sz="2400" u="none" cap="none" strike="noStrike">
              <a:solidFill>
                <a:srgbClr val="00C7CC"/>
              </a:solidFill>
              <a:latin typeface="Roboto"/>
              <a:ea typeface="Roboto"/>
              <a:cs typeface="Roboto"/>
              <a:sym typeface="Roboto"/>
            </a:endParaRPr>
          </a:p>
        </p:txBody>
      </p:sp>
      <p:sp>
        <p:nvSpPr>
          <p:cNvPr id="865" name="Google Shape;865;p4"/>
          <p:cNvSpPr txBox="1"/>
          <p:nvPr/>
        </p:nvSpPr>
        <p:spPr>
          <a:xfrm>
            <a:off x="3339700" y="3428550"/>
            <a:ext cx="85188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rgbClr val="082D49"/>
              </a:buClr>
              <a:buSzPts val="1400"/>
              <a:buFont typeface="Roboto"/>
              <a:buChar char="●"/>
            </a:pPr>
            <a:r>
              <a:rPr b="0" i="0" lang="en-US" sz="1400" u="none" cap="none" strike="noStrike">
                <a:solidFill>
                  <a:srgbClr val="082D49"/>
                </a:solidFill>
                <a:latin typeface="Roboto"/>
                <a:ea typeface="Roboto"/>
                <a:cs typeface="Roboto"/>
                <a:sym typeface="Roboto"/>
              </a:rPr>
              <a:t>Data sourced from the U.S. Census Bureau’s “Household Pulse Survey” bi-weekly survey 2020-2023.</a:t>
            </a:r>
            <a:endParaRPr b="0" i="0" sz="1400" u="none" cap="none" strike="noStrike">
              <a:solidFill>
                <a:srgbClr val="082D49"/>
              </a:solidFill>
              <a:latin typeface="Roboto"/>
              <a:ea typeface="Roboto"/>
              <a:cs typeface="Roboto"/>
              <a:sym typeface="Roboto"/>
            </a:endParaRPr>
          </a:p>
          <a:p>
            <a:pPr indent="-317500" lvl="0" marL="457200" marR="0" rtl="0" algn="l">
              <a:lnSpc>
                <a:spcPct val="150000"/>
              </a:lnSpc>
              <a:spcBef>
                <a:spcPts val="0"/>
              </a:spcBef>
              <a:spcAft>
                <a:spcPts val="0"/>
              </a:spcAft>
              <a:buClr>
                <a:srgbClr val="082D49"/>
              </a:buClr>
              <a:buSzPts val="1400"/>
              <a:buFont typeface="Roboto"/>
              <a:buChar char="●"/>
            </a:pPr>
            <a:r>
              <a:rPr b="0" i="0" lang="en-US" sz="1400" u="none" cap="none" strike="noStrike">
                <a:solidFill>
                  <a:srgbClr val="082D49"/>
                </a:solidFill>
                <a:latin typeface="Roboto"/>
                <a:ea typeface="Roboto"/>
                <a:cs typeface="Roboto"/>
                <a:sym typeface="Roboto"/>
              </a:rPr>
              <a:t>Surveys are a collaborative effort of numerous governmental agencies (CDC, FDA, HHS, NCHS).</a:t>
            </a:r>
            <a:endParaRPr b="0" i="0" sz="1400" u="none" cap="none" strike="noStrike">
              <a:solidFill>
                <a:srgbClr val="082D49"/>
              </a:solidFill>
              <a:latin typeface="Roboto"/>
              <a:ea typeface="Roboto"/>
              <a:cs typeface="Roboto"/>
              <a:sym typeface="Roboto"/>
            </a:endParaRPr>
          </a:p>
          <a:p>
            <a:pPr indent="-317500" lvl="0" marL="457200" marR="0" rtl="0" algn="l">
              <a:lnSpc>
                <a:spcPct val="150000"/>
              </a:lnSpc>
              <a:spcBef>
                <a:spcPts val="0"/>
              </a:spcBef>
              <a:spcAft>
                <a:spcPts val="0"/>
              </a:spcAft>
              <a:buClr>
                <a:srgbClr val="082D49"/>
              </a:buClr>
              <a:buSzPts val="1400"/>
              <a:buFont typeface="Roboto"/>
              <a:buChar char="●"/>
            </a:pPr>
            <a:r>
              <a:rPr b="0" i="0" lang="en-US" sz="1400" u="none" cap="none" strike="noStrike">
                <a:solidFill>
                  <a:srgbClr val="082D49"/>
                </a:solidFill>
                <a:latin typeface="Roboto"/>
                <a:ea typeface="Roboto"/>
                <a:cs typeface="Roboto"/>
                <a:sym typeface="Roboto"/>
              </a:rPr>
              <a:t>The HPS columns changed significantly (from 81 to over 250 questions), survey questions were removed and others added, over the many survey phases through the pandemic lifecycle.</a:t>
            </a:r>
            <a:endParaRPr b="0" i="0" sz="1400" u="none" cap="none" strike="noStrike">
              <a:solidFill>
                <a:srgbClr val="082D49"/>
              </a:solidFill>
              <a:latin typeface="Roboto"/>
              <a:ea typeface="Roboto"/>
              <a:cs typeface="Roboto"/>
              <a:sym typeface="Roboto"/>
            </a:endParaRPr>
          </a:p>
          <a:p>
            <a:pPr indent="-317500" lvl="0" marL="457200" marR="0" rtl="0" algn="l">
              <a:lnSpc>
                <a:spcPct val="150000"/>
              </a:lnSpc>
              <a:spcBef>
                <a:spcPts val="0"/>
              </a:spcBef>
              <a:spcAft>
                <a:spcPts val="0"/>
              </a:spcAft>
              <a:buClr>
                <a:srgbClr val="082D49"/>
              </a:buClr>
              <a:buSzPts val="1400"/>
              <a:buFont typeface="Roboto"/>
              <a:buChar char="●"/>
            </a:pPr>
            <a:r>
              <a:rPr b="0" i="0" lang="en-US" sz="1400" u="none" cap="none" strike="noStrike">
                <a:solidFill>
                  <a:srgbClr val="082D49"/>
                </a:solidFill>
                <a:latin typeface="Roboto"/>
                <a:ea typeface="Roboto"/>
                <a:cs typeface="Roboto"/>
                <a:sym typeface="Roboto"/>
              </a:rPr>
              <a:t>These changes in survey questions resulted in significant cleaning and organizing of the datasets and dataframes to create uniform and consistent responses to work with.</a:t>
            </a:r>
            <a:endParaRPr b="0" i="0" sz="1400" u="none" cap="none" strike="noStrike">
              <a:solidFill>
                <a:srgbClr val="082D49"/>
              </a:solidFill>
              <a:latin typeface="Roboto"/>
              <a:ea typeface="Roboto"/>
              <a:cs typeface="Roboto"/>
              <a:sym typeface="Roboto"/>
            </a:endParaRPr>
          </a:p>
          <a:p>
            <a:pPr indent="-317500" lvl="0" marL="457200" marR="0" rtl="0" algn="l">
              <a:lnSpc>
                <a:spcPct val="150000"/>
              </a:lnSpc>
              <a:spcBef>
                <a:spcPts val="0"/>
              </a:spcBef>
              <a:spcAft>
                <a:spcPts val="0"/>
              </a:spcAft>
              <a:buClr>
                <a:srgbClr val="082D49"/>
              </a:buClr>
              <a:buSzPts val="1400"/>
              <a:buFont typeface="Roboto"/>
              <a:buChar char="●"/>
            </a:pPr>
            <a:r>
              <a:rPr b="0" i="0" lang="en-US" sz="1400" u="none" cap="none" strike="noStrike">
                <a:solidFill>
                  <a:srgbClr val="082D49"/>
                </a:solidFill>
                <a:latin typeface="Roboto"/>
                <a:ea typeface="Roboto"/>
                <a:cs typeface="Roboto"/>
                <a:sym typeface="Roboto"/>
              </a:rPr>
              <a:t>Our cleaning and standardization of the HPS survey data focused on creating a uniform datasets and response categories over calendar quarters from 2020-2023 (most notably the removal of early 2020 responses as the Survey data and questions were in their infancy).</a:t>
            </a:r>
            <a:endParaRPr b="0" i="0" sz="1400" u="none" cap="none" strike="noStrike">
              <a:solidFill>
                <a:srgbClr val="082D49"/>
              </a:solidFill>
              <a:latin typeface="Roboto"/>
              <a:ea typeface="Roboto"/>
              <a:cs typeface="Roboto"/>
              <a:sym typeface="Roboto"/>
            </a:endParaRPr>
          </a:p>
        </p:txBody>
      </p:sp>
      <p:sp>
        <p:nvSpPr>
          <p:cNvPr id="866" name="Google Shape;866;p4"/>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82D49"/>
                </a:solidFill>
                <a:latin typeface="Roboto Light"/>
                <a:ea typeface="Roboto Light"/>
                <a:cs typeface="Roboto Light"/>
                <a:sym typeface="Roboto Light"/>
              </a:rPr>
              <a:t>Project Overview</a:t>
            </a:r>
            <a:endParaRPr b="0" i="0" sz="3000" u="none" cap="none" strike="noStrike">
              <a:solidFill>
                <a:srgbClr val="082D49"/>
              </a:solidFill>
              <a:latin typeface="Roboto Light"/>
              <a:ea typeface="Roboto Light"/>
              <a:cs typeface="Roboto Light"/>
              <a:sym typeface="Robot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5"/>
          <p:cNvSpPr/>
          <p:nvPr/>
        </p:nvSpPr>
        <p:spPr>
          <a:xfrm>
            <a:off x="3339700" y="3446850"/>
            <a:ext cx="8429700" cy="3089700"/>
          </a:xfrm>
          <a:prstGeom prst="rect">
            <a:avLst/>
          </a:prstGeom>
          <a:solidFill>
            <a:srgbClr val="F2F2F2"/>
          </a:solidFill>
          <a:ln>
            <a:noFill/>
          </a:ln>
        </p:spPr>
        <p:txBody>
          <a:bodyPr anchorCtr="0" anchor="ctr" bIns="121900" lIns="121900" spcFirstLastPara="1" rIns="121900" wrap="square" tIns="121900">
            <a:no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5"/>
          <p:cNvSpPr/>
          <p:nvPr/>
        </p:nvSpPr>
        <p:spPr>
          <a:xfrm>
            <a:off x="426002" y="445800"/>
            <a:ext cx="2761800" cy="2761800"/>
          </a:xfrm>
          <a:prstGeom prst="rect">
            <a:avLst/>
          </a:prstGeom>
          <a:solidFill>
            <a:srgbClr val="0077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5"/>
          <p:cNvSpPr txBox="1"/>
          <p:nvPr/>
        </p:nvSpPr>
        <p:spPr>
          <a:xfrm>
            <a:off x="3339700" y="2812850"/>
            <a:ext cx="8518800" cy="517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rgbClr val="0077DB"/>
                </a:solidFill>
                <a:latin typeface="Roboto"/>
                <a:ea typeface="Roboto"/>
                <a:cs typeface="Roboto"/>
                <a:sym typeface="Roboto"/>
              </a:rPr>
              <a:t>Approach taken to achieve goals</a:t>
            </a:r>
            <a:endParaRPr b="1" i="0" sz="2400" u="none" cap="none" strike="noStrike">
              <a:solidFill>
                <a:srgbClr val="0077DB"/>
              </a:solidFill>
              <a:latin typeface="Roboto"/>
              <a:ea typeface="Roboto"/>
              <a:cs typeface="Roboto"/>
              <a:sym typeface="Roboto"/>
            </a:endParaRPr>
          </a:p>
        </p:txBody>
      </p:sp>
      <p:sp>
        <p:nvSpPr>
          <p:cNvPr id="875" name="Google Shape;875;p5"/>
          <p:cNvSpPr txBox="1"/>
          <p:nvPr/>
        </p:nvSpPr>
        <p:spPr>
          <a:xfrm>
            <a:off x="3339700" y="3446850"/>
            <a:ext cx="8518800" cy="3126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0"/>
              </a:spcBef>
              <a:spcAft>
                <a:spcPts val="0"/>
              </a:spcAft>
              <a:buClr>
                <a:srgbClr val="000000"/>
              </a:buClr>
              <a:buSzPts val="1400"/>
              <a:buFont typeface="Roboto"/>
              <a:buAutoNum type="arabicPeriod"/>
            </a:pPr>
            <a:r>
              <a:rPr b="1" i="0" lang="en-US" sz="1400" u="none" cap="none" strike="noStrike">
                <a:solidFill>
                  <a:srgbClr val="000000"/>
                </a:solidFill>
                <a:latin typeface="Roboto"/>
                <a:ea typeface="Roboto"/>
                <a:cs typeface="Roboto"/>
                <a:sym typeface="Roboto"/>
              </a:rPr>
              <a:t>Dataset Selection and Modification</a:t>
            </a:r>
            <a:endParaRPr b="1"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AutoNum type="alphaLcPeriod"/>
            </a:pPr>
            <a:r>
              <a:rPr b="0" i="0" lang="en-US" sz="1400" u="none" cap="none" strike="noStrike">
                <a:solidFill>
                  <a:srgbClr val="000000"/>
                </a:solidFill>
                <a:latin typeface="Roboto"/>
                <a:ea typeface="Roboto"/>
                <a:cs typeface="Roboto"/>
                <a:sym typeface="Roboto"/>
              </a:rPr>
              <a:t>Randomized the selection of bi-weekly survey responses over annual quarters.</a:t>
            </a:r>
            <a:endParaRPr b="0"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AutoNum type="alphaLcPeriod"/>
            </a:pPr>
            <a:r>
              <a:rPr b="0" i="0" lang="en-US" sz="1400" u="none" cap="none" strike="noStrike">
                <a:solidFill>
                  <a:srgbClr val="000000"/>
                </a:solidFill>
                <a:latin typeface="Roboto"/>
                <a:ea typeface="Roboto"/>
                <a:cs typeface="Roboto"/>
                <a:sym typeface="Roboto"/>
              </a:rPr>
              <a:t>Imported each selected .CSV survey responses into our project repository.</a:t>
            </a:r>
            <a:endParaRPr b="0"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AutoNum type="alphaLcPeriod"/>
            </a:pPr>
            <a:r>
              <a:rPr b="0" i="0" lang="en-US" sz="1400" u="none" cap="none" strike="noStrike">
                <a:solidFill>
                  <a:srgbClr val="000000"/>
                </a:solidFill>
                <a:latin typeface="Roboto"/>
                <a:ea typeface="Roboto"/>
                <a:cs typeface="Roboto"/>
                <a:sym typeface="Roboto"/>
              </a:rPr>
              <a:t>Standardized / concatenated  quarterly .CSV files into annual databases.</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AutoNum type="arabicPeriod"/>
            </a:pPr>
            <a:r>
              <a:rPr b="1" i="0" lang="en-US" sz="1400" u="none" cap="none" strike="noStrike">
                <a:solidFill>
                  <a:srgbClr val="000000"/>
                </a:solidFill>
                <a:latin typeface="Roboto"/>
                <a:ea typeface="Roboto"/>
                <a:cs typeface="Roboto"/>
                <a:sym typeface="Roboto"/>
              </a:rPr>
              <a:t>Cleaning and Refining</a:t>
            </a:r>
            <a:endParaRPr b="1"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AutoNum type="alphaLcPeriod"/>
            </a:pPr>
            <a:r>
              <a:rPr b="0" i="0" lang="en-US" sz="1400" u="none" cap="none" strike="noStrike">
                <a:solidFill>
                  <a:srgbClr val="000000"/>
                </a:solidFill>
                <a:latin typeface="Roboto"/>
                <a:ea typeface="Roboto"/>
                <a:cs typeface="Roboto"/>
                <a:sym typeface="Roboto"/>
              </a:rPr>
              <a:t>Analyze, identify, and clean columns to ensure consistency.</a:t>
            </a:r>
            <a:endParaRPr b="0"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AutoNum type="alphaLcPeriod"/>
            </a:pPr>
            <a:r>
              <a:rPr b="0" i="0" lang="en-US" sz="1400" u="none" cap="none" strike="noStrike">
                <a:solidFill>
                  <a:srgbClr val="000000"/>
                </a:solidFill>
                <a:latin typeface="Roboto"/>
                <a:ea typeface="Roboto"/>
                <a:cs typeface="Roboto"/>
                <a:sym typeface="Roboto"/>
              </a:rPr>
              <a:t>Merge similar responses by column and ensure data types are consistent (int, datetime, etc.)</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AutoNum type="arabicPeriod"/>
            </a:pPr>
            <a:r>
              <a:rPr b="1" i="0" lang="en-US" sz="1400" u="none" cap="none" strike="noStrike">
                <a:solidFill>
                  <a:srgbClr val="000000"/>
                </a:solidFill>
                <a:latin typeface="Roboto"/>
                <a:ea typeface="Roboto"/>
                <a:cs typeface="Roboto"/>
                <a:sym typeface="Roboto"/>
              </a:rPr>
              <a:t>Graphing and Analysis</a:t>
            </a:r>
            <a:endParaRPr b="1"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AutoNum type="alphaLcPeriod"/>
            </a:pPr>
            <a:r>
              <a:rPr b="0" i="0" lang="en-US" sz="1400" u="none" cap="none" strike="noStrike">
                <a:solidFill>
                  <a:srgbClr val="000000"/>
                </a:solidFill>
                <a:latin typeface="Roboto"/>
                <a:ea typeface="Roboto"/>
                <a:cs typeface="Roboto"/>
                <a:sym typeface="Roboto"/>
              </a:rPr>
              <a:t>Graphed data frames based on quarterly data results to make comparisons</a:t>
            </a:r>
            <a:endParaRPr b="0"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AutoNum type="alphaLcPeriod"/>
            </a:pPr>
            <a:r>
              <a:rPr b="0" i="0" lang="en-US" sz="1400" u="none" cap="none" strike="noStrike">
                <a:solidFill>
                  <a:srgbClr val="000000"/>
                </a:solidFill>
                <a:latin typeface="Roboto"/>
                <a:ea typeface="Roboto"/>
                <a:cs typeface="Roboto"/>
                <a:sym typeface="Roboto"/>
              </a:rPr>
              <a:t>Refined and regraphed based on outputs.</a:t>
            </a:r>
            <a:endParaRPr b="0" i="0" sz="1400" u="none" cap="none" strike="noStrike">
              <a:solidFill>
                <a:srgbClr val="000000"/>
              </a:solidFill>
              <a:latin typeface="Roboto"/>
              <a:ea typeface="Roboto"/>
              <a:cs typeface="Roboto"/>
              <a:sym typeface="Roboto"/>
            </a:endParaRPr>
          </a:p>
          <a:p>
            <a:pPr indent="-317500" lvl="0" marL="457200" marR="0" rtl="0" algn="l">
              <a:lnSpc>
                <a:spcPct val="115000"/>
              </a:lnSpc>
              <a:spcBef>
                <a:spcPts val="0"/>
              </a:spcBef>
              <a:spcAft>
                <a:spcPts val="0"/>
              </a:spcAft>
              <a:buClr>
                <a:srgbClr val="000000"/>
              </a:buClr>
              <a:buSzPts val="1400"/>
              <a:buFont typeface="Roboto"/>
              <a:buAutoNum type="arabicPeriod"/>
            </a:pPr>
            <a:r>
              <a:rPr b="1" i="0" lang="en-US" sz="1400" u="none" cap="none" strike="noStrike">
                <a:solidFill>
                  <a:srgbClr val="000000"/>
                </a:solidFill>
                <a:latin typeface="Roboto"/>
                <a:ea typeface="Roboto"/>
                <a:cs typeface="Roboto"/>
                <a:sym typeface="Roboto"/>
              </a:rPr>
              <a:t>Conclusions</a:t>
            </a:r>
            <a:endParaRPr b="1" i="0" sz="1400" u="none" cap="none" strike="noStrike">
              <a:solidFill>
                <a:srgbClr val="000000"/>
              </a:solidFill>
              <a:latin typeface="Roboto"/>
              <a:ea typeface="Roboto"/>
              <a:cs typeface="Roboto"/>
              <a:sym typeface="Roboto"/>
            </a:endParaRPr>
          </a:p>
          <a:p>
            <a:pPr indent="-317500" lvl="1" marL="914400" marR="0" rtl="0" algn="l">
              <a:lnSpc>
                <a:spcPct val="115000"/>
              </a:lnSpc>
              <a:spcBef>
                <a:spcPts val="0"/>
              </a:spcBef>
              <a:spcAft>
                <a:spcPts val="0"/>
              </a:spcAft>
              <a:buClr>
                <a:srgbClr val="000000"/>
              </a:buClr>
              <a:buSzPts val="1400"/>
              <a:buFont typeface="Roboto"/>
              <a:buAutoNum type="alphaLcPeriod"/>
            </a:pPr>
            <a:r>
              <a:rPr b="0" i="0" lang="en-US" sz="1400" u="none" cap="none" strike="noStrike">
                <a:solidFill>
                  <a:srgbClr val="000000"/>
                </a:solidFill>
                <a:latin typeface="Roboto"/>
                <a:ea typeface="Roboto"/>
                <a:cs typeface="Roboto"/>
                <a:sym typeface="Roboto"/>
              </a:rPr>
              <a:t>Made observations based on analysis.</a:t>
            </a:r>
            <a:endParaRPr b="0" i="0" sz="1400" u="none" cap="none" strike="noStrike">
              <a:solidFill>
                <a:srgbClr val="000000"/>
              </a:solidFill>
              <a:latin typeface="Roboto"/>
              <a:ea typeface="Roboto"/>
              <a:cs typeface="Roboto"/>
              <a:sym typeface="Roboto"/>
            </a:endParaRPr>
          </a:p>
        </p:txBody>
      </p:sp>
      <p:sp>
        <p:nvSpPr>
          <p:cNvPr id="876" name="Google Shape;876;p5"/>
          <p:cNvSpPr txBox="1"/>
          <p:nvPr/>
        </p:nvSpPr>
        <p:spPr>
          <a:xfrm>
            <a:off x="581640" y="1520011"/>
            <a:ext cx="2408400" cy="621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Project Overview</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g2ada275c79b_1_142"/>
          <p:cNvSpPr/>
          <p:nvPr/>
        </p:nvSpPr>
        <p:spPr>
          <a:xfrm>
            <a:off x="426000" y="2431200"/>
            <a:ext cx="5497500" cy="3908700"/>
          </a:xfrm>
          <a:prstGeom prst="rect">
            <a:avLst/>
          </a:prstGeom>
          <a:solidFill>
            <a:schemeClr val="lt1"/>
          </a:solidFill>
          <a:ln cap="flat" cmpd="sng" w="76200">
            <a:solidFill>
              <a:srgbClr val="EEEEE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i="0" lang="en-US" sz="1800" u="none" cap="none" strike="noStrike">
                <a:solidFill>
                  <a:srgbClr val="082D49"/>
                </a:solidFill>
                <a:latin typeface="Arial"/>
                <a:ea typeface="Arial"/>
                <a:cs typeface="Arial"/>
                <a:sym typeface="Arial"/>
              </a:rPr>
              <a:t>Is there any correlation between the number of positive COVID-19 infections and anxiety / fear over the three (3) year sample period?</a:t>
            </a:r>
            <a:endParaRPr b="1" i="0" sz="1800" u="none" cap="none" strike="noStrike">
              <a:solidFill>
                <a:srgbClr val="082D49"/>
              </a:solidFill>
              <a:latin typeface="Arial"/>
              <a:ea typeface="Arial"/>
              <a:cs typeface="Arial"/>
              <a:sym typeface="Arial"/>
            </a:endParaRPr>
          </a:p>
        </p:txBody>
      </p:sp>
      <p:sp>
        <p:nvSpPr>
          <p:cNvPr id="883" name="Google Shape;883;g2ada275c79b_1_142"/>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2ada275c79b_1_142"/>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885" name="Google Shape;885;g2ada275c79b_1_142"/>
          <p:cNvSpPr txBox="1"/>
          <p:nvPr/>
        </p:nvSpPr>
        <p:spPr>
          <a:xfrm>
            <a:off x="426000" y="1607350"/>
            <a:ext cx="2729100" cy="461700"/>
          </a:xfrm>
          <a:prstGeom prst="rect">
            <a:avLst/>
          </a:prstGeom>
          <a:solidFill>
            <a:schemeClr val="lt1"/>
          </a:solidFill>
          <a:ln cap="flat" cmpd="sng" w="762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2000" u="none" cap="none" strike="noStrike">
                <a:solidFill>
                  <a:srgbClr val="082D49"/>
                </a:solidFill>
                <a:latin typeface="Roboto"/>
                <a:ea typeface="Roboto"/>
                <a:cs typeface="Roboto"/>
                <a:sym typeface="Roboto"/>
              </a:rPr>
              <a:t>Anxiety and COVID-19</a:t>
            </a:r>
            <a:endParaRPr b="1" i="0" sz="2000" u="none" cap="none" strike="noStrike">
              <a:solidFill>
                <a:srgbClr val="082D49"/>
              </a:solidFill>
              <a:latin typeface="Roboto"/>
              <a:ea typeface="Roboto"/>
              <a:cs typeface="Roboto"/>
              <a:sym typeface="Roboto"/>
            </a:endParaRPr>
          </a:p>
        </p:txBody>
      </p:sp>
      <p:sp>
        <p:nvSpPr>
          <p:cNvPr id="886" name="Google Shape;886;g2ada275c79b_1_142"/>
          <p:cNvSpPr/>
          <p:nvPr/>
        </p:nvSpPr>
        <p:spPr>
          <a:xfrm>
            <a:off x="6233875" y="2431200"/>
            <a:ext cx="5676000" cy="3908700"/>
          </a:xfrm>
          <a:prstGeom prst="rect">
            <a:avLst/>
          </a:prstGeom>
          <a:solidFill>
            <a:srgbClr val="EEEEEE"/>
          </a:solidFill>
          <a:ln cap="flat" cmpd="sng" w="76200">
            <a:solidFill>
              <a:srgbClr val="EEEEEE"/>
            </a:solidFill>
            <a:prstDash val="solid"/>
            <a:round/>
            <a:headEnd len="sm" w="sm" type="none"/>
            <a:tailEnd len="sm" w="sm" type="none"/>
          </a:ln>
        </p:spPr>
        <p:txBody>
          <a:bodyPr anchorCtr="0" anchor="ctr" bIns="121900" lIns="121900" spcFirstLastPara="1" rIns="121900" wrap="square" tIns="121900">
            <a:noAutofit/>
          </a:bodyPr>
          <a:lstStyle/>
          <a:p>
            <a:pPr indent="-323850" lvl="0" marL="457200" marR="0" rtl="0" algn="l">
              <a:lnSpc>
                <a:spcPct val="115000"/>
              </a:lnSpc>
              <a:spcBef>
                <a:spcPts val="0"/>
              </a:spcBef>
              <a:spcAft>
                <a:spcPts val="0"/>
              </a:spcAft>
              <a:buClr>
                <a:srgbClr val="082D49"/>
              </a:buClr>
              <a:buSzPts val="1500"/>
              <a:buFont typeface="Arial"/>
              <a:buChar char="●"/>
            </a:pPr>
            <a:r>
              <a:rPr b="0" i="0" lang="en-US" sz="1500" u="none" cap="none" strike="noStrike">
                <a:solidFill>
                  <a:srgbClr val="082D49"/>
                </a:solidFill>
                <a:latin typeface="Arial"/>
                <a:ea typeface="Arial"/>
                <a:cs typeface="Arial"/>
                <a:sym typeface="Arial"/>
              </a:rPr>
              <a:t>Of the survey sample, regardless of COVID-19 status, those reporting having some level of anxiety are greater than those that reported no anxiety.</a:t>
            </a:r>
            <a:endParaRPr b="0" i="0" sz="1500" u="none" cap="none" strike="noStrike">
              <a:solidFill>
                <a:srgbClr val="082D49"/>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82D49"/>
              </a:solidFill>
              <a:latin typeface="Arial"/>
              <a:ea typeface="Arial"/>
              <a:cs typeface="Arial"/>
              <a:sym typeface="Arial"/>
            </a:endParaRPr>
          </a:p>
          <a:p>
            <a:pPr indent="-323850" lvl="0" marL="457200" marR="0" rtl="0" algn="l">
              <a:lnSpc>
                <a:spcPct val="115000"/>
              </a:lnSpc>
              <a:spcBef>
                <a:spcPts val="0"/>
              </a:spcBef>
              <a:spcAft>
                <a:spcPts val="0"/>
              </a:spcAft>
              <a:buClr>
                <a:srgbClr val="082D49"/>
              </a:buClr>
              <a:buSzPts val="1500"/>
              <a:buFont typeface="Arial"/>
              <a:buChar char="●"/>
            </a:pPr>
            <a:r>
              <a:rPr b="0" i="0" lang="en-US" sz="1500" u="none" cap="none" strike="noStrike">
                <a:solidFill>
                  <a:srgbClr val="082D49"/>
                </a:solidFill>
                <a:latin typeface="Arial"/>
                <a:ea typeface="Arial"/>
                <a:cs typeface="Arial"/>
                <a:sym typeface="Arial"/>
              </a:rPr>
              <a:t>It appears that having COVID-19 does not materially change the percentage of those expressing some feeling of anxiety as compared to those that report not being anxious.    </a:t>
            </a:r>
            <a:endParaRPr b="0" i="0" sz="1500" u="none" cap="none" strike="noStrike">
              <a:solidFill>
                <a:srgbClr val="082D49"/>
              </a:solidFill>
              <a:latin typeface="Arial"/>
              <a:ea typeface="Arial"/>
              <a:cs typeface="Arial"/>
              <a:sym typeface="Arial"/>
            </a:endParaRPr>
          </a:p>
          <a:p>
            <a:pPr indent="0" lvl="0" marL="13716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82D49"/>
              </a:solidFill>
              <a:latin typeface="Arial"/>
              <a:ea typeface="Arial"/>
              <a:cs typeface="Arial"/>
              <a:sym typeface="Arial"/>
            </a:endParaRPr>
          </a:p>
          <a:p>
            <a:pPr indent="-323850" lvl="0" marL="457200" marR="0" rtl="0" algn="l">
              <a:lnSpc>
                <a:spcPct val="115000"/>
              </a:lnSpc>
              <a:spcBef>
                <a:spcPts val="0"/>
              </a:spcBef>
              <a:spcAft>
                <a:spcPts val="0"/>
              </a:spcAft>
              <a:buClr>
                <a:srgbClr val="082D49"/>
              </a:buClr>
              <a:buSzPts val="1500"/>
              <a:buFont typeface="Arial"/>
              <a:buChar char="●"/>
            </a:pPr>
            <a:r>
              <a:rPr b="0" i="0" lang="en-US" sz="1500" u="none" cap="none" strike="noStrike">
                <a:solidFill>
                  <a:srgbClr val="082D49"/>
                </a:solidFill>
                <a:latin typeface="Arial"/>
                <a:ea typeface="Arial"/>
                <a:cs typeface="Arial"/>
                <a:sym typeface="Arial"/>
              </a:rPr>
              <a:t>A larger percentage of those with COVID-19 experience anxiety than those that have not contracted COVID-19.   </a:t>
            </a:r>
            <a:endParaRPr b="0" i="0" sz="1500" u="none" cap="none" strike="noStrike">
              <a:solidFill>
                <a:srgbClr val="082D4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g2ada275c79b_1_36"/>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g2ada275c79b_1_36"/>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894" name="Google Shape;894;g2ada275c79b_1_36"/>
          <p:cNvSpPr txBox="1"/>
          <p:nvPr/>
        </p:nvSpPr>
        <p:spPr>
          <a:xfrm>
            <a:off x="426000" y="1607350"/>
            <a:ext cx="11298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2000" u="none" cap="none" strike="noStrike">
                <a:solidFill>
                  <a:srgbClr val="082D49"/>
                </a:solidFill>
                <a:latin typeface="Roboto"/>
                <a:ea typeface="Roboto"/>
                <a:cs typeface="Roboto"/>
                <a:sym typeface="Roboto"/>
              </a:rPr>
              <a:t>Anxiety and COVID-19</a:t>
            </a:r>
            <a:endParaRPr b="1" i="0" sz="2000" u="none" cap="none" strike="noStrike">
              <a:solidFill>
                <a:srgbClr val="082D49"/>
              </a:solidFill>
              <a:latin typeface="Roboto"/>
              <a:ea typeface="Roboto"/>
              <a:cs typeface="Roboto"/>
              <a:sym typeface="Roboto"/>
            </a:endParaRPr>
          </a:p>
        </p:txBody>
      </p:sp>
      <p:pic>
        <p:nvPicPr>
          <p:cNvPr id="895" name="Google Shape;895;g2ada275c79b_1_36"/>
          <p:cNvPicPr preferRelativeResize="0"/>
          <p:nvPr/>
        </p:nvPicPr>
        <p:blipFill rotWithShape="1">
          <a:blip r:embed="rId3">
            <a:alphaModFix/>
          </a:blip>
          <a:srcRect b="0" l="0" r="0" t="0"/>
          <a:stretch/>
        </p:blipFill>
        <p:spPr>
          <a:xfrm>
            <a:off x="6819100" y="2901825"/>
            <a:ext cx="5154295" cy="2904225"/>
          </a:xfrm>
          <a:prstGeom prst="rect">
            <a:avLst/>
          </a:prstGeom>
          <a:noFill/>
          <a:ln>
            <a:noFill/>
          </a:ln>
        </p:spPr>
      </p:pic>
      <p:pic>
        <p:nvPicPr>
          <p:cNvPr id="896" name="Google Shape;896;g2ada275c79b_1_36"/>
          <p:cNvPicPr preferRelativeResize="0"/>
          <p:nvPr/>
        </p:nvPicPr>
        <p:blipFill rotWithShape="1">
          <a:blip r:embed="rId4">
            <a:alphaModFix/>
          </a:blip>
          <a:srcRect b="0" l="0" r="0" t="0"/>
          <a:stretch/>
        </p:blipFill>
        <p:spPr>
          <a:xfrm>
            <a:off x="238125" y="2620550"/>
            <a:ext cx="6361266" cy="3466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g2ada275c79b_1_156"/>
          <p:cNvSpPr/>
          <p:nvPr/>
        </p:nvSpPr>
        <p:spPr>
          <a:xfrm>
            <a:off x="426000" y="2431200"/>
            <a:ext cx="5497500" cy="3908700"/>
          </a:xfrm>
          <a:prstGeom prst="rect">
            <a:avLst/>
          </a:prstGeom>
          <a:solidFill>
            <a:schemeClr val="lt1"/>
          </a:solidFill>
          <a:ln cap="flat" cmpd="sng" w="76200">
            <a:solidFill>
              <a:srgbClr val="EEEEEE"/>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15000"/>
              </a:lnSpc>
              <a:spcBef>
                <a:spcPts val="0"/>
              </a:spcBef>
              <a:spcAft>
                <a:spcPts val="0"/>
              </a:spcAft>
              <a:buClr>
                <a:srgbClr val="000000"/>
              </a:buClr>
              <a:buSzPts val="1800"/>
              <a:buFont typeface="Arial"/>
              <a:buNone/>
            </a:pPr>
            <a:r>
              <a:rPr b="1" i="0" lang="en-US" sz="1800" u="none" cap="none" strike="noStrike">
                <a:solidFill>
                  <a:srgbClr val="005E77"/>
                </a:solidFill>
                <a:latin typeface="Arial"/>
                <a:ea typeface="Arial"/>
                <a:cs typeface="Arial"/>
                <a:sym typeface="Arial"/>
              </a:rPr>
              <a:t>What, if any, correlation exists among having COVID-19 and the feeling of worry or mailaize?</a:t>
            </a:r>
            <a:endParaRPr b="1" i="0" sz="1800" u="none" cap="none" strike="noStrike">
              <a:solidFill>
                <a:srgbClr val="005E77"/>
              </a:solidFill>
              <a:latin typeface="Arial"/>
              <a:ea typeface="Arial"/>
              <a:cs typeface="Arial"/>
              <a:sym typeface="Arial"/>
            </a:endParaRPr>
          </a:p>
        </p:txBody>
      </p:sp>
      <p:sp>
        <p:nvSpPr>
          <p:cNvPr id="903" name="Google Shape;903;g2ada275c79b_1_156"/>
          <p:cNvSpPr/>
          <p:nvPr/>
        </p:nvSpPr>
        <p:spPr>
          <a:xfrm>
            <a:off x="425998" y="445800"/>
            <a:ext cx="4779900" cy="902700"/>
          </a:xfrm>
          <a:prstGeom prst="rect">
            <a:avLst/>
          </a:prstGeom>
          <a:solidFill>
            <a:srgbClr val="082D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g2ada275c79b_1_156"/>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1</a:t>
            </a:r>
            <a:endParaRPr b="0" i="0" sz="3000" u="none" cap="none" strike="noStrike">
              <a:solidFill>
                <a:srgbClr val="FFFFFF"/>
              </a:solidFill>
              <a:latin typeface="Roboto Light"/>
              <a:ea typeface="Roboto Light"/>
              <a:cs typeface="Roboto Light"/>
              <a:sym typeface="Roboto Light"/>
            </a:endParaRPr>
          </a:p>
        </p:txBody>
      </p:sp>
      <p:sp>
        <p:nvSpPr>
          <p:cNvPr id="905" name="Google Shape;905;g2ada275c79b_1_156"/>
          <p:cNvSpPr txBox="1"/>
          <p:nvPr/>
        </p:nvSpPr>
        <p:spPr>
          <a:xfrm>
            <a:off x="426000" y="1607350"/>
            <a:ext cx="2729100" cy="461700"/>
          </a:xfrm>
          <a:prstGeom prst="rect">
            <a:avLst/>
          </a:prstGeom>
          <a:solidFill>
            <a:schemeClr val="lt1"/>
          </a:solidFill>
          <a:ln cap="flat" cmpd="sng" w="7620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2000" u="none" cap="none" strike="noStrike">
                <a:solidFill>
                  <a:srgbClr val="005E77"/>
                </a:solidFill>
                <a:latin typeface="Roboto"/>
                <a:ea typeface="Roboto"/>
                <a:cs typeface="Roboto"/>
                <a:sym typeface="Roboto"/>
              </a:rPr>
              <a:t>Worry and COVID-19</a:t>
            </a:r>
            <a:endParaRPr b="1" i="0" sz="2000" u="none" cap="none" strike="noStrike">
              <a:solidFill>
                <a:srgbClr val="082D49"/>
              </a:solidFill>
              <a:latin typeface="Roboto"/>
              <a:ea typeface="Roboto"/>
              <a:cs typeface="Roboto"/>
              <a:sym typeface="Roboto"/>
            </a:endParaRPr>
          </a:p>
        </p:txBody>
      </p:sp>
      <p:sp>
        <p:nvSpPr>
          <p:cNvPr id="906" name="Google Shape;906;g2ada275c79b_1_156"/>
          <p:cNvSpPr/>
          <p:nvPr/>
        </p:nvSpPr>
        <p:spPr>
          <a:xfrm>
            <a:off x="6233875" y="2431200"/>
            <a:ext cx="5676000" cy="3908700"/>
          </a:xfrm>
          <a:prstGeom prst="rect">
            <a:avLst/>
          </a:prstGeom>
          <a:solidFill>
            <a:srgbClr val="EEEEEE"/>
          </a:solidFill>
          <a:ln cap="flat" cmpd="sng" w="76200">
            <a:solidFill>
              <a:srgbClr val="EEEEEE"/>
            </a:solidFill>
            <a:prstDash val="solid"/>
            <a:round/>
            <a:headEnd len="sm" w="sm" type="none"/>
            <a:tailEnd len="sm" w="sm" type="none"/>
          </a:ln>
        </p:spPr>
        <p:txBody>
          <a:bodyPr anchorCtr="0" anchor="ctr" bIns="121900" lIns="121900" spcFirstLastPara="1" rIns="121900" wrap="square" tIns="121900">
            <a:noAutofit/>
          </a:bodyPr>
          <a:lstStyle/>
          <a:p>
            <a:pPr indent="-323850" lvl="0" marL="457200" marR="0" rtl="0" algn="l">
              <a:lnSpc>
                <a:spcPct val="115000"/>
              </a:lnSpc>
              <a:spcBef>
                <a:spcPts val="0"/>
              </a:spcBef>
              <a:spcAft>
                <a:spcPts val="0"/>
              </a:spcAft>
              <a:buClr>
                <a:srgbClr val="082D49"/>
              </a:buClr>
              <a:buSzPts val="1500"/>
              <a:buFont typeface="Arial"/>
              <a:buChar char="●"/>
            </a:pPr>
            <a:r>
              <a:rPr b="0" i="0" lang="en-US" sz="1500" u="none" cap="none" strike="noStrike">
                <a:solidFill>
                  <a:srgbClr val="082D49"/>
                </a:solidFill>
                <a:latin typeface="Arial"/>
                <a:ea typeface="Arial"/>
                <a:cs typeface="Arial"/>
                <a:sym typeface="Arial"/>
              </a:rPr>
              <a:t>It appears that regardless of COVID-19 status, respondents not experiencing worry exceeded those experiencing worry.</a:t>
            </a:r>
            <a:endParaRPr b="0" i="0" sz="1500" u="none" cap="none" strike="noStrike">
              <a:solidFill>
                <a:srgbClr val="082D49"/>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rPr b="0" i="0" lang="en-US" sz="1500" u="none" cap="none" strike="noStrike">
                <a:solidFill>
                  <a:srgbClr val="082D49"/>
                </a:solidFill>
                <a:latin typeface="Arial"/>
                <a:ea typeface="Arial"/>
                <a:cs typeface="Arial"/>
                <a:sym typeface="Arial"/>
              </a:rPr>
              <a:t>  </a:t>
            </a:r>
            <a:endParaRPr b="0" i="0" sz="1500" u="none" cap="none" strike="noStrike">
              <a:solidFill>
                <a:srgbClr val="082D49"/>
              </a:solidFill>
              <a:latin typeface="Arial"/>
              <a:ea typeface="Arial"/>
              <a:cs typeface="Arial"/>
              <a:sym typeface="Arial"/>
            </a:endParaRPr>
          </a:p>
          <a:p>
            <a:pPr indent="-323850" lvl="0" marL="457200" marR="0" rtl="0" algn="l">
              <a:lnSpc>
                <a:spcPct val="115000"/>
              </a:lnSpc>
              <a:spcBef>
                <a:spcPts val="0"/>
              </a:spcBef>
              <a:spcAft>
                <a:spcPts val="0"/>
              </a:spcAft>
              <a:buClr>
                <a:srgbClr val="082D49"/>
              </a:buClr>
              <a:buSzPts val="1500"/>
              <a:buFont typeface="Arial"/>
              <a:buChar char="●"/>
            </a:pPr>
            <a:r>
              <a:rPr b="0" i="0" lang="en-US" sz="1500" u="none" cap="none" strike="noStrike">
                <a:solidFill>
                  <a:srgbClr val="082D49"/>
                </a:solidFill>
                <a:latin typeface="Arial"/>
                <a:ea typeface="Arial"/>
                <a:cs typeface="Arial"/>
                <a:sym typeface="Arial"/>
              </a:rPr>
              <a:t>Based on the visual plotting, the dataset and levels of worry, whether or not the respondent has COVID-19, are approaching the median.  </a:t>
            </a:r>
            <a:endParaRPr b="0" i="0" sz="1500" u="none" cap="none" strike="noStrike">
              <a:solidFill>
                <a:srgbClr val="082D49"/>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82D49"/>
              </a:solidFill>
              <a:latin typeface="Arial"/>
              <a:ea typeface="Arial"/>
              <a:cs typeface="Arial"/>
              <a:sym typeface="Arial"/>
            </a:endParaRPr>
          </a:p>
          <a:p>
            <a:pPr indent="-323850" lvl="0" marL="457200" marR="0" rtl="0" algn="l">
              <a:lnSpc>
                <a:spcPct val="115000"/>
              </a:lnSpc>
              <a:spcBef>
                <a:spcPts val="0"/>
              </a:spcBef>
              <a:spcAft>
                <a:spcPts val="0"/>
              </a:spcAft>
              <a:buClr>
                <a:srgbClr val="2E5E73"/>
              </a:buClr>
              <a:buSzPts val="1500"/>
              <a:buFont typeface="Arial"/>
              <a:buChar char="●"/>
            </a:pPr>
            <a:r>
              <a:rPr b="0" i="0" lang="en-US" sz="1500" u="none" cap="none" strike="noStrike">
                <a:solidFill>
                  <a:srgbClr val="082D49"/>
                </a:solidFill>
                <a:latin typeface="Arial"/>
                <a:ea typeface="Arial"/>
                <a:cs typeface="Arial"/>
                <a:sym typeface="Arial"/>
              </a:rPr>
              <a:t>Unlike anxiety, of those with COVID-19, the respondents reporting no worry sometimes exceed those experiencing some worry after the infected population increases over the non-infected population numbers.  </a:t>
            </a:r>
            <a:r>
              <a:rPr b="0" i="0" lang="en-US" sz="1500" u="none" cap="none" strike="noStrike">
                <a:solidFill>
                  <a:srgbClr val="2E5E73"/>
                </a:solidFill>
                <a:latin typeface="Arial"/>
                <a:ea typeface="Arial"/>
                <a:cs typeface="Arial"/>
                <a:sym typeface="Arial"/>
              </a:rPr>
              <a:t>  </a:t>
            </a:r>
            <a:endParaRPr b="0" i="0" sz="1500" u="none" cap="none" strike="noStrike">
              <a:solidFill>
                <a:srgbClr val="2E5E73"/>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2E5E73"/>
              </a:solidFill>
              <a:latin typeface="Arial"/>
              <a:ea typeface="Arial"/>
              <a:cs typeface="Arial"/>
              <a:sym typeface="Arial"/>
            </a:endParaRPr>
          </a:p>
        </p:txBody>
      </p:sp>
      <p:sp>
        <p:nvSpPr>
          <p:cNvPr id="907" name="Google Shape;907;g2ada275c79b_1_156"/>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08" name="Google Shape;908;g2ada275c79b_1_156"/>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2</a:t>
            </a:r>
            <a:endParaRPr b="0" i="0" sz="3000" u="none" cap="none" strike="noStrike">
              <a:solidFill>
                <a:srgbClr val="FFFFFF"/>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g2ada275c79b_1_45"/>
          <p:cNvSpPr/>
          <p:nvPr/>
        </p:nvSpPr>
        <p:spPr>
          <a:xfrm>
            <a:off x="425998" y="445800"/>
            <a:ext cx="4779900" cy="902700"/>
          </a:xfrm>
          <a:prstGeom prst="rect">
            <a:avLst/>
          </a:prstGeom>
          <a:solidFill>
            <a:srgbClr val="005E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2ada275c79b_1_45"/>
          <p:cNvSpPr txBox="1"/>
          <p:nvPr/>
        </p:nvSpPr>
        <p:spPr>
          <a:xfrm>
            <a:off x="695370" y="796860"/>
            <a:ext cx="4168500" cy="202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FFFF"/>
                </a:solidFill>
                <a:latin typeface="Roboto Light"/>
                <a:ea typeface="Roboto Light"/>
                <a:cs typeface="Roboto Light"/>
                <a:sym typeface="Roboto Light"/>
              </a:rPr>
              <a:t>Result/Conclusion 2</a:t>
            </a:r>
            <a:endParaRPr b="0" i="0" sz="3000" u="none" cap="none" strike="noStrike">
              <a:solidFill>
                <a:srgbClr val="FFFFFF"/>
              </a:solidFill>
              <a:latin typeface="Roboto Light"/>
              <a:ea typeface="Roboto Light"/>
              <a:cs typeface="Roboto Light"/>
              <a:sym typeface="Roboto Light"/>
            </a:endParaRPr>
          </a:p>
        </p:txBody>
      </p:sp>
      <p:sp>
        <p:nvSpPr>
          <p:cNvPr id="916" name="Google Shape;916;g2ada275c79b_1_45"/>
          <p:cNvSpPr txBox="1"/>
          <p:nvPr/>
        </p:nvSpPr>
        <p:spPr>
          <a:xfrm>
            <a:off x="426000" y="1607350"/>
            <a:ext cx="11298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2000" u="none" cap="none" strike="noStrike">
                <a:solidFill>
                  <a:srgbClr val="005E77"/>
                </a:solidFill>
                <a:latin typeface="Roboto"/>
                <a:ea typeface="Roboto"/>
                <a:cs typeface="Roboto"/>
                <a:sym typeface="Roboto"/>
              </a:rPr>
              <a:t>Worry and COVID-19</a:t>
            </a:r>
            <a:endParaRPr b="1" i="0" sz="2000" u="none" cap="none" strike="noStrike">
              <a:solidFill>
                <a:srgbClr val="005E77"/>
              </a:solidFill>
              <a:latin typeface="Roboto"/>
              <a:ea typeface="Roboto"/>
              <a:cs typeface="Roboto"/>
              <a:sym typeface="Roboto"/>
            </a:endParaRPr>
          </a:p>
        </p:txBody>
      </p:sp>
      <p:pic>
        <p:nvPicPr>
          <p:cNvPr id="917" name="Google Shape;917;g2ada275c79b_1_45"/>
          <p:cNvPicPr preferRelativeResize="0"/>
          <p:nvPr/>
        </p:nvPicPr>
        <p:blipFill rotWithShape="1">
          <a:blip r:embed="rId3">
            <a:alphaModFix/>
          </a:blip>
          <a:srcRect b="0" l="0" r="0" t="0"/>
          <a:stretch/>
        </p:blipFill>
        <p:spPr>
          <a:xfrm>
            <a:off x="238125" y="2676750"/>
            <a:ext cx="6493751" cy="3352574"/>
          </a:xfrm>
          <a:prstGeom prst="rect">
            <a:avLst/>
          </a:prstGeom>
          <a:noFill/>
          <a:ln>
            <a:noFill/>
          </a:ln>
        </p:spPr>
      </p:pic>
      <p:pic>
        <p:nvPicPr>
          <p:cNvPr id="918" name="Google Shape;918;g2ada275c79b_1_45"/>
          <p:cNvPicPr preferRelativeResize="0"/>
          <p:nvPr/>
        </p:nvPicPr>
        <p:blipFill rotWithShape="1">
          <a:blip r:embed="rId4">
            <a:alphaModFix/>
          </a:blip>
          <a:srcRect b="0" l="0" r="0" t="0"/>
          <a:stretch/>
        </p:blipFill>
        <p:spPr>
          <a:xfrm>
            <a:off x="6809574" y="2934486"/>
            <a:ext cx="5154301" cy="28371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ilogy Bootcamps Theme">
  <a:themeElements>
    <a:clrScheme name="Simple Light">
      <a:dk1>
        <a:srgbClr val="2E5E73"/>
      </a:dk1>
      <a:lt1>
        <a:srgbClr val="FFFFFF"/>
      </a:lt1>
      <a:dk2>
        <a:srgbClr val="082D49"/>
      </a:dk2>
      <a:lt2>
        <a:srgbClr val="F2F2F2"/>
      </a:lt2>
      <a:accent1>
        <a:srgbClr val="FCB912"/>
      </a:accent1>
      <a:accent2>
        <a:srgbClr val="AADCF2"/>
      </a:accent2>
      <a:accent3>
        <a:srgbClr val="1475D4"/>
      </a:accent3>
      <a:accent4>
        <a:srgbClr val="00C7CC"/>
      </a:accent4>
      <a:accent5>
        <a:srgbClr val="082D49"/>
      </a:accent5>
      <a:accent6>
        <a:srgbClr val="2E5E73"/>
      </a:accent6>
      <a:hlink>
        <a:srgbClr val="2E5E7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 Martella</dc:creator>
</cp:coreProperties>
</file>