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NORS Sarah" initials="CS" lastIdx="1" clrIdx="0">
    <p:extLst>
      <p:ext uri="{19B8F6BF-5375-455C-9EA6-DF929625EA0E}">
        <p15:presenceInfo xmlns:p15="http://schemas.microsoft.com/office/powerpoint/2012/main" userId="S-1-5-21-4230579620-2630831705-3602430565-29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F917-DBFC-4329-B89C-D872E53C059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AB07-8B92-4B49-914D-B8A06127AB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0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F917-DBFC-4329-B89C-D872E53C059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AB07-8B92-4B49-914D-B8A06127AB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F917-DBFC-4329-B89C-D872E53C059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AB07-8B92-4B49-914D-B8A06127AB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3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F917-DBFC-4329-B89C-D872E53C059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AB07-8B92-4B49-914D-B8A06127AB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6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F917-DBFC-4329-B89C-D872E53C059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AB07-8B92-4B49-914D-B8A06127AB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4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F917-DBFC-4329-B89C-D872E53C059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AB07-8B92-4B49-914D-B8A06127AB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7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F917-DBFC-4329-B89C-D872E53C059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AB07-8B92-4B49-914D-B8A06127AB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8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F917-DBFC-4329-B89C-D872E53C059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AB07-8B92-4B49-914D-B8A06127AB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7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F917-DBFC-4329-B89C-D872E53C059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AB07-8B92-4B49-914D-B8A06127AB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7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F917-DBFC-4329-B89C-D872E53C059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AB07-8B92-4B49-914D-B8A06127AB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0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F917-DBFC-4329-B89C-D872E53C059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AB07-8B92-4B49-914D-B8A06127AB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1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CF917-DBFC-4329-B89C-D872E53C059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3AB07-8B92-4B49-914D-B8A06127AB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5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1722" y="494523"/>
            <a:ext cx="5057192" cy="5197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07967" y="494523"/>
            <a:ext cx="5057192" cy="5197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6207967" y="446229"/>
            <a:ext cx="4777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Quick guide</a:t>
            </a:r>
          </a:p>
          <a:p>
            <a:r>
              <a:rPr lang="en-US" sz="1400" dirty="0" smtClean="0"/>
              <a:t>Type your key topics and corresponding sub-sections:</a:t>
            </a:r>
            <a:endParaRPr lang="en-US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6207967" y="1113396"/>
            <a:ext cx="45626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Ex: </a:t>
            </a:r>
          </a:p>
          <a:p>
            <a:r>
              <a:rPr lang="en-US" sz="1100" b="1" dirty="0" smtClean="0"/>
              <a:t>Monsoon</a:t>
            </a:r>
          </a:p>
          <a:p>
            <a:r>
              <a:rPr lang="en-US" sz="1100" b="1" dirty="0" smtClean="0"/>
              <a:t>1.2.2|1.5.6.4| </a:t>
            </a:r>
            <a:r>
              <a:rPr lang="en-US" sz="1100" b="1" dirty="0" err="1" smtClean="0"/>
              <a:t>etc</a:t>
            </a:r>
            <a:r>
              <a:rPr lang="en-US" sz="1100" b="1" dirty="0" smtClean="0"/>
              <a:t>…</a:t>
            </a:r>
          </a:p>
          <a:p>
            <a:endParaRPr lang="en-US" sz="1100" b="1" dirty="0"/>
          </a:p>
          <a:p>
            <a:r>
              <a:rPr lang="en-US" sz="1100" b="1" dirty="0" smtClean="0"/>
              <a:t>Heat wave</a:t>
            </a:r>
          </a:p>
          <a:p>
            <a:r>
              <a:rPr lang="en-US" sz="1000" b="1" dirty="0" smtClean="0"/>
              <a:t>1.7.6|1.1.9.2| </a:t>
            </a:r>
            <a:r>
              <a:rPr lang="en-US" sz="1000" b="1" dirty="0" err="1" smtClean="0"/>
              <a:t>etc</a:t>
            </a:r>
            <a:r>
              <a:rPr lang="en-US" sz="1000" b="1" dirty="0" smtClean="0"/>
              <a:t>…</a:t>
            </a:r>
          </a:p>
          <a:p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951721" y="5756988"/>
            <a:ext cx="6550091" cy="933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942391" y="5691674"/>
            <a:ext cx="284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Boxes </a:t>
            </a:r>
            <a:r>
              <a:rPr lang="en-US" sz="1200" b="1" dirty="0" smtClean="0"/>
              <a:t>(use key topics as the title):</a:t>
            </a:r>
            <a:endParaRPr lang="en-US" sz="12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951722" y="455854"/>
            <a:ext cx="4777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Outline</a:t>
            </a:r>
          </a:p>
          <a:p>
            <a:r>
              <a:rPr lang="en-US" sz="1400" dirty="0" smtClean="0"/>
              <a:t>Organize your </a:t>
            </a:r>
            <a:r>
              <a:rPr lang="en-US" sz="1400" dirty="0" err="1" smtClean="0"/>
              <a:t>x.z</a:t>
            </a:r>
            <a:r>
              <a:rPr lang="en-US" sz="1400" dirty="0" smtClean="0"/>
              <a:t> sections as a flow chart, using short titles (can be questions). Represent how sections connect together to create the narrative thread of your chapter (example below):</a:t>
            </a:r>
            <a:endParaRPr lang="en-US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584579" y="1440276"/>
            <a:ext cx="151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Section 1.1</a:t>
            </a:r>
          </a:p>
          <a:p>
            <a:pPr algn="ctr"/>
            <a:r>
              <a:rPr lang="en-US" sz="1200" dirty="0" smtClean="0"/>
              <a:t>Introduction</a:t>
            </a:r>
          </a:p>
        </p:txBody>
      </p:sp>
      <p:sp>
        <p:nvSpPr>
          <p:cNvPr id="13" name="Accolade ouvrante 12"/>
          <p:cNvSpPr/>
          <p:nvPr/>
        </p:nvSpPr>
        <p:spPr>
          <a:xfrm rot="5400000">
            <a:off x="3093095" y="1536070"/>
            <a:ext cx="494523" cy="292453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>
            <a:off x="2575249" y="2214765"/>
            <a:ext cx="151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Section 1.2</a:t>
            </a:r>
          </a:p>
          <a:p>
            <a:pPr algn="ctr"/>
            <a:r>
              <a:rPr lang="en-US" sz="1200" dirty="0" smtClean="0"/>
              <a:t>State of the system</a:t>
            </a:r>
          </a:p>
        </p:txBody>
      </p:sp>
      <p:cxnSp>
        <p:nvCxnSpPr>
          <p:cNvPr id="16" name="Connecteur droit 15"/>
          <p:cNvCxnSpPr/>
          <p:nvPr/>
        </p:nvCxnSpPr>
        <p:spPr>
          <a:xfrm>
            <a:off x="3340357" y="1875576"/>
            <a:ext cx="0" cy="365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151386" y="3198071"/>
            <a:ext cx="151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Section 1.3</a:t>
            </a:r>
          </a:p>
          <a:p>
            <a:pPr algn="ctr"/>
            <a:r>
              <a:rPr lang="en-US" sz="1200" dirty="0" smtClean="0"/>
              <a:t>…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575248" y="3177077"/>
            <a:ext cx="151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Section 1.4</a:t>
            </a:r>
          </a:p>
          <a:p>
            <a:pPr algn="ctr"/>
            <a:r>
              <a:rPr lang="en-US" sz="1200" dirty="0" smtClean="0"/>
              <a:t>…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146371" y="3177077"/>
            <a:ext cx="151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Section 1.5</a:t>
            </a:r>
          </a:p>
          <a:p>
            <a:pPr algn="ctr"/>
            <a:r>
              <a:rPr lang="en-US" sz="1200" dirty="0" smtClean="0"/>
              <a:t>…</a:t>
            </a:r>
          </a:p>
        </p:txBody>
      </p:sp>
      <p:sp>
        <p:nvSpPr>
          <p:cNvPr id="22" name="Accolade ouvrante 21"/>
          <p:cNvSpPr/>
          <p:nvPr/>
        </p:nvSpPr>
        <p:spPr>
          <a:xfrm rot="16200000">
            <a:off x="3093095" y="2465725"/>
            <a:ext cx="494523" cy="292453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/>
          <p:cNvSpPr txBox="1"/>
          <p:nvPr/>
        </p:nvSpPr>
        <p:spPr>
          <a:xfrm>
            <a:off x="2575248" y="4175254"/>
            <a:ext cx="151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Section 1.6</a:t>
            </a:r>
          </a:p>
          <a:p>
            <a:pPr algn="ctr"/>
            <a:r>
              <a:rPr lang="en-US" sz="1200" dirty="0" smtClean="0"/>
              <a:t>…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04449" y="5755404"/>
            <a:ext cx="3660709" cy="933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7604449" y="5774066"/>
            <a:ext cx="386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Cross-chapter boxes </a:t>
            </a:r>
            <a:r>
              <a:rPr lang="en-US" sz="1200" b="1" dirty="0" smtClean="0"/>
              <a:t>(use key topic as the title)</a:t>
            </a:r>
            <a:endParaRPr lang="en-US" sz="12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7604449" y="6064861"/>
            <a:ext cx="106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CC box </a:t>
            </a:r>
            <a:r>
              <a:rPr lang="en-US" sz="1200" b="1" dirty="0" err="1" smtClean="0"/>
              <a:t>x.y</a:t>
            </a:r>
            <a:endParaRPr lang="en-US" sz="1200" dirty="0"/>
          </a:p>
          <a:p>
            <a:r>
              <a:rPr lang="en-US" sz="1200" dirty="0" smtClean="0"/>
              <a:t>Sensitivity</a:t>
            </a:r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ch.</a:t>
            </a:r>
            <a:r>
              <a:rPr lang="en-US" sz="1200" dirty="0" smtClean="0"/>
              <a:t> 2, </a:t>
            </a:r>
            <a:r>
              <a:rPr lang="en-US" sz="1200" dirty="0" err="1" smtClean="0"/>
              <a:t>ch.</a:t>
            </a:r>
            <a:r>
              <a:rPr lang="en-US" sz="1200" dirty="0" smtClean="0"/>
              <a:t> 6)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961051" y="5958732"/>
            <a:ext cx="109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</a:t>
            </a:r>
            <a:r>
              <a:rPr lang="en-US" sz="1200" b="1" dirty="0" err="1" smtClean="0"/>
              <a:t>x.y</a:t>
            </a:r>
            <a:endParaRPr lang="en-US" sz="1200" dirty="0"/>
          </a:p>
          <a:p>
            <a:r>
              <a:rPr lang="en-US" sz="1200" dirty="0" smtClean="0"/>
              <a:t>Uncertainty language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155371" y="5963808"/>
            <a:ext cx="1091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x.y2</a:t>
            </a:r>
            <a:endParaRPr lang="en-US" sz="1200" dirty="0"/>
          </a:p>
          <a:p>
            <a:r>
              <a:rPr lang="en-US" sz="1200" dirty="0" smtClean="0"/>
              <a:t>Risk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8684240" y="6060796"/>
            <a:ext cx="150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CC box x.y2</a:t>
            </a:r>
            <a:endParaRPr lang="en-US" sz="1200" dirty="0"/>
          </a:p>
          <a:p>
            <a:r>
              <a:rPr lang="en-US" sz="1200" dirty="0" smtClean="0"/>
              <a:t>Regions</a:t>
            </a:r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ch.</a:t>
            </a:r>
            <a:r>
              <a:rPr lang="en-US" sz="1200" dirty="0" smtClean="0"/>
              <a:t> 10, 11, 12, Atlas)</a:t>
            </a:r>
          </a:p>
        </p:txBody>
      </p:sp>
    </p:spTree>
    <p:extLst>
      <p:ext uri="{BB962C8B-B14F-4D97-AF65-F5344CB8AC3E}">
        <p14:creationId xmlns:p14="http://schemas.microsoft.com/office/powerpoint/2010/main" val="6777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133</Words>
  <Application>Microsoft Office PowerPoint</Application>
  <PresentationFormat>Grand écran</PresentationFormat>
  <Paragraphs>34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Mélissa go</dc:creator>
  <cp:lastModifiedBy>Mélissa go</cp:lastModifiedBy>
  <cp:revision>14</cp:revision>
  <dcterms:created xsi:type="dcterms:W3CDTF">2019-09-13T14:52:59Z</dcterms:created>
  <dcterms:modified xsi:type="dcterms:W3CDTF">2019-09-17T11:21:39Z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ff9cbb-4420-4a74-98ee-ea9f614d2d61_Enabled">
    <vt:lpwstr>True</vt:lpwstr>
  </property>
  <property fmtid="{D5CDD505-2E9C-101B-9397-08002B2CF9AE}" pid="3" name="MSIP_Label_d5ff9cbb-4420-4a74-98ee-ea9f614d2d61_SiteId">
    <vt:lpwstr>7ea05697-f606-4171-b91e-6fe742926267</vt:lpwstr>
  </property>
  <property fmtid="{D5CDD505-2E9C-101B-9397-08002B2CF9AE}" pid="4" name="MSIP_Label_d5ff9cbb-4420-4a74-98ee-ea9f614d2d61_Owner">
    <vt:lpwstr>tsu@ipcc-wg1.fr</vt:lpwstr>
  </property>
  <property fmtid="{D5CDD505-2E9C-101B-9397-08002B2CF9AE}" pid="5" name="MSIP_Label_d5ff9cbb-4420-4a74-98ee-ea9f614d2d61_SetDate">
    <vt:lpwstr>2019-09-16T06:44:11.1938722Z</vt:lpwstr>
  </property>
  <property fmtid="{D5CDD505-2E9C-101B-9397-08002B2CF9AE}" pid="6" name="MSIP_Label_d5ff9cbb-4420-4a74-98ee-ea9f614d2d61_Name">
    <vt:lpwstr>Personal</vt:lpwstr>
  </property>
  <property fmtid="{D5CDD505-2E9C-101B-9397-08002B2CF9AE}" pid="7" name="MSIP_Label_d5ff9cbb-4420-4a74-98ee-ea9f614d2d61_Application">
    <vt:lpwstr>Microsoft Azure Information Protection</vt:lpwstr>
  </property>
  <property fmtid="{D5CDD505-2E9C-101B-9397-08002B2CF9AE}" pid="8" name="MSIP_Label_d5ff9cbb-4420-4a74-98ee-ea9f614d2d61_ActionId">
    <vt:lpwstr>629d61eb-4686-4355-b871-0001e9ea997d</vt:lpwstr>
  </property>
  <property fmtid="{D5CDD505-2E9C-101B-9397-08002B2CF9AE}" pid="9" name="MSIP_Label_d5ff9cbb-4420-4a74-98ee-ea9f614d2d61_Extended_MSFT_Method">
    <vt:lpwstr>Automatic</vt:lpwstr>
  </property>
  <property fmtid="{D5CDD505-2E9C-101B-9397-08002B2CF9AE}" pid="10" name="Sensitivity">
    <vt:lpwstr>Personal</vt:lpwstr>
  </property>
</Properties>
</file>