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42CAF-0E40-4087-A567-7F816C66F51E}" v="79" dt="2025-06-12T05:02:5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EA4F3B-40E6-33A7-5C84-5A5F38430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97830C-EADE-8722-BFFF-CF73C92B14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B449-E507-41F1-946D-5369F81D1AB7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8F0F4C-85AB-5C7A-DB41-8EE3777DA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8D8426-5EEF-DE24-BCBE-0C7525B035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6C5D-C1E5-40C2-8845-77BBB856A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10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76B67-AD4B-4A93-BF9B-6A9E5CB89511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456A-0D1C-4D84-B789-E829D15032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456A-0D1C-4D84-B789-E829D15032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505F-EBFC-A10A-BD32-94EDA487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D06589-9AAB-005A-32EF-0BDF5C27B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0D8B40-0169-5360-A3A1-E4D3D0950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E3CA73-011F-006E-68E3-67140D40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456A-0D1C-4D84-B789-E829D150320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7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5E79B-59DB-8601-1F00-9AC54155D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D1F953-0A1F-5340-CAE6-60958BBD7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3B0FA3-45D8-FD9C-5C42-D6A422AC1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2C49-DDDF-536C-9A20-EE623EA16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456A-0D1C-4D84-B789-E829D150320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3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ED226-84DF-C9A2-168C-F6D463B04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8408F4-2C27-B6E6-8604-B6AD7BDC8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B60DAD-12D9-0C2E-61FF-ACA088564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D8FE08-996C-E757-41E9-6CCCFFA40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E456A-0D1C-4D84-B789-E829D15032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5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AF161-B439-80E5-E6AE-BA961A1B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BA1A1-E4AC-BED3-5C80-79F27A74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553A2-47E7-596B-6F11-C78655F0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4B0F5-F4D5-DB6B-0286-4F57D2B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E0F23-531C-0991-AC66-EB2708D0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6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BF17-4C2B-DD63-8246-6CF9CC27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DA7AF-B331-E704-1C10-DF48CBF0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5EBDD-5B77-4F32-35CE-9D342808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578D6-1599-0503-CCE6-9EA4B2DE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3025D-6557-D7E3-B085-80829D3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45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2FA8D-CA61-316B-19D3-A94CB55B5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C33039-0049-7DB3-F4DE-28FE5D7D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3CCCF8-1842-6003-6AFB-565C88D0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40BB2-73D3-2EBF-B100-A991DE79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1CDB9-D36F-C61F-B541-BEC3AFCF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7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A03E6-4AD7-5828-73B7-71887718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D5E02-4982-72D8-5F45-8F70C5ED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86320-CE4D-C557-E1F4-AB159F43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58D0B-36E6-8790-55C2-A5EB0BC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DAD71-FD39-C44D-2C18-3ED6ED55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3075-7C1C-98AC-1561-84265B03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57A967-0B5B-7BE2-4DCA-55CA0A97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AE0F7-3FE4-DACA-C3C1-9958F073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DBDAD-0E94-4053-6293-079426A5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F5639-47BA-D4C6-356C-B5F2C676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E6D22-E7F1-F0CB-4C67-3B8CF64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D8EAC-4BE9-981F-968C-532755715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6BA42-2C8D-E1EA-7D1E-CF3B3D6E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F77B4-B64D-CB47-B1E9-A9275548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F15B51-8AC0-2675-7339-538BD2B3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BE42C-7248-41C9-93CE-346933D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5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CF5EC-3854-00F2-1C4A-418D82E9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58A88F-86A3-48D4-6F00-3A7E3D30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AE20AE-B2AB-6C4C-544B-A2EC265C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8ED25C-6849-0452-9DEC-DE1CE6EC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5CA43D-8B78-A776-CE98-63CC8AF8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0315FB-3824-06D5-B6AE-1F686EB2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622C8F-B2D0-48AC-54E8-7BD0A3F1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D215D1-2958-CC2E-6305-3ABDF78F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1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144EC-7C2A-5C74-D48E-7FD2ACDE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D61489-9E5D-F3B0-052D-30D4EE21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38865B-1988-5EA6-862F-CF13E7F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43A18D-746E-5980-44F7-F8BA3017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1F086A-2986-8876-1CF6-C9E30378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501A03-C2A9-123F-A045-920583B6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67F3E8-3ED4-BB43-A1AC-B80771DF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71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ED520-4E3C-525D-B8C1-CD0C3B7E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5FE22-58A7-8AFF-38C2-CC3CA8A2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A8C9CA-DA64-0DF9-C3F4-DEFB62466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1096DA-2E32-6F37-1FB6-B1B8446C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BDFBD-C074-8AC2-9015-453C1CB4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E92BE-1679-C1BC-536C-979F106D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1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BA56B-47DC-CF05-D058-AD983CFE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2E6A78-F769-7EE9-FAE9-85007818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162FAA-9676-6612-29FF-83F38ACA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72BC2-6189-DCC4-25D8-FCCC56F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E28DC-713D-3397-9D03-784A12E7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BBB77-5938-E27E-92D1-910A560C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1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CD8ADB-F22A-6067-C79E-A43AF8FE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B9050C-289F-42C3-22FF-3FC0EE4F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D86FF-A666-6CF4-0AE8-086F07F82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CA610-A919-4AF4-BB67-B52289EA0C7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8E0F8-4A71-3C51-C6E9-3B32FE54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47B91-281A-6B7D-BCEB-E3A16EAFC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40303-6B5D-409F-9327-D4A77E28F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7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vestuário, cama, vestindo, homem&#10;&#10;O conteúdo gerado por IA pode estar incorreto.">
            <a:extLst>
              <a:ext uri="{FF2B5EF4-FFF2-40B4-BE49-F238E27FC236}">
                <a16:creationId xmlns:a16="http://schemas.microsoft.com/office/drawing/2014/main" id="{14DC90FD-1BB0-34DC-4637-6F3FABED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E0295B5-A61B-A3D9-6F81-B84E449D162B}"/>
              </a:ext>
            </a:extLst>
          </p:cNvPr>
          <p:cNvSpPr/>
          <p:nvPr/>
        </p:nvSpPr>
        <p:spPr>
          <a:xfrm>
            <a:off x="0" y="-59714"/>
            <a:ext cx="12192000" cy="71393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788D0C-C215-7F9F-073E-38E1A2020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ORGULHO SANTISTA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7FCBC-2DA7-1BB1-89E0-949B80E59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individual de final de semestre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137F52-4EAA-794F-582D-5BF6EC57E8FE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Desenvolvido por: Isaak Guilherme 1CCOA 04251112</a:t>
            </a:r>
          </a:p>
        </p:txBody>
      </p:sp>
    </p:spTree>
    <p:extLst>
      <p:ext uri="{BB962C8B-B14F-4D97-AF65-F5344CB8AC3E}">
        <p14:creationId xmlns:p14="http://schemas.microsoft.com/office/powerpoint/2010/main" val="1993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BE584-ABCE-18D1-A514-2B623C07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D783405-6765-40DC-6BEC-F219D24CBB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ACE066-6A3A-7420-F73D-E6961E55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46845" y="244079"/>
            <a:ext cx="9307132" cy="1655762"/>
          </a:xfrm>
        </p:spPr>
        <p:txBody>
          <a:bodyPr>
            <a:normAutofit/>
          </a:bodyPr>
          <a:lstStyle/>
          <a:p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Como surgiu?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E583F-4537-9688-898A-1AEA3609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74" y="2143919"/>
            <a:ext cx="5482107" cy="1655762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600" b="1" dirty="0">
                <a:latin typeface="Arial" panose="020B0604020202020204" pitchFamily="34" charset="0"/>
                <a:cs typeface="Arial" panose="020B0604020202020204" pitchFamily="34" charset="0"/>
              </a:rPr>
              <a:t>Pai Santista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600" b="1" dirty="0">
                <a:latin typeface="Arial" panose="020B0604020202020204" pitchFamily="34" charset="0"/>
                <a:cs typeface="Arial" panose="020B0604020202020204" pitchFamily="34" charset="0"/>
              </a:rPr>
              <a:t>Fogos de artificio na praia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600" b="1" dirty="0">
                <a:latin typeface="Arial" panose="020B0604020202020204" pitchFamily="34" charset="0"/>
                <a:cs typeface="Arial" panose="020B0604020202020204" pitchFamily="34" charset="0"/>
              </a:rPr>
              <a:t>Viagens a cidade de Santos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600" b="1" dirty="0">
                <a:latin typeface="Arial" panose="020B0604020202020204" pitchFamily="34" charset="0"/>
                <a:cs typeface="Arial" panose="020B0604020202020204" pitchFamily="34" charset="0"/>
              </a:rPr>
              <a:t>Aproximação com os familiares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1248C8EC-F202-4468-0D43-C7C2D2E14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C8456E1-1126-E6CC-B735-8E6F0ADC1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1330453"/>
            <a:ext cx="5553456" cy="40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0C78-A681-1226-B033-D4FC8F1F0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04E5091-F501-C157-55C9-388E705B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EA3750-52C6-131E-8DCD-6AECEAE1570D}"/>
              </a:ext>
            </a:extLst>
          </p:cNvPr>
          <p:cNvSpPr/>
          <p:nvPr/>
        </p:nvSpPr>
        <p:spPr>
          <a:xfrm>
            <a:off x="0" y="0"/>
            <a:ext cx="12192000" cy="71393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C31CE-ABA0-ADCC-5E12-AF09A8579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77" y="2069375"/>
            <a:ext cx="9711046" cy="1655762"/>
          </a:xfrm>
        </p:spPr>
        <p:txBody>
          <a:bodyPr>
            <a:normAutofit fontScale="90000"/>
          </a:bodyPr>
          <a:lstStyle/>
          <a:p>
            <a:r>
              <a:rPr lang="pt-BR" sz="8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site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C2315753-19EC-E93A-5A94-C17B0F386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29B148E-6629-A1A5-B731-0574158E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68874"/>
            <a:ext cx="9144000" cy="165576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Orgulho Santista</a:t>
            </a: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D8659C02-1B46-5C3F-474F-075B78111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E96A2-BA5A-F8C7-FDC9-AE5AE97C3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262100D-081A-3717-0BC5-1F75D16B91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5E487-D7B5-7065-73CF-A46763A4B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434" y="5034216"/>
            <a:ext cx="9307132" cy="1655762"/>
          </a:xfrm>
        </p:spPr>
        <p:txBody>
          <a:bodyPr>
            <a:normAutofit/>
          </a:bodyPr>
          <a:lstStyle/>
          <a:p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0369C44B-6D46-FBB1-5893-FF4190106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AD22B9-ECEB-1A8A-C8CD-FF083AEE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40" y="1515940"/>
            <a:ext cx="4130920" cy="413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7088CAC-C218-278C-77A6-5E0491F72ABB}"/>
              </a:ext>
            </a:extLst>
          </p:cNvPr>
          <p:cNvSpPr txBox="1">
            <a:spLocks/>
          </p:cNvSpPr>
          <p:nvPr/>
        </p:nvSpPr>
        <p:spPr>
          <a:xfrm>
            <a:off x="1442434" y="-334545"/>
            <a:ext cx="9307132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Superação</a:t>
            </a:r>
          </a:p>
        </p:txBody>
      </p:sp>
      <p:pic>
        <p:nvPicPr>
          <p:cNvPr id="10" name="Imagem 9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1308FFE6-3E60-6F15-F627-CA6D542A9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97"/>
            <a:ext cx="1558565" cy="15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C208-0C08-7507-9438-D03B97521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B092670-D895-A030-1299-250800C09CC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73724CDB-0073-33D1-0233-232579C73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81AA879-9E2B-B509-7AAD-D0A27D1D5C60}"/>
              </a:ext>
            </a:extLst>
          </p:cNvPr>
          <p:cNvSpPr txBox="1">
            <a:spLocks/>
          </p:cNvSpPr>
          <p:nvPr/>
        </p:nvSpPr>
        <p:spPr>
          <a:xfrm>
            <a:off x="1290033" y="2047828"/>
            <a:ext cx="9307132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9" name="Imagem 8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F0D9640C-7BD2-8073-446F-0D4A3B53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46" y="100584"/>
            <a:ext cx="1657107" cy="16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5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33021656A9E479DF12B9A8EE42828" ma:contentTypeVersion="11" ma:contentTypeDescription="Create a new document." ma:contentTypeScope="" ma:versionID="060e3c5c8ee24fe3e58c4ec8a2c003f9">
  <xsd:schema xmlns:xsd="http://www.w3.org/2001/XMLSchema" xmlns:xs="http://www.w3.org/2001/XMLSchema" xmlns:p="http://schemas.microsoft.com/office/2006/metadata/properties" xmlns:ns3="1dc861b8-2196-455d-b291-a999da8cffb6" targetNamespace="http://schemas.microsoft.com/office/2006/metadata/properties" ma:root="true" ma:fieldsID="17dec884c16423c0a74c668924f1f3b2" ns3:_="">
    <xsd:import namespace="1dc861b8-2196-455d-b291-a999da8cffb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861b8-2196-455d-b291-a999da8cffb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c861b8-2196-455d-b291-a999da8cffb6" xsi:nil="true"/>
  </documentManagement>
</p:properties>
</file>

<file path=customXml/itemProps1.xml><?xml version="1.0" encoding="utf-8"?>
<ds:datastoreItem xmlns:ds="http://schemas.openxmlformats.org/officeDocument/2006/customXml" ds:itemID="{E0B34CAC-64CD-458A-8631-9BD2248221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861b8-2196-455d-b291-a999da8cff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E76DDB-459D-4B26-85B3-B109D82CEF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EC87F-AA66-4B47-A39D-439F000F3B67}">
  <ds:schemaRefs>
    <ds:schemaRef ds:uri="1dc861b8-2196-455d-b291-a999da8cffb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46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ORGULHO SANTISTA</vt:lpstr>
      <vt:lpstr>Como surgiu?</vt:lpstr>
      <vt:lpstr>Apresentação do site</vt:lpstr>
      <vt:lpstr>Desafios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ISAAK GUILHERME MENEZES</dc:creator>
  <cp:lastModifiedBy>ISAAK GUILHERME MENEZES</cp:lastModifiedBy>
  <cp:revision>2</cp:revision>
  <dcterms:created xsi:type="dcterms:W3CDTF">2025-06-12T01:28:56Z</dcterms:created>
  <dcterms:modified xsi:type="dcterms:W3CDTF">2025-06-12T05:07:25Z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0x01010045B33021656A9E479DF12B9A8EE42828</vt:lpwstr>
  </property>
</Properties>
</file>