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chinelearningmastery.com/deep-learning-models-for-human-activity-recognition/"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e342f00d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e342f00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b02c2c05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4b02c2c05f_0_62: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b02c8827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b02c8827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2"/>
              </a:rPr>
              <a:t>https://machinelearningmastery.com/deep-learning-models-for-human-activity-recognition/</a:t>
            </a: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LSTM:  Memorizan y también pueden ser jerárquicas (puedo tener una capa recurrente que se comunique con otra)</a:t>
            </a:r>
            <a:endParaRPr/>
          </a:p>
          <a:p>
            <a:pPr indent="0" lvl="0" marL="0" rtl="0" algn="l">
              <a:spcBef>
                <a:spcPts val="0"/>
              </a:spcBef>
              <a:spcAft>
                <a:spcPts val="0"/>
              </a:spcAft>
              <a:buClr>
                <a:schemeClr val="dk1"/>
              </a:buClr>
              <a:buSzPts val="1100"/>
              <a:buFont typeface="Arial"/>
              <a:buNone/>
            </a:pPr>
            <a:r>
              <a:rPr lang="es" sz="1350">
                <a:solidFill>
                  <a:srgbClr val="333333"/>
                </a:solidFill>
                <a:highlight>
                  <a:srgbClr val="FCFAFC"/>
                </a:highlight>
              </a:rPr>
              <a:t>Las LSTM son un tipo especial de redes recurrentes. La característica principal de las redes recurrentes es que la información puede persistir introduciendo bucles en el diagrama de la red, por lo que, básicamente, pueden «recordar» estados previos y utilizar esta información para decidir cuál será el siguiente. Esta característica las hace muy adecuadas para manejar series cronológicas. Mientras las redes recurrentes estándar pueden modelar dependencias a corto plazo (es decir, relaciones cercanas en la serie cronológica), las LSTM pueden aprender dependencias largas, por lo que se podría decir que tienen una «memoria» a más largo plazo.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Deep convolutional LSTM: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1)Cada convolucion: Coge la entrada, la procesa a una sola dimension mediante operaciones convolucionales dando lugar a una transformacion abstracta de la serie temporal. Aplica 64 representaciones abastractas en cada convolucion </a:t>
            </a:r>
            <a:endParaRPr/>
          </a:p>
          <a:p>
            <a:pPr indent="0" lvl="0" marL="0" rtl="0" algn="l">
              <a:spcBef>
                <a:spcPts val="0"/>
              </a:spcBef>
              <a:spcAft>
                <a:spcPts val="0"/>
              </a:spcAft>
              <a:buNone/>
            </a:pPr>
            <a:r>
              <a:rPr lang="es"/>
              <a:t>2)LSTM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resultado y porqué esas capas fueron por pruebas y error.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b02c88275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b02c8827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b02c2c05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b02c2c05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b02c2c0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4b02c2c05f_0_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b02c2c05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4b02c2c05f_0_2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b02c882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b02c882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b02c2c05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4b02c2c05f_0_3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b02c8827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b02c8827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b02c2c0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b02c2c0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b02c2c05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4b02c2c05f_0_48: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b02c2c05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b02c2c05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gradFill>
          <a:gsLst>
            <a:gs pos="0">
              <a:srgbClr val="D4E5F5"/>
            </a:gs>
            <a:gs pos="100000">
              <a:srgbClr val="70A4D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kaggle.com/kmader/electron-microscopy-3d-segmentation" TargetMode="External"/><Relationship Id="rId4" Type="http://schemas.openxmlformats.org/officeDocument/2006/relationships/hyperlink" Target="https://www.kaggle.com/karangadiya/fifa19" TargetMode="External"/><Relationship Id="rId5" Type="http://schemas.openxmlformats.org/officeDocument/2006/relationships/hyperlink" Target="https://www.kaggle.com/umeshnarayanappa/explore-nyc-uber-trips" TargetMode="External"/><Relationship Id="rId6" Type="http://schemas.openxmlformats.org/officeDocument/2006/relationships/hyperlink" Target="https://datosabiertos.malaga.eu/dataset?q=&amp;sort=views_recent+desc" TargetMode="External"/><Relationship Id="rId7" Type="http://schemas.openxmlformats.org/officeDocument/2006/relationships/hyperlink" Target="https://www.kaggle.com/umeshnarayanappa/explore-nyc-uber-trip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379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s"/>
              <a:t>Decodificación cerebral basado en LSTM</a:t>
            </a:r>
            <a:endParaRPr b="1" i="1"/>
          </a:p>
        </p:txBody>
      </p:sp>
      <p:sp>
        <p:nvSpPr>
          <p:cNvPr id="55" name="Google Shape;55;p13"/>
          <p:cNvSpPr txBox="1"/>
          <p:nvPr/>
        </p:nvSpPr>
        <p:spPr>
          <a:xfrm>
            <a:off x="6407575" y="3857625"/>
            <a:ext cx="2492100" cy="7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s"/>
              <a:t>I</a:t>
            </a:r>
            <a:r>
              <a:rPr b="1" lang="es"/>
              <a:t>sabel Amaya Rodríguez</a:t>
            </a:r>
            <a:endParaRPr b="1"/>
          </a:p>
          <a:p>
            <a:pPr indent="0" lvl="0" marL="0" rtl="0" algn="l">
              <a:spcBef>
                <a:spcPts val="0"/>
              </a:spcBef>
              <a:spcAft>
                <a:spcPts val="0"/>
              </a:spcAft>
              <a:buClr>
                <a:srgbClr val="000000"/>
              </a:buClr>
              <a:buSzPts val="1100"/>
              <a:buFont typeface="Arial"/>
              <a:buNone/>
            </a:pPr>
            <a:r>
              <a:rPr b="1" lang="es"/>
              <a:t>Héctor Rivas Pagador</a:t>
            </a:r>
            <a:endParaRPr b="1"/>
          </a:p>
          <a:p>
            <a:pPr indent="0" lvl="0" marL="0" rtl="0" algn="l">
              <a:spcBef>
                <a:spcPts val="0"/>
              </a:spcBef>
              <a:spcAft>
                <a:spcPts val="0"/>
              </a:spcAft>
              <a:buNone/>
            </a:pPr>
            <a:r>
              <a:rPr b="1" lang="es"/>
              <a:t>Ángel Serrano Alarcón</a:t>
            </a:r>
            <a:endParaRPr b="1"/>
          </a:p>
        </p:txBody>
      </p:sp>
      <p:pic>
        <p:nvPicPr>
          <p:cNvPr id="56" name="Google Shape;56;p13"/>
          <p:cNvPicPr preferRelativeResize="0"/>
          <p:nvPr/>
        </p:nvPicPr>
        <p:blipFill>
          <a:blip r:embed="rId3">
            <a:alphaModFix/>
          </a:blip>
          <a:stretch>
            <a:fillRect/>
          </a:stretch>
        </p:blipFill>
        <p:spPr>
          <a:xfrm>
            <a:off x="2037700" y="1094825"/>
            <a:ext cx="4816975" cy="2533125"/>
          </a:xfrm>
          <a:prstGeom prst="rect">
            <a:avLst/>
          </a:prstGeom>
          <a:noFill/>
          <a:ln>
            <a:noFill/>
          </a:ln>
          <a:effectLst>
            <a:outerShdw blurRad="500063" rotWithShape="0" algn="bl" dir="6000000" dist="19050">
              <a:srgbClr val="000000">
                <a:alpha val="50000"/>
              </a:srgbClr>
            </a:outerShdw>
          </a:effectLst>
        </p:spPr>
      </p:pic>
      <p:sp>
        <p:nvSpPr>
          <p:cNvPr id="57" name="Google Shape;57;p13"/>
          <p:cNvSpPr txBox="1"/>
          <p:nvPr/>
        </p:nvSpPr>
        <p:spPr>
          <a:xfrm>
            <a:off x="207050" y="3857625"/>
            <a:ext cx="5677500" cy="8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s" sz="1500"/>
              <a:t>Máster en Ingeniería del Software: Cloud,Datos y Gestión TI.</a:t>
            </a:r>
            <a:endParaRPr b="1" i="1" sz="1500"/>
          </a:p>
          <a:p>
            <a:pPr indent="0" lvl="0" marL="0" rtl="0" algn="l">
              <a:spcBef>
                <a:spcPts val="0"/>
              </a:spcBef>
              <a:spcAft>
                <a:spcPts val="0"/>
              </a:spcAft>
              <a:buNone/>
            </a:pPr>
            <a:r>
              <a:rPr b="1" lang="es"/>
              <a:t>Machine Learning</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p:nvPr/>
        </p:nvSpPr>
        <p:spPr>
          <a:xfrm>
            <a:off x="5826746" y="1347640"/>
            <a:ext cx="2033727" cy="679848"/>
          </a:xfrm>
          <a:custGeom>
            <a:rect b="b" l="l" r="r" t="t"/>
            <a:pathLst>
              <a:path extrusionOk="0" h="298" w="671">
                <a:moveTo>
                  <a:pt x="668" y="143"/>
                </a:moveTo>
                <a:cubicBezTo>
                  <a:pt x="558" y="7"/>
                  <a:pt x="558" y="7"/>
                  <a:pt x="558" y="7"/>
                </a:cubicBezTo>
                <a:cubicBezTo>
                  <a:pt x="553" y="0"/>
                  <a:pt x="542" y="4"/>
                  <a:pt x="542" y="13"/>
                </a:cubicBezTo>
                <a:cubicBezTo>
                  <a:pt x="542" y="56"/>
                  <a:pt x="542" y="56"/>
                  <a:pt x="542" y="56"/>
                </a:cubicBezTo>
                <a:cubicBezTo>
                  <a:pt x="0" y="56"/>
                  <a:pt x="0" y="56"/>
                  <a:pt x="0" y="56"/>
                </a:cubicBezTo>
                <a:cubicBezTo>
                  <a:pt x="0" y="242"/>
                  <a:pt x="0" y="242"/>
                  <a:pt x="0" y="242"/>
                </a:cubicBezTo>
                <a:cubicBezTo>
                  <a:pt x="542" y="242"/>
                  <a:pt x="542" y="242"/>
                  <a:pt x="542" y="242"/>
                </a:cubicBezTo>
                <a:cubicBezTo>
                  <a:pt x="542" y="285"/>
                  <a:pt x="542" y="285"/>
                  <a:pt x="542" y="285"/>
                </a:cubicBezTo>
                <a:cubicBezTo>
                  <a:pt x="542" y="294"/>
                  <a:pt x="553" y="298"/>
                  <a:pt x="558" y="291"/>
                </a:cubicBezTo>
                <a:cubicBezTo>
                  <a:pt x="668" y="155"/>
                  <a:pt x="668" y="155"/>
                  <a:pt x="668" y="155"/>
                </a:cubicBezTo>
                <a:cubicBezTo>
                  <a:pt x="671" y="151"/>
                  <a:pt x="671" y="146"/>
                  <a:pt x="668" y="143"/>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22"/>
          <p:cNvSpPr/>
          <p:nvPr/>
        </p:nvSpPr>
        <p:spPr>
          <a:xfrm>
            <a:off x="4134526" y="1347640"/>
            <a:ext cx="2038485" cy="679848"/>
          </a:xfrm>
          <a:custGeom>
            <a:rect b="b" l="l" r="r" t="t"/>
            <a:pathLst>
              <a:path extrusionOk="0" h="298" w="673">
                <a:moveTo>
                  <a:pt x="670" y="143"/>
                </a:moveTo>
                <a:cubicBezTo>
                  <a:pt x="560" y="7"/>
                  <a:pt x="560" y="7"/>
                  <a:pt x="560" y="7"/>
                </a:cubicBezTo>
                <a:cubicBezTo>
                  <a:pt x="554" y="0"/>
                  <a:pt x="543" y="4"/>
                  <a:pt x="543" y="13"/>
                </a:cubicBezTo>
                <a:cubicBezTo>
                  <a:pt x="543" y="56"/>
                  <a:pt x="543" y="56"/>
                  <a:pt x="543" y="56"/>
                </a:cubicBezTo>
                <a:cubicBezTo>
                  <a:pt x="0" y="56"/>
                  <a:pt x="0" y="56"/>
                  <a:pt x="0" y="56"/>
                </a:cubicBezTo>
                <a:cubicBezTo>
                  <a:pt x="0" y="242"/>
                  <a:pt x="0" y="242"/>
                  <a:pt x="0" y="242"/>
                </a:cubicBezTo>
                <a:cubicBezTo>
                  <a:pt x="543" y="242"/>
                  <a:pt x="543" y="242"/>
                  <a:pt x="543" y="242"/>
                </a:cubicBezTo>
                <a:cubicBezTo>
                  <a:pt x="543" y="285"/>
                  <a:pt x="543" y="285"/>
                  <a:pt x="543" y="285"/>
                </a:cubicBezTo>
                <a:cubicBezTo>
                  <a:pt x="543" y="294"/>
                  <a:pt x="554" y="298"/>
                  <a:pt x="560" y="291"/>
                </a:cubicBezTo>
                <a:cubicBezTo>
                  <a:pt x="670" y="155"/>
                  <a:pt x="670" y="155"/>
                  <a:pt x="670" y="155"/>
                </a:cubicBezTo>
                <a:cubicBezTo>
                  <a:pt x="673" y="151"/>
                  <a:pt x="673" y="146"/>
                  <a:pt x="670" y="143"/>
                </a:cubicBezTo>
                <a:close/>
              </a:path>
            </a:pathLst>
          </a:custGeom>
          <a:solidFill>
            <a:srgbClr val="A5A5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22"/>
          <p:cNvSpPr/>
          <p:nvPr/>
        </p:nvSpPr>
        <p:spPr>
          <a:xfrm>
            <a:off x="2499574" y="1347640"/>
            <a:ext cx="2038485" cy="679848"/>
          </a:xfrm>
          <a:custGeom>
            <a:rect b="b" l="l" r="r" t="t"/>
            <a:pathLst>
              <a:path extrusionOk="0" h="298" w="673">
                <a:moveTo>
                  <a:pt x="670" y="143"/>
                </a:moveTo>
                <a:cubicBezTo>
                  <a:pt x="560" y="7"/>
                  <a:pt x="560" y="7"/>
                  <a:pt x="560" y="7"/>
                </a:cubicBezTo>
                <a:cubicBezTo>
                  <a:pt x="554" y="0"/>
                  <a:pt x="543" y="4"/>
                  <a:pt x="543" y="13"/>
                </a:cubicBezTo>
                <a:cubicBezTo>
                  <a:pt x="543" y="56"/>
                  <a:pt x="543" y="56"/>
                  <a:pt x="543" y="56"/>
                </a:cubicBezTo>
                <a:cubicBezTo>
                  <a:pt x="165" y="56"/>
                  <a:pt x="165" y="56"/>
                  <a:pt x="165" y="56"/>
                </a:cubicBezTo>
                <a:cubicBezTo>
                  <a:pt x="106" y="56"/>
                  <a:pt x="50" y="68"/>
                  <a:pt x="0" y="90"/>
                </a:cubicBezTo>
                <a:cubicBezTo>
                  <a:pt x="81" y="258"/>
                  <a:pt x="81" y="258"/>
                  <a:pt x="81" y="258"/>
                </a:cubicBezTo>
                <a:cubicBezTo>
                  <a:pt x="107" y="248"/>
                  <a:pt x="136" y="242"/>
                  <a:pt x="165" y="242"/>
                </a:cubicBezTo>
                <a:cubicBezTo>
                  <a:pt x="543" y="242"/>
                  <a:pt x="543" y="242"/>
                  <a:pt x="543" y="242"/>
                </a:cubicBezTo>
                <a:cubicBezTo>
                  <a:pt x="543" y="285"/>
                  <a:pt x="543" y="285"/>
                  <a:pt x="543" y="285"/>
                </a:cubicBezTo>
                <a:cubicBezTo>
                  <a:pt x="543" y="294"/>
                  <a:pt x="554" y="298"/>
                  <a:pt x="560" y="291"/>
                </a:cubicBezTo>
                <a:cubicBezTo>
                  <a:pt x="670" y="155"/>
                  <a:pt x="670" y="155"/>
                  <a:pt x="670" y="155"/>
                </a:cubicBezTo>
                <a:cubicBezTo>
                  <a:pt x="673" y="151"/>
                  <a:pt x="673" y="146"/>
                  <a:pt x="670" y="143"/>
                </a:cubicBezTo>
                <a:close/>
              </a:path>
            </a:pathLst>
          </a:custGeom>
          <a:solidFill>
            <a:srgbClr val="BFBFB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22"/>
          <p:cNvSpPr/>
          <p:nvPr/>
        </p:nvSpPr>
        <p:spPr>
          <a:xfrm>
            <a:off x="1866787" y="1432175"/>
            <a:ext cx="1962662" cy="3317081"/>
          </a:xfrm>
          <a:custGeom>
            <a:rect b="b" l="l" r="r" t="t"/>
            <a:pathLst>
              <a:path extrusionOk="0" h="1456" w="862">
                <a:moveTo>
                  <a:pt x="526" y="752"/>
                </a:moveTo>
                <a:cubicBezTo>
                  <a:pt x="414" y="748"/>
                  <a:pt x="354" y="727"/>
                  <a:pt x="322" y="706"/>
                </a:cubicBezTo>
                <a:cubicBezTo>
                  <a:pt x="243" y="659"/>
                  <a:pt x="189" y="572"/>
                  <a:pt x="189" y="474"/>
                </a:cubicBezTo>
                <a:cubicBezTo>
                  <a:pt x="189" y="474"/>
                  <a:pt x="189" y="474"/>
                  <a:pt x="189" y="474"/>
                </a:cubicBezTo>
                <a:cubicBezTo>
                  <a:pt x="189" y="363"/>
                  <a:pt x="257" y="267"/>
                  <a:pt x="354" y="226"/>
                </a:cubicBezTo>
                <a:cubicBezTo>
                  <a:pt x="362" y="244"/>
                  <a:pt x="362" y="244"/>
                  <a:pt x="362" y="244"/>
                </a:cubicBezTo>
                <a:cubicBezTo>
                  <a:pt x="371" y="263"/>
                  <a:pt x="371" y="263"/>
                  <a:pt x="371" y="263"/>
                </a:cubicBezTo>
                <a:cubicBezTo>
                  <a:pt x="375" y="271"/>
                  <a:pt x="386" y="270"/>
                  <a:pt x="389" y="261"/>
                </a:cubicBezTo>
                <a:cubicBezTo>
                  <a:pt x="431" y="91"/>
                  <a:pt x="431" y="91"/>
                  <a:pt x="431" y="91"/>
                </a:cubicBezTo>
                <a:cubicBezTo>
                  <a:pt x="432" y="87"/>
                  <a:pt x="430" y="83"/>
                  <a:pt x="426" y="81"/>
                </a:cubicBezTo>
                <a:cubicBezTo>
                  <a:pt x="269" y="3"/>
                  <a:pt x="269" y="3"/>
                  <a:pt x="269" y="3"/>
                </a:cubicBezTo>
                <a:cubicBezTo>
                  <a:pt x="262" y="0"/>
                  <a:pt x="253" y="8"/>
                  <a:pt x="257" y="16"/>
                </a:cubicBezTo>
                <a:cubicBezTo>
                  <a:pt x="275" y="55"/>
                  <a:pt x="275" y="55"/>
                  <a:pt x="275" y="55"/>
                </a:cubicBezTo>
                <a:cubicBezTo>
                  <a:pt x="276" y="58"/>
                  <a:pt x="276" y="58"/>
                  <a:pt x="276" y="58"/>
                </a:cubicBezTo>
                <a:cubicBezTo>
                  <a:pt x="263" y="64"/>
                  <a:pt x="250" y="71"/>
                  <a:pt x="238" y="79"/>
                </a:cubicBezTo>
                <a:cubicBezTo>
                  <a:pt x="238" y="79"/>
                  <a:pt x="238" y="79"/>
                  <a:pt x="238" y="79"/>
                </a:cubicBezTo>
                <a:cubicBezTo>
                  <a:pt x="110" y="151"/>
                  <a:pt x="18" y="272"/>
                  <a:pt x="8" y="428"/>
                </a:cubicBezTo>
                <a:cubicBezTo>
                  <a:pt x="1" y="519"/>
                  <a:pt x="20" y="565"/>
                  <a:pt x="43" y="633"/>
                </a:cubicBezTo>
                <a:cubicBezTo>
                  <a:pt x="62" y="687"/>
                  <a:pt x="57" y="718"/>
                  <a:pt x="57" y="718"/>
                </a:cubicBezTo>
                <a:cubicBezTo>
                  <a:pt x="36" y="756"/>
                  <a:pt x="0" y="825"/>
                  <a:pt x="1" y="840"/>
                </a:cubicBezTo>
                <a:cubicBezTo>
                  <a:pt x="1" y="840"/>
                  <a:pt x="0" y="878"/>
                  <a:pt x="59" y="879"/>
                </a:cubicBezTo>
                <a:cubicBezTo>
                  <a:pt x="59" y="879"/>
                  <a:pt x="74" y="881"/>
                  <a:pt x="69" y="914"/>
                </a:cubicBezTo>
                <a:cubicBezTo>
                  <a:pt x="69" y="961"/>
                  <a:pt x="69" y="961"/>
                  <a:pt x="69" y="961"/>
                </a:cubicBezTo>
                <a:cubicBezTo>
                  <a:pt x="69" y="961"/>
                  <a:pt x="71" y="975"/>
                  <a:pt x="96" y="984"/>
                </a:cubicBezTo>
                <a:cubicBezTo>
                  <a:pt x="96" y="984"/>
                  <a:pt x="101" y="989"/>
                  <a:pt x="94" y="998"/>
                </a:cubicBezTo>
                <a:cubicBezTo>
                  <a:pt x="94" y="998"/>
                  <a:pt x="80" y="1013"/>
                  <a:pt x="104" y="1046"/>
                </a:cubicBezTo>
                <a:cubicBezTo>
                  <a:pt x="113" y="1058"/>
                  <a:pt x="126" y="1073"/>
                  <a:pt x="118" y="1104"/>
                </a:cubicBezTo>
                <a:cubicBezTo>
                  <a:pt x="118" y="1104"/>
                  <a:pt x="107" y="1163"/>
                  <a:pt x="130" y="1178"/>
                </a:cubicBezTo>
                <a:cubicBezTo>
                  <a:pt x="130" y="1178"/>
                  <a:pt x="157" y="1209"/>
                  <a:pt x="264" y="1196"/>
                </a:cubicBezTo>
                <a:cubicBezTo>
                  <a:pt x="301" y="1191"/>
                  <a:pt x="370" y="1173"/>
                  <a:pt x="411" y="1225"/>
                </a:cubicBezTo>
                <a:cubicBezTo>
                  <a:pt x="411" y="1225"/>
                  <a:pt x="509" y="1412"/>
                  <a:pt x="517" y="1456"/>
                </a:cubicBezTo>
                <a:cubicBezTo>
                  <a:pt x="517" y="1456"/>
                  <a:pt x="571" y="1359"/>
                  <a:pt x="655" y="1268"/>
                </a:cubicBezTo>
                <a:cubicBezTo>
                  <a:pt x="710" y="1208"/>
                  <a:pt x="778" y="1149"/>
                  <a:pt x="853" y="1122"/>
                </a:cubicBezTo>
                <a:cubicBezTo>
                  <a:pt x="856" y="1117"/>
                  <a:pt x="859" y="1111"/>
                  <a:pt x="862" y="1106"/>
                </a:cubicBezTo>
                <a:cubicBezTo>
                  <a:pt x="862" y="1105"/>
                  <a:pt x="862" y="1105"/>
                  <a:pt x="862" y="1104"/>
                </a:cubicBezTo>
                <a:cubicBezTo>
                  <a:pt x="862" y="1078"/>
                  <a:pt x="861" y="1048"/>
                  <a:pt x="856" y="1016"/>
                </a:cubicBezTo>
                <a:cubicBezTo>
                  <a:pt x="829" y="876"/>
                  <a:pt x="727" y="760"/>
                  <a:pt x="526" y="752"/>
                </a:cubicBezTo>
                <a:close/>
              </a:path>
            </a:pathLst>
          </a:custGeom>
          <a:solidFill>
            <a:srgbClr val="A5A5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22"/>
          <p:cNvSpPr/>
          <p:nvPr/>
        </p:nvSpPr>
        <p:spPr>
          <a:xfrm>
            <a:off x="2433672" y="2021626"/>
            <a:ext cx="1008723" cy="1007268"/>
          </a:xfrm>
          <a:custGeom>
            <a:rect b="b" l="l" r="r" t="t"/>
            <a:pathLst>
              <a:path extrusionOk="0" h="442" w="443">
                <a:moveTo>
                  <a:pt x="440" y="189"/>
                </a:moveTo>
                <a:cubicBezTo>
                  <a:pt x="438" y="186"/>
                  <a:pt x="435" y="185"/>
                  <a:pt x="432" y="185"/>
                </a:cubicBezTo>
                <a:cubicBezTo>
                  <a:pt x="376" y="179"/>
                  <a:pt x="376" y="179"/>
                  <a:pt x="376" y="179"/>
                </a:cubicBezTo>
                <a:cubicBezTo>
                  <a:pt x="372" y="166"/>
                  <a:pt x="367" y="153"/>
                  <a:pt x="360" y="141"/>
                </a:cubicBezTo>
                <a:cubicBezTo>
                  <a:pt x="395" y="97"/>
                  <a:pt x="395" y="97"/>
                  <a:pt x="395" y="97"/>
                </a:cubicBezTo>
                <a:cubicBezTo>
                  <a:pt x="397" y="95"/>
                  <a:pt x="398" y="92"/>
                  <a:pt x="398" y="89"/>
                </a:cubicBezTo>
                <a:cubicBezTo>
                  <a:pt x="398" y="86"/>
                  <a:pt x="397" y="84"/>
                  <a:pt x="395" y="82"/>
                </a:cubicBezTo>
                <a:cubicBezTo>
                  <a:pt x="360" y="47"/>
                  <a:pt x="360" y="47"/>
                  <a:pt x="360" y="47"/>
                </a:cubicBezTo>
                <a:cubicBezTo>
                  <a:pt x="358" y="45"/>
                  <a:pt x="356" y="44"/>
                  <a:pt x="352" y="44"/>
                </a:cubicBezTo>
                <a:cubicBezTo>
                  <a:pt x="349" y="44"/>
                  <a:pt x="347" y="45"/>
                  <a:pt x="345" y="47"/>
                </a:cubicBezTo>
                <a:cubicBezTo>
                  <a:pt x="301" y="82"/>
                  <a:pt x="301" y="82"/>
                  <a:pt x="301" y="82"/>
                </a:cubicBezTo>
                <a:cubicBezTo>
                  <a:pt x="289" y="75"/>
                  <a:pt x="276" y="70"/>
                  <a:pt x="263" y="66"/>
                </a:cubicBezTo>
                <a:cubicBezTo>
                  <a:pt x="257" y="10"/>
                  <a:pt x="257" y="10"/>
                  <a:pt x="257" y="10"/>
                </a:cubicBezTo>
                <a:cubicBezTo>
                  <a:pt x="257" y="7"/>
                  <a:pt x="256" y="5"/>
                  <a:pt x="253" y="3"/>
                </a:cubicBezTo>
                <a:cubicBezTo>
                  <a:pt x="251" y="1"/>
                  <a:pt x="249" y="0"/>
                  <a:pt x="246" y="0"/>
                </a:cubicBezTo>
                <a:cubicBezTo>
                  <a:pt x="197" y="0"/>
                  <a:pt x="197" y="0"/>
                  <a:pt x="197" y="0"/>
                </a:cubicBezTo>
                <a:cubicBezTo>
                  <a:pt x="194" y="0"/>
                  <a:pt x="192" y="1"/>
                  <a:pt x="189" y="3"/>
                </a:cubicBezTo>
                <a:cubicBezTo>
                  <a:pt x="187" y="5"/>
                  <a:pt x="186" y="7"/>
                  <a:pt x="186" y="10"/>
                </a:cubicBezTo>
                <a:cubicBezTo>
                  <a:pt x="180" y="66"/>
                  <a:pt x="180" y="66"/>
                  <a:pt x="180" y="66"/>
                </a:cubicBezTo>
                <a:cubicBezTo>
                  <a:pt x="167" y="70"/>
                  <a:pt x="154" y="75"/>
                  <a:pt x="142" y="82"/>
                </a:cubicBezTo>
                <a:cubicBezTo>
                  <a:pt x="98" y="47"/>
                  <a:pt x="98" y="47"/>
                  <a:pt x="98" y="47"/>
                </a:cubicBezTo>
                <a:cubicBezTo>
                  <a:pt x="96" y="45"/>
                  <a:pt x="93" y="44"/>
                  <a:pt x="91" y="44"/>
                </a:cubicBezTo>
                <a:cubicBezTo>
                  <a:pt x="87" y="44"/>
                  <a:pt x="84" y="45"/>
                  <a:pt x="82" y="47"/>
                </a:cubicBezTo>
                <a:cubicBezTo>
                  <a:pt x="48" y="82"/>
                  <a:pt x="48" y="82"/>
                  <a:pt x="48" y="82"/>
                </a:cubicBezTo>
                <a:cubicBezTo>
                  <a:pt x="46" y="84"/>
                  <a:pt x="45" y="86"/>
                  <a:pt x="45" y="89"/>
                </a:cubicBezTo>
                <a:cubicBezTo>
                  <a:pt x="44" y="92"/>
                  <a:pt x="45" y="95"/>
                  <a:pt x="48" y="97"/>
                </a:cubicBezTo>
                <a:cubicBezTo>
                  <a:pt x="83" y="141"/>
                  <a:pt x="83" y="141"/>
                  <a:pt x="83" y="141"/>
                </a:cubicBezTo>
                <a:cubicBezTo>
                  <a:pt x="76" y="153"/>
                  <a:pt x="71" y="166"/>
                  <a:pt x="67" y="179"/>
                </a:cubicBezTo>
                <a:cubicBezTo>
                  <a:pt x="11" y="185"/>
                  <a:pt x="11" y="185"/>
                  <a:pt x="11" y="185"/>
                </a:cubicBezTo>
                <a:cubicBezTo>
                  <a:pt x="8" y="185"/>
                  <a:pt x="5" y="186"/>
                  <a:pt x="3" y="189"/>
                </a:cubicBezTo>
                <a:cubicBezTo>
                  <a:pt x="1" y="191"/>
                  <a:pt x="0" y="193"/>
                  <a:pt x="0" y="197"/>
                </a:cubicBezTo>
                <a:cubicBezTo>
                  <a:pt x="0" y="245"/>
                  <a:pt x="0" y="245"/>
                  <a:pt x="0" y="245"/>
                </a:cubicBezTo>
                <a:cubicBezTo>
                  <a:pt x="0" y="248"/>
                  <a:pt x="1" y="250"/>
                  <a:pt x="3" y="253"/>
                </a:cubicBezTo>
                <a:cubicBezTo>
                  <a:pt x="5" y="255"/>
                  <a:pt x="8" y="256"/>
                  <a:pt x="11" y="256"/>
                </a:cubicBezTo>
                <a:cubicBezTo>
                  <a:pt x="67" y="262"/>
                  <a:pt x="67" y="262"/>
                  <a:pt x="67" y="262"/>
                </a:cubicBezTo>
                <a:cubicBezTo>
                  <a:pt x="71" y="275"/>
                  <a:pt x="76" y="288"/>
                  <a:pt x="83" y="300"/>
                </a:cubicBezTo>
                <a:cubicBezTo>
                  <a:pt x="48" y="344"/>
                  <a:pt x="48" y="344"/>
                  <a:pt x="48" y="344"/>
                </a:cubicBezTo>
                <a:cubicBezTo>
                  <a:pt x="45" y="346"/>
                  <a:pt x="44" y="349"/>
                  <a:pt x="45" y="352"/>
                </a:cubicBezTo>
                <a:cubicBezTo>
                  <a:pt x="45" y="355"/>
                  <a:pt x="46" y="358"/>
                  <a:pt x="48" y="360"/>
                </a:cubicBezTo>
                <a:cubicBezTo>
                  <a:pt x="82" y="394"/>
                  <a:pt x="82" y="394"/>
                  <a:pt x="82" y="394"/>
                </a:cubicBezTo>
                <a:cubicBezTo>
                  <a:pt x="84" y="396"/>
                  <a:pt x="87" y="397"/>
                  <a:pt x="91" y="397"/>
                </a:cubicBezTo>
                <a:cubicBezTo>
                  <a:pt x="93" y="397"/>
                  <a:pt x="96" y="396"/>
                  <a:pt x="98" y="395"/>
                </a:cubicBezTo>
                <a:cubicBezTo>
                  <a:pt x="142" y="359"/>
                  <a:pt x="142" y="359"/>
                  <a:pt x="142" y="359"/>
                </a:cubicBezTo>
                <a:cubicBezTo>
                  <a:pt x="154" y="366"/>
                  <a:pt x="167" y="371"/>
                  <a:pt x="180" y="375"/>
                </a:cubicBezTo>
                <a:cubicBezTo>
                  <a:pt x="186" y="431"/>
                  <a:pt x="186" y="431"/>
                  <a:pt x="186" y="431"/>
                </a:cubicBezTo>
                <a:cubicBezTo>
                  <a:pt x="186" y="434"/>
                  <a:pt x="187" y="437"/>
                  <a:pt x="189" y="439"/>
                </a:cubicBezTo>
                <a:cubicBezTo>
                  <a:pt x="192" y="441"/>
                  <a:pt x="194" y="442"/>
                  <a:pt x="197" y="442"/>
                </a:cubicBezTo>
                <a:cubicBezTo>
                  <a:pt x="246" y="442"/>
                  <a:pt x="246" y="442"/>
                  <a:pt x="246" y="442"/>
                </a:cubicBezTo>
                <a:cubicBezTo>
                  <a:pt x="249" y="442"/>
                  <a:pt x="251" y="441"/>
                  <a:pt x="253" y="439"/>
                </a:cubicBezTo>
                <a:cubicBezTo>
                  <a:pt x="256" y="437"/>
                  <a:pt x="257" y="434"/>
                  <a:pt x="257" y="431"/>
                </a:cubicBezTo>
                <a:cubicBezTo>
                  <a:pt x="263" y="375"/>
                  <a:pt x="263" y="375"/>
                  <a:pt x="263" y="375"/>
                </a:cubicBezTo>
                <a:cubicBezTo>
                  <a:pt x="276" y="371"/>
                  <a:pt x="289" y="366"/>
                  <a:pt x="301" y="359"/>
                </a:cubicBezTo>
                <a:cubicBezTo>
                  <a:pt x="345" y="395"/>
                  <a:pt x="345" y="395"/>
                  <a:pt x="345" y="395"/>
                </a:cubicBezTo>
                <a:cubicBezTo>
                  <a:pt x="347" y="396"/>
                  <a:pt x="349" y="397"/>
                  <a:pt x="352" y="397"/>
                </a:cubicBezTo>
                <a:cubicBezTo>
                  <a:pt x="356" y="397"/>
                  <a:pt x="358" y="396"/>
                  <a:pt x="360" y="394"/>
                </a:cubicBezTo>
                <a:cubicBezTo>
                  <a:pt x="395" y="360"/>
                  <a:pt x="395" y="360"/>
                  <a:pt x="395" y="360"/>
                </a:cubicBezTo>
                <a:cubicBezTo>
                  <a:pt x="397" y="358"/>
                  <a:pt x="398" y="355"/>
                  <a:pt x="398" y="352"/>
                </a:cubicBezTo>
                <a:cubicBezTo>
                  <a:pt x="398" y="349"/>
                  <a:pt x="397" y="346"/>
                  <a:pt x="395" y="344"/>
                </a:cubicBezTo>
                <a:cubicBezTo>
                  <a:pt x="360" y="300"/>
                  <a:pt x="360" y="300"/>
                  <a:pt x="360" y="300"/>
                </a:cubicBezTo>
                <a:cubicBezTo>
                  <a:pt x="367" y="288"/>
                  <a:pt x="372" y="275"/>
                  <a:pt x="376" y="262"/>
                </a:cubicBezTo>
                <a:cubicBezTo>
                  <a:pt x="432" y="256"/>
                  <a:pt x="432" y="256"/>
                  <a:pt x="432" y="256"/>
                </a:cubicBezTo>
                <a:cubicBezTo>
                  <a:pt x="435" y="256"/>
                  <a:pt x="438" y="255"/>
                  <a:pt x="440" y="253"/>
                </a:cubicBezTo>
                <a:cubicBezTo>
                  <a:pt x="442" y="250"/>
                  <a:pt x="443" y="248"/>
                  <a:pt x="443" y="245"/>
                </a:cubicBezTo>
                <a:cubicBezTo>
                  <a:pt x="443" y="197"/>
                  <a:pt x="443" y="197"/>
                  <a:pt x="443" y="197"/>
                </a:cubicBezTo>
                <a:cubicBezTo>
                  <a:pt x="443" y="193"/>
                  <a:pt x="442" y="191"/>
                  <a:pt x="440" y="189"/>
                </a:cubicBez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dk1"/>
                </a:solidFill>
              </a:rPr>
              <a:t>Índice</a:t>
            </a:r>
            <a:endParaRPr sz="1200">
              <a:solidFill>
                <a:schemeClr val="dk1"/>
              </a:solidFill>
              <a:latin typeface="Arial"/>
              <a:ea typeface="Arial"/>
              <a:cs typeface="Arial"/>
              <a:sym typeface="Arial"/>
            </a:endParaRPr>
          </a:p>
        </p:txBody>
      </p:sp>
      <p:sp>
        <p:nvSpPr>
          <p:cNvPr id="158" name="Google Shape;158;p22"/>
          <p:cNvSpPr txBox="1"/>
          <p:nvPr/>
        </p:nvSpPr>
        <p:spPr>
          <a:xfrm rot="-2471821">
            <a:off x="1824041" y="1861185"/>
            <a:ext cx="1020268" cy="254079"/>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s" sz="1200">
                <a:solidFill>
                  <a:schemeClr val="lt1"/>
                </a:solidFill>
              </a:rPr>
              <a:t> 1. Problema</a:t>
            </a:r>
            <a:endParaRPr sz="1200">
              <a:solidFill>
                <a:schemeClr val="lt1"/>
              </a:solidFill>
              <a:latin typeface="Arial"/>
              <a:ea typeface="Arial"/>
              <a:cs typeface="Arial"/>
              <a:sym typeface="Arial"/>
            </a:endParaRPr>
          </a:p>
        </p:txBody>
      </p:sp>
      <p:sp>
        <p:nvSpPr>
          <p:cNvPr id="159" name="Google Shape;159;p22"/>
          <p:cNvSpPr txBox="1"/>
          <p:nvPr/>
        </p:nvSpPr>
        <p:spPr>
          <a:xfrm>
            <a:off x="3207900" y="1556525"/>
            <a:ext cx="737700" cy="2541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lt1"/>
                </a:solidFill>
              </a:rPr>
              <a:t>2. Datos</a:t>
            </a:r>
            <a:endParaRPr sz="1200">
              <a:solidFill>
                <a:schemeClr val="lt1"/>
              </a:solidFill>
              <a:latin typeface="Arial"/>
              <a:ea typeface="Arial"/>
              <a:cs typeface="Arial"/>
              <a:sym typeface="Arial"/>
            </a:endParaRPr>
          </a:p>
        </p:txBody>
      </p:sp>
      <p:sp>
        <p:nvSpPr>
          <p:cNvPr id="160" name="Google Shape;160;p22"/>
          <p:cNvSpPr txBox="1"/>
          <p:nvPr/>
        </p:nvSpPr>
        <p:spPr>
          <a:xfrm>
            <a:off x="4519025" y="1556525"/>
            <a:ext cx="1380300" cy="2541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000">
                <a:solidFill>
                  <a:schemeClr val="lt1"/>
                </a:solidFill>
              </a:rPr>
              <a:t>3. Preprocesamiento </a:t>
            </a:r>
            <a:endParaRPr sz="1000">
              <a:solidFill>
                <a:schemeClr val="lt1"/>
              </a:solidFill>
              <a:latin typeface="Arial"/>
              <a:ea typeface="Arial"/>
              <a:cs typeface="Arial"/>
              <a:sym typeface="Arial"/>
            </a:endParaRPr>
          </a:p>
        </p:txBody>
      </p:sp>
      <p:sp>
        <p:nvSpPr>
          <p:cNvPr id="161" name="Google Shape;161;p22"/>
          <p:cNvSpPr txBox="1"/>
          <p:nvPr/>
        </p:nvSpPr>
        <p:spPr>
          <a:xfrm>
            <a:off x="6238061" y="1556513"/>
            <a:ext cx="1211100" cy="2541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lt1"/>
                </a:solidFill>
              </a:rPr>
              <a:t>4. Propuestas</a:t>
            </a:r>
            <a:endParaRPr sz="1200">
              <a:solidFill>
                <a:schemeClr val="lt1"/>
              </a:solidFill>
              <a:latin typeface="Arial"/>
              <a:ea typeface="Arial"/>
              <a:cs typeface="Arial"/>
              <a:sym typeface="Arial"/>
            </a:endParaRPr>
          </a:p>
        </p:txBody>
      </p:sp>
      <p:sp>
        <p:nvSpPr>
          <p:cNvPr id="162" name="Google Shape;162;p22"/>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2700"/>
              <a:buFont typeface="Calibri"/>
              <a:buNone/>
            </a:pPr>
            <a:r>
              <a:rPr lang="es">
                <a:solidFill>
                  <a:srgbClr val="3F3F3F"/>
                </a:solidFill>
              </a:rPr>
              <a:t>Propuesta de Idea</a:t>
            </a:r>
            <a:endParaRPr b="0" i="0" sz="2700" u="none" cap="none" strike="noStrike">
              <a:solidFill>
                <a:srgbClr val="3F3F3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 Propuestas</a:t>
            </a:r>
            <a:endParaRPr/>
          </a:p>
        </p:txBody>
      </p:sp>
      <p:pic>
        <p:nvPicPr>
          <p:cNvPr id="168" name="Google Shape;168;p23"/>
          <p:cNvPicPr preferRelativeResize="0"/>
          <p:nvPr/>
        </p:nvPicPr>
        <p:blipFill>
          <a:blip r:embed="rId3">
            <a:alphaModFix/>
          </a:blip>
          <a:stretch>
            <a:fillRect/>
          </a:stretch>
        </p:blipFill>
        <p:spPr>
          <a:xfrm>
            <a:off x="110978" y="3557622"/>
            <a:ext cx="3172026" cy="1150525"/>
          </a:xfrm>
          <a:prstGeom prst="rect">
            <a:avLst/>
          </a:prstGeom>
          <a:noFill/>
          <a:ln>
            <a:noFill/>
          </a:ln>
        </p:spPr>
      </p:pic>
      <p:sp>
        <p:nvSpPr>
          <p:cNvPr id="169" name="Google Shape;169;p23"/>
          <p:cNvSpPr txBox="1"/>
          <p:nvPr/>
        </p:nvSpPr>
        <p:spPr>
          <a:xfrm>
            <a:off x="743075" y="1361975"/>
            <a:ext cx="1359000" cy="8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3000"/>
              <a:t>LSTM</a:t>
            </a:r>
            <a:endParaRPr b="1" sz="3000"/>
          </a:p>
        </p:txBody>
      </p:sp>
      <p:pic>
        <p:nvPicPr>
          <p:cNvPr id="170" name="Google Shape;170;p23"/>
          <p:cNvPicPr preferRelativeResize="0"/>
          <p:nvPr/>
        </p:nvPicPr>
        <p:blipFill>
          <a:blip r:embed="rId4">
            <a:alphaModFix/>
          </a:blip>
          <a:stretch>
            <a:fillRect/>
          </a:stretch>
        </p:blipFill>
        <p:spPr>
          <a:xfrm>
            <a:off x="3558376" y="3002520"/>
            <a:ext cx="5395873" cy="1705625"/>
          </a:xfrm>
          <a:prstGeom prst="rect">
            <a:avLst/>
          </a:prstGeom>
          <a:noFill/>
          <a:ln>
            <a:noFill/>
          </a:ln>
        </p:spPr>
      </p:pic>
      <p:sp>
        <p:nvSpPr>
          <p:cNvPr id="171" name="Google Shape;171;p23"/>
          <p:cNvSpPr txBox="1"/>
          <p:nvPr/>
        </p:nvSpPr>
        <p:spPr>
          <a:xfrm>
            <a:off x="4372726" y="1256000"/>
            <a:ext cx="4140900" cy="8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3000">
                <a:solidFill>
                  <a:schemeClr val="dk1"/>
                </a:solidFill>
              </a:rPr>
              <a:t>Deep convolutional LSTM architecture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4. Objetivos</a:t>
            </a:r>
            <a:endParaRPr/>
          </a:p>
        </p:txBody>
      </p:sp>
      <p:sp>
        <p:nvSpPr>
          <p:cNvPr id="177" name="Google Shape;17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s"/>
              <a:t>Trabajar con redes LSTM</a:t>
            </a:r>
            <a:endParaRPr/>
          </a:p>
          <a:p>
            <a:pPr indent="-342900" lvl="0" marL="457200" rtl="0" algn="l">
              <a:lnSpc>
                <a:spcPct val="150000"/>
              </a:lnSpc>
              <a:spcBef>
                <a:spcPts val="0"/>
              </a:spcBef>
              <a:spcAft>
                <a:spcPts val="0"/>
              </a:spcAft>
              <a:buSzPts val="1800"/>
              <a:buAutoNum type="arabicPeriod"/>
            </a:pPr>
            <a:r>
              <a:rPr lang="es"/>
              <a:t>Preprocesamiento con series temporales</a:t>
            </a:r>
            <a:endParaRPr/>
          </a:p>
          <a:p>
            <a:pPr indent="-342900" lvl="0" marL="457200" rtl="0" algn="l">
              <a:lnSpc>
                <a:spcPct val="150000"/>
              </a:lnSpc>
              <a:spcBef>
                <a:spcPts val="0"/>
              </a:spcBef>
              <a:spcAft>
                <a:spcPts val="0"/>
              </a:spcAft>
              <a:buSzPts val="1800"/>
              <a:buAutoNum type="arabicPeriod"/>
            </a:pPr>
            <a:r>
              <a:rPr lang="es"/>
              <a:t>Crear un modelo de predicción de los estímulos visuales a partir de las series temporales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5. Datasets alternativos</a:t>
            </a:r>
            <a:endParaRPr/>
          </a:p>
        </p:txBody>
      </p:sp>
      <p:sp>
        <p:nvSpPr>
          <p:cNvPr id="183" name="Google Shape;18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3"/>
              </a:rPr>
              <a:t>https://www.kaggle.com/kmader/electron-microscopy-3d-segmentation</a:t>
            </a:r>
            <a:endParaRPr/>
          </a:p>
          <a:p>
            <a:pPr indent="0" lvl="0" marL="0" rtl="0" algn="l">
              <a:spcBef>
                <a:spcPts val="1600"/>
              </a:spcBef>
              <a:spcAft>
                <a:spcPts val="0"/>
              </a:spcAft>
              <a:buNone/>
            </a:pPr>
            <a:r>
              <a:rPr lang="es">
                <a:solidFill>
                  <a:srgbClr val="000000"/>
                </a:solidFill>
              </a:rPr>
              <a:t>FIFA 19</a:t>
            </a:r>
            <a:r>
              <a:rPr lang="es"/>
              <a:t>: </a:t>
            </a:r>
            <a:r>
              <a:rPr lang="es" u="sng">
                <a:solidFill>
                  <a:schemeClr val="hlink"/>
                </a:solidFill>
                <a:hlinkClick r:id="rId4"/>
              </a:rPr>
              <a:t>https://www.kaggle.com/karangadiya/fifa19</a:t>
            </a:r>
            <a:r>
              <a:rPr lang="es"/>
              <a:t> </a:t>
            </a:r>
            <a:endParaRPr/>
          </a:p>
          <a:p>
            <a:pPr indent="0" lvl="0" marL="0" rtl="0" algn="l">
              <a:spcBef>
                <a:spcPts val="1600"/>
              </a:spcBef>
              <a:spcAft>
                <a:spcPts val="0"/>
              </a:spcAft>
              <a:buNone/>
            </a:pPr>
            <a:r>
              <a:rPr lang="es">
                <a:solidFill>
                  <a:schemeClr val="dk1"/>
                </a:solidFill>
              </a:rPr>
              <a:t>Uber: </a:t>
            </a:r>
            <a:r>
              <a:rPr lang="es" u="sng">
                <a:solidFill>
                  <a:schemeClr val="hlink"/>
                </a:solidFill>
                <a:hlinkClick r:id="rId5"/>
              </a:rPr>
              <a:t>https://www.kaggle.com/umeshnarayanappa/explore-nyc-uber-trips</a:t>
            </a:r>
            <a:endParaRPr/>
          </a:p>
          <a:p>
            <a:pPr indent="0" lvl="0" marL="0" rtl="0" algn="l">
              <a:spcBef>
                <a:spcPts val="1600"/>
              </a:spcBef>
              <a:spcAft>
                <a:spcPts val="0"/>
              </a:spcAft>
              <a:buClr>
                <a:schemeClr val="dk1"/>
              </a:buClr>
              <a:buSzPts val="1100"/>
              <a:buFont typeface="Arial"/>
              <a:buNone/>
            </a:pPr>
            <a:r>
              <a:rPr lang="es">
                <a:solidFill>
                  <a:srgbClr val="000000"/>
                </a:solidFill>
              </a:rPr>
              <a:t>Ayuntamiento de Málaga</a:t>
            </a:r>
            <a:r>
              <a:rPr lang="es">
                <a:solidFill>
                  <a:srgbClr val="000000"/>
                </a:solidFill>
              </a:rPr>
              <a:t>:</a:t>
            </a:r>
            <a:r>
              <a:rPr lang="es">
                <a:solidFill>
                  <a:srgbClr val="000000"/>
                </a:solidFill>
              </a:rPr>
              <a:t> </a:t>
            </a:r>
            <a:r>
              <a:rPr lang="es" u="sng">
                <a:solidFill>
                  <a:schemeClr val="hlink"/>
                </a:solidFill>
                <a:hlinkClick r:id="rId6"/>
              </a:rPr>
              <a:t>https://datosabiertos.malaga.eu/dataset?q=&amp;sort=views_recent+desc</a:t>
            </a:r>
            <a:endParaRPr u="sng">
              <a:solidFill>
                <a:schemeClr val="hlink"/>
              </a:solidFill>
              <a:hlinkClick r:id="rId7"/>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grpSp>
        <p:nvGrpSpPr>
          <p:cNvPr id="62" name="Google Shape;62;p14"/>
          <p:cNvGrpSpPr/>
          <p:nvPr/>
        </p:nvGrpSpPr>
        <p:grpSpPr>
          <a:xfrm>
            <a:off x="5748289" y="1359452"/>
            <a:ext cx="2033708" cy="679847"/>
            <a:chOff x="8338339" y="1796853"/>
            <a:chExt cx="2036763" cy="906463"/>
          </a:xfrm>
        </p:grpSpPr>
        <p:sp>
          <p:nvSpPr>
            <p:cNvPr id="63" name="Google Shape;63;p14"/>
            <p:cNvSpPr/>
            <p:nvPr/>
          </p:nvSpPr>
          <p:spPr>
            <a:xfrm>
              <a:off x="8338339" y="1796853"/>
              <a:ext cx="2036763" cy="906463"/>
            </a:xfrm>
            <a:custGeom>
              <a:rect b="b" l="l" r="r" t="t"/>
              <a:pathLst>
                <a:path extrusionOk="0" h="298" w="671">
                  <a:moveTo>
                    <a:pt x="668" y="143"/>
                  </a:moveTo>
                  <a:cubicBezTo>
                    <a:pt x="558" y="7"/>
                    <a:pt x="558" y="7"/>
                    <a:pt x="558" y="7"/>
                  </a:cubicBezTo>
                  <a:cubicBezTo>
                    <a:pt x="553" y="0"/>
                    <a:pt x="542" y="4"/>
                    <a:pt x="542" y="13"/>
                  </a:cubicBezTo>
                  <a:cubicBezTo>
                    <a:pt x="542" y="56"/>
                    <a:pt x="542" y="56"/>
                    <a:pt x="542" y="56"/>
                  </a:cubicBezTo>
                  <a:cubicBezTo>
                    <a:pt x="0" y="56"/>
                    <a:pt x="0" y="56"/>
                    <a:pt x="0" y="56"/>
                  </a:cubicBezTo>
                  <a:cubicBezTo>
                    <a:pt x="0" y="242"/>
                    <a:pt x="0" y="242"/>
                    <a:pt x="0" y="242"/>
                  </a:cubicBezTo>
                  <a:cubicBezTo>
                    <a:pt x="542" y="242"/>
                    <a:pt x="542" y="242"/>
                    <a:pt x="542" y="242"/>
                  </a:cubicBezTo>
                  <a:cubicBezTo>
                    <a:pt x="542" y="285"/>
                    <a:pt x="542" y="285"/>
                    <a:pt x="542" y="285"/>
                  </a:cubicBezTo>
                  <a:cubicBezTo>
                    <a:pt x="542" y="294"/>
                    <a:pt x="553" y="298"/>
                    <a:pt x="558" y="291"/>
                  </a:cubicBezTo>
                  <a:cubicBezTo>
                    <a:pt x="668" y="155"/>
                    <a:pt x="668" y="155"/>
                    <a:pt x="668" y="155"/>
                  </a:cubicBezTo>
                  <a:cubicBezTo>
                    <a:pt x="671" y="151"/>
                    <a:pt x="671" y="146"/>
                    <a:pt x="668" y="143"/>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14"/>
            <p:cNvSpPr txBox="1"/>
            <p:nvPr/>
          </p:nvSpPr>
          <p:spPr>
            <a:xfrm>
              <a:off x="8782514" y="2075367"/>
              <a:ext cx="1212900" cy="338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lt1"/>
                  </a:solidFill>
                </a:rPr>
                <a:t>4. Propuestas</a:t>
              </a:r>
              <a:endParaRPr sz="1200">
                <a:solidFill>
                  <a:schemeClr val="lt1"/>
                </a:solidFill>
                <a:latin typeface="Arial"/>
                <a:ea typeface="Arial"/>
                <a:cs typeface="Arial"/>
                <a:sym typeface="Arial"/>
              </a:endParaRPr>
            </a:p>
          </p:txBody>
        </p:sp>
      </p:grpSp>
      <p:grpSp>
        <p:nvGrpSpPr>
          <p:cNvPr id="65" name="Google Shape;65;p14"/>
          <p:cNvGrpSpPr/>
          <p:nvPr/>
        </p:nvGrpSpPr>
        <p:grpSpPr>
          <a:xfrm>
            <a:off x="4036490" y="1337840"/>
            <a:ext cx="2038463" cy="679847"/>
            <a:chOff x="5825271" y="1796853"/>
            <a:chExt cx="2041525" cy="906463"/>
          </a:xfrm>
        </p:grpSpPr>
        <p:sp>
          <p:nvSpPr>
            <p:cNvPr id="66" name="Google Shape;66;p14"/>
            <p:cNvSpPr/>
            <p:nvPr/>
          </p:nvSpPr>
          <p:spPr>
            <a:xfrm>
              <a:off x="5825271" y="1796853"/>
              <a:ext cx="2041525" cy="906463"/>
            </a:xfrm>
            <a:custGeom>
              <a:rect b="b" l="l" r="r" t="t"/>
              <a:pathLst>
                <a:path extrusionOk="0" h="298" w="673">
                  <a:moveTo>
                    <a:pt x="670" y="143"/>
                  </a:moveTo>
                  <a:cubicBezTo>
                    <a:pt x="560" y="7"/>
                    <a:pt x="560" y="7"/>
                    <a:pt x="560" y="7"/>
                  </a:cubicBezTo>
                  <a:cubicBezTo>
                    <a:pt x="554" y="0"/>
                    <a:pt x="543" y="4"/>
                    <a:pt x="543" y="13"/>
                  </a:cubicBezTo>
                  <a:cubicBezTo>
                    <a:pt x="543" y="56"/>
                    <a:pt x="543" y="56"/>
                    <a:pt x="543" y="56"/>
                  </a:cubicBezTo>
                  <a:cubicBezTo>
                    <a:pt x="0" y="56"/>
                    <a:pt x="0" y="56"/>
                    <a:pt x="0" y="56"/>
                  </a:cubicBezTo>
                  <a:cubicBezTo>
                    <a:pt x="0" y="242"/>
                    <a:pt x="0" y="242"/>
                    <a:pt x="0" y="242"/>
                  </a:cubicBezTo>
                  <a:cubicBezTo>
                    <a:pt x="543" y="242"/>
                    <a:pt x="543" y="242"/>
                    <a:pt x="543" y="242"/>
                  </a:cubicBezTo>
                  <a:cubicBezTo>
                    <a:pt x="543" y="285"/>
                    <a:pt x="543" y="285"/>
                    <a:pt x="543" y="285"/>
                  </a:cubicBezTo>
                  <a:cubicBezTo>
                    <a:pt x="543" y="294"/>
                    <a:pt x="554" y="298"/>
                    <a:pt x="560" y="291"/>
                  </a:cubicBezTo>
                  <a:cubicBezTo>
                    <a:pt x="670" y="155"/>
                    <a:pt x="670" y="155"/>
                    <a:pt x="670" y="155"/>
                  </a:cubicBezTo>
                  <a:cubicBezTo>
                    <a:pt x="673" y="151"/>
                    <a:pt x="673" y="146"/>
                    <a:pt x="670" y="143"/>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14"/>
            <p:cNvSpPr txBox="1"/>
            <p:nvPr/>
          </p:nvSpPr>
          <p:spPr>
            <a:xfrm>
              <a:off x="6229412" y="2075367"/>
              <a:ext cx="1382400" cy="338700"/>
            </a:xfrm>
            <a:prstGeom prst="rect">
              <a:avLst/>
            </a:prstGeom>
            <a:solidFill>
              <a:srgbClr val="3C7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000">
                  <a:solidFill>
                    <a:schemeClr val="lt1"/>
                  </a:solidFill>
                </a:rPr>
                <a:t>3. Preprocesamiento </a:t>
              </a:r>
              <a:endParaRPr sz="1000">
                <a:solidFill>
                  <a:schemeClr val="lt1"/>
                </a:solidFill>
                <a:latin typeface="Arial"/>
                <a:ea typeface="Arial"/>
                <a:cs typeface="Arial"/>
                <a:sym typeface="Arial"/>
              </a:endParaRPr>
            </a:p>
          </p:txBody>
        </p:sp>
      </p:grpSp>
      <p:grpSp>
        <p:nvGrpSpPr>
          <p:cNvPr id="68" name="Google Shape;68;p14"/>
          <p:cNvGrpSpPr/>
          <p:nvPr/>
        </p:nvGrpSpPr>
        <p:grpSpPr>
          <a:xfrm>
            <a:off x="2401564" y="1337840"/>
            <a:ext cx="2038463" cy="679847"/>
            <a:chOff x="3359939" y="1796853"/>
            <a:chExt cx="2041525" cy="906463"/>
          </a:xfrm>
        </p:grpSpPr>
        <p:sp>
          <p:nvSpPr>
            <p:cNvPr id="69" name="Google Shape;69;p14"/>
            <p:cNvSpPr/>
            <p:nvPr/>
          </p:nvSpPr>
          <p:spPr>
            <a:xfrm>
              <a:off x="3359939" y="1796853"/>
              <a:ext cx="2041525" cy="906463"/>
            </a:xfrm>
            <a:custGeom>
              <a:rect b="b" l="l" r="r" t="t"/>
              <a:pathLst>
                <a:path extrusionOk="0" h="298" w="673">
                  <a:moveTo>
                    <a:pt x="670" y="143"/>
                  </a:moveTo>
                  <a:cubicBezTo>
                    <a:pt x="560" y="7"/>
                    <a:pt x="560" y="7"/>
                    <a:pt x="560" y="7"/>
                  </a:cubicBezTo>
                  <a:cubicBezTo>
                    <a:pt x="554" y="0"/>
                    <a:pt x="543" y="4"/>
                    <a:pt x="543" y="13"/>
                  </a:cubicBezTo>
                  <a:cubicBezTo>
                    <a:pt x="543" y="56"/>
                    <a:pt x="543" y="56"/>
                    <a:pt x="543" y="56"/>
                  </a:cubicBezTo>
                  <a:cubicBezTo>
                    <a:pt x="165" y="56"/>
                    <a:pt x="165" y="56"/>
                    <a:pt x="165" y="56"/>
                  </a:cubicBezTo>
                  <a:cubicBezTo>
                    <a:pt x="106" y="56"/>
                    <a:pt x="50" y="68"/>
                    <a:pt x="0" y="90"/>
                  </a:cubicBezTo>
                  <a:cubicBezTo>
                    <a:pt x="81" y="258"/>
                    <a:pt x="81" y="258"/>
                    <a:pt x="81" y="258"/>
                  </a:cubicBezTo>
                  <a:cubicBezTo>
                    <a:pt x="107" y="248"/>
                    <a:pt x="136" y="242"/>
                    <a:pt x="165" y="242"/>
                  </a:cubicBezTo>
                  <a:cubicBezTo>
                    <a:pt x="543" y="242"/>
                    <a:pt x="543" y="242"/>
                    <a:pt x="543" y="242"/>
                  </a:cubicBezTo>
                  <a:cubicBezTo>
                    <a:pt x="543" y="285"/>
                    <a:pt x="543" y="285"/>
                    <a:pt x="543" y="285"/>
                  </a:cubicBezTo>
                  <a:cubicBezTo>
                    <a:pt x="543" y="294"/>
                    <a:pt x="554" y="298"/>
                    <a:pt x="560" y="291"/>
                  </a:cubicBezTo>
                  <a:cubicBezTo>
                    <a:pt x="670" y="155"/>
                    <a:pt x="670" y="155"/>
                    <a:pt x="670" y="155"/>
                  </a:cubicBezTo>
                  <a:cubicBezTo>
                    <a:pt x="673" y="151"/>
                    <a:pt x="673" y="146"/>
                    <a:pt x="670" y="143"/>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14"/>
            <p:cNvSpPr txBox="1"/>
            <p:nvPr/>
          </p:nvSpPr>
          <p:spPr>
            <a:xfrm>
              <a:off x="4111052" y="2075367"/>
              <a:ext cx="738900" cy="338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lt1"/>
                  </a:solidFill>
                </a:rPr>
                <a:t>2. Datos</a:t>
              </a:r>
              <a:endParaRPr sz="1200">
                <a:solidFill>
                  <a:schemeClr val="lt1"/>
                </a:solidFill>
                <a:latin typeface="Arial"/>
                <a:ea typeface="Arial"/>
                <a:cs typeface="Arial"/>
                <a:sym typeface="Arial"/>
              </a:endParaRPr>
            </a:p>
          </p:txBody>
        </p:sp>
      </p:grpSp>
      <p:sp>
        <p:nvSpPr>
          <p:cNvPr id="71" name="Google Shape;71;p14"/>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2700"/>
              <a:buFont typeface="Calibri"/>
              <a:buNone/>
            </a:pPr>
            <a:r>
              <a:rPr lang="es">
                <a:solidFill>
                  <a:srgbClr val="3F3F3F"/>
                </a:solidFill>
              </a:rPr>
              <a:t>Propuesta de Idea</a:t>
            </a:r>
            <a:endParaRPr b="0" i="0" sz="2700" u="none" cap="none" strike="noStrike">
              <a:solidFill>
                <a:srgbClr val="3F3F3F"/>
              </a:solidFill>
              <a:latin typeface="Calibri"/>
              <a:ea typeface="Calibri"/>
              <a:cs typeface="Calibri"/>
              <a:sym typeface="Calibri"/>
            </a:endParaRPr>
          </a:p>
        </p:txBody>
      </p:sp>
      <p:sp>
        <p:nvSpPr>
          <p:cNvPr id="72" name="Google Shape;72;p14"/>
          <p:cNvSpPr/>
          <p:nvPr/>
        </p:nvSpPr>
        <p:spPr>
          <a:xfrm>
            <a:off x="1768812" y="1422375"/>
            <a:ext cx="1962662" cy="3317081"/>
          </a:xfrm>
          <a:custGeom>
            <a:rect b="b" l="l" r="r" t="t"/>
            <a:pathLst>
              <a:path extrusionOk="0" h="1456" w="862">
                <a:moveTo>
                  <a:pt x="526" y="752"/>
                </a:moveTo>
                <a:cubicBezTo>
                  <a:pt x="414" y="748"/>
                  <a:pt x="354" y="727"/>
                  <a:pt x="322" y="706"/>
                </a:cubicBezTo>
                <a:cubicBezTo>
                  <a:pt x="243" y="659"/>
                  <a:pt x="189" y="572"/>
                  <a:pt x="189" y="474"/>
                </a:cubicBezTo>
                <a:cubicBezTo>
                  <a:pt x="189" y="474"/>
                  <a:pt x="189" y="474"/>
                  <a:pt x="189" y="474"/>
                </a:cubicBezTo>
                <a:cubicBezTo>
                  <a:pt x="189" y="363"/>
                  <a:pt x="257" y="267"/>
                  <a:pt x="354" y="226"/>
                </a:cubicBezTo>
                <a:cubicBezTo>
                  <a:pt x="362" y="244"/>
                  <a:pt x="362" y="244"/>
                  <a:pt x="362" y="244"/>
                </a:cubicBezTo>
                <a:cubicBezTo>
                  <a:pt x="371" y="263"/>
                  <a:pt x="371" y="263"/>
                  <a:pt x="371" y="263"/>
                </a:cubicBezTo>
                <a:cubicBezTo>
                  <a:pt x="375" y="271"/>
                  <a:pt x="386" y="270"/>
                  <a:pt x="389" y="261"/>
                </a:cubicBezTo>
                <a:cubicBezTo>
                  <a:pt x="431" y="91"/>
                  <a:pt x="431" y="91"/>
                  <a:pt x="431" y="91"/>
                </a:cubicBezTo>
                <a:cubicBezTo>
                  <a:pt x="432" y="87"/>
                  <a:pt x="430" y="83"/>
                  <a:pt x="426" y="81"/>
                </a:cubicBezTo>
                <a:cubicBezTo>
                  <a:pt x="269" y="3"/>
                  <a:pt x="269" y="3"/>
                  <a:pt x="269" y="3"/>
                </a:cubicBezTo>
                <a:cubicBezTo>
                  <a:pt x="262" y="0"/>
                  <a:pt x="253" y="8"/>
                  <a:pt x="257" y="16"/>
                </a:cubicBezTo>
                <a:cubicBezTo>
                  <a:pt x="275" y="55"/>
                  <a:pt x="275" y="55"/>
                  <a:pt x="275" y="55"/>
                </a:cubicBezTo>
                <a:cubicBezTo>
                  <a:pt x="276" y="58"/>
                  <a:pt x="276" y="58"/>
                  <a:pt x="276" y="58"/>
                </a:cubicBezTo>
                <a:cubicBezTo>
                  <a:pt x="263" y="64"/>
                  <a:pt x="250" y="71"/>
                  <a:pt x="238" y="79"/>
                </a:cubicBezTo>
                <a:cubicBezTo>
                  <a:pt x="238" y="79"/>
                  <a:pt x="238" y="79"/>
                  <a:pt x="238" y="79"/>
                </a:cubicBezTo>
                <a:cubicBezTo>
                  <a:pt x="110" y="151"/>
                  <a:pt x="18" y="272"/>
                  <a:pt x="8" y="428"/>
                </a:cubicBezTo>
                <a:cubicBezTo>
                  <a:pt x="1" y="519"/>
                  <a:pt x="20" y="565"/>
                  <a:pt x="43" y="633"/>
                </a:cubicBezTo>
                <a:cubicBezTo>
                  <a:pt x="62" y="687"/>
                  <a:pt x="57" y="718"/>
                  <a:pt x="57" y="718"/>
                </a:cubicBezTo>
                <a:cubicBezTo>
                  <a:pt x="36" y="756"/>
                  <a:pt x="0" y="825"/>
                  <a:pt x="1" y="840"/>
                </a:cubicBezTo>
                <a:cubicBezTo>
                  <a:pt x="1" y="840"/>
                  <a:pt x="0" y="878"/>
                  <a:pt x="59" y="879"/>
                </a:cubicBezTo>
                <a:cubicBezTo>
                  <a:pt x="59" y="879"/>
                  <a:pt x="74" y="881"/>
                  <a:pt x="69" y="914"/>
                </a:cubicBezTo>
                <a:cubicBezTo>
                  <a:pt x="69" y="961"/>
                  <a:pt x="69" y="961"/>
                  <a:pt x="69" y="961"/>
                </a:cubicBezTo>
                <a:cubicBezTo>
                  <a:pt x="69" y="961"/>
                  <a:pt x="71" y="975"/>
                  <a:pt x="96" y="984"/>
                </a:cubicBezTo>
                <a:cubicBezTo>
                  <a:pt x="96" y="984"/>
                  <a:pt x="101" y="989"/>
                  <a:pt x="94" y="998"/>
                </a:cubicBezTo>
                <a:cubicBezTo>
                  <a:pt x="94" y="998"/>
                  <a:pt x="80" y="1013"/>
                  <a:pt x="104" y="1046"/>
                </a:cubicBezTo>
                <a:cubicBezTo>
                  <a:pt x="113" y="1058"/>
                  <a:pt x="126" y="1073"/>
                  <a:pt x="118" y="1104"/>
                </a:cubicBezTo>
                <a:cubicBezTo>
                  <a:pt x="118" y="1104"/>
                  <a:pt x="107" y="1163"/>
                  <a:pt x="130" y="1178"/>
                </a:cubicBezTo>
                <a:cubicBezTo>
                  <a:pt x="130" y="1178"/>
                  <a:pt x="157" y="1209"/>
                  <a:pt x="264" y="1196"/>
                </a:cubicBezTo>
                <a:cubicBezTo>
                  <a:pt x="301" y="1191"/>
                  <a:pt x="370" y="1173"/>
                  <a:pt x="411" y="1225"/>
                </a:cubicBezTo>
                <a:cubicBezTo>
                  <a:pt x="411" y="1225"/>
                  <a:pt x="509" y="1412"/>
                  <a:pt x="517" y="1456"/>
                </a:cubicBezTo>
                <a:cubicBezTo>
                  <a:pt x="517" y="1456"/>
                  <a:pt x="571" y="1359"/>
                  <a:pt x="655" y="1268"/>
                </a:cubicBezTo>
                <a:cubicBezTo>
                  <a:pt x="710" y="1208"/>
                  <a:pt x="778" y="1149"/>
                  <a:pt x="853" y="1122"/>
                </a:cubicBezTo>
                <a:cubicBezTo>
                  <a:pt x="856" y="1117"/>
                  <a:pt x="859" y="1111"/>
                  <a:pt x="862" y="1106"/>
                </a:cubicBezTo>
                <a:cubicBezTo>
                  <a:pt x="862" y="1105"/>
                  <a:pt x="862" y="1105"/>
                  <a:pt x="862" y="1104"/>
                </a:cubicBezTo>
                <a:cubicBezTo>
                  <a:pt x="862" y="1078"/>
                  <a:pt x="861" y="1048"/>
                  <a:pt x="856" y="1016"/>
                </a:cubicBezTo>
                <a:cubicBezTo>
                  <a:pt x="829" y="876"/>
                  <a:pt x="727" y="760"/>
                  <a:pt x="526" y="75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14"/>
          <p:cNvSpPr txBox="1"/>
          <p:nvPr/>
        </p:nvSpPr>
        <p:spPr>
          <a:xfrm>
            <a:off x="4138029" y="2148881"/>
            <a:ext cx="1682400" cy="2541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s" sz="1200">
                <a:solidFill>
                  <a:srgbClr val="7F7F7F"/>
                </a:solidFill>
              </a:rPr>
              <a:t>Primeras Ideas</a:t>
            </a:r>
            <a:endParaRPr sz="1200">
              <a:solidFill>
                <a:srgbClr val="7F7F7F"/>
              </a:solidFill>
              <a:latin typeface="Arial"/>
              <a:ea typeface="Arial"/>
              <a:cs typeface="Arial"/>
              <a:sym typeface="Arial"/>
            </a:endParaRPr>
          </a:p>
        </p:txBody>
      </p:sp>
      <p:sp>
        <p:nvSpPr>
          <p:cNvPr id="74" name="Google Shape;74;p14"/>
          <p:cNvSpPr txBox="1"/>
          <p:nvPr/>
        </p:nvSpPr>
        <p:spPr>
          <a:xfrm>
            <a:off x="5820587" y="995776"/>
            <a:ext cx="1682400" cy="2541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None/>
            </a:pPr>
            <a:r>
              <a:rPr lang="es" sz="1200">
                <a:solidFill>
                  <a:srgbClr val="7F7F7F"/>
                </a:solidFill>
              </a:rPr>
              <a:t>Soluciones</a:t>
            </a:r>
            <a:endParaRPr sz="1200">
              <a:solidFill>
                <a:srgbClr val="7F7F7F"/>
              </a:solidFill>
              <a:latin typeface="Arial"/>
              <a:ea typeface="Arial"/>
              <a:cs typeface="Arial"/>
              <a:sym typeface="Arial"/>
            </a:endParaRPr>
          </a:p>
        </p:txBody>
      </p:sp>
      <p:sp>
        <p:nvSpPr>
          <p:cNvPr id="75" name="Google Shape;75;p14"/>
          <p:cNvSpPr txBox="1"/>
          <p:nvPr/>
        </p:nvSpPr>
        <p:spPr>
          <a:xfrm>
            <a:off x="2579591" y="1093001"/>
            <a:ext cx="1682400" cy="254100"/>
          </a:xfrm>
          <a:prstGeom prst="rect">
            <a:avLst/>
          </a:prstGeom>
          <a:noFill/>
          <a:ln>
            <a:noFill/>
          </a:ln>
        </p:spPr>
        <p:txBody>
          <a:bodyPr anchorCtr="0" anchor="b" bIns="34275" lIns="68575" spcFirstLastPara="1" rIns="68575" wrap="square" tIns="34275">
            <a:noAutofit/>
          </a:bodyPr>
          <a:lstStyle/>
          <a:p>
            <a:pPr indent="0" lvl="0" marL="0" marR="0" rtl="0" algn="ctr">
              <a:spcBef>
                <a:spcPts val="0"/>
              </a:spcBef>
              <a:spcAft>
                <a:spcPts val="0"/>
              </a:spcAft>
              <a:buNone/>
            </a:pPr>
            <a:r>
              <a:rPr lang="es" sz="1200">
                <a:solidFill>
                  <a:srgbClr val="7F7F7F"/>
                </a:solidFill>
              </a:rPr>
              <a:t>Descripción de los datos</a:t>
            </a:r>
            <a:endParaRPr sz="1200">
              <a:solidFill>
                <a:srgbClr val="7F7F7F"/>
              </a:solidFill>
              <a:latin typeface="Arial"/>
              <a:ea typeface="Arial"/>
              <a:cs typeface="Arial"/>
              <a:sym typeface="Arial"/>
            </a:endParaRPr>
          </a:p>
        </p:txBody>
      </p:sp>
      <p:sp>
        <p:nvSpPr>
          <p:cNvPr id="76" name="Google Shape;76;p14"/>
          <p:cNvSpPr/>
          <p:nvPr/>
        </p:nvSpPr>
        <p:spPr>
          <a:xfrm>
            <a:off x="2335697" y="2011826"/>
            <a:ext cx="1008723" cy="1007268"/>
          </a:xfrm>
          <a:custGeom>
            <a:rect b="b" l="l" r="r" t="t"/>
            <a:pathLst>
              <a:path extrusionOk="0" h="442" w="443">
                <a:moveTo>
                  <a:pt x="440" y="189"/>
                </a:moveTo>
                <a:cubicBezTo>
                  <a:pt x="438" y="186"/>
                  <a:pt x="435" y="185"/>
                  <a:pt x="432" y="185"/>
                </a:cubicBezTo>
                <a:cubicBezTo>
                  <a:pt x="376" y="179"/>
                  <a:pt x="376" y="179"/>
                  <a:pt x="376" y="179"/>
                </a:cubicBezTo>
                <a:cubicBezTo>
                  <a:pt x="372" y="166"/>
                  <a:pt x="367" y="153"/>
                  <a:pt x="360" y="141"/>
                </a:cubicBezTo>
                <a:cubicBezTo>
                  <a:pt x="395" y="97"/>
                  <a:pt x="395" y="97"/>
                  <a:pt x="395" y="97"/>
                </a:cubicBezTo>
                <a:cubicBezTo>
                  <a:pt x="397" y="95"/>
                  <a:pt x="398" y="92"/>
                  <a:pt x="398" y="89"/>
                </a:cubicBezTo>
                <a:cubicBezTo>
                  <a:pt x="398" y="86"/>
                  <a:pt x="397" y="84"/>
                  <a:pt x="395" y="82"/>
                </a:cubicBezTo>
                <a:cubicBezTo>
                  <a:pt x="360" y="47"/>
                  <a:pt x="360" y="47"/>
                  <a:pt x="360" y="47"/>
                </a:cubicBezTo>
                <a:cubicBezTo>
                  <a:pt x="358" y="45"/>
                  <a:pt x="356" y="44"/>
                  <a:pt x="352" y="44"/>
                </a:cubicBezTo>
                <a:cubicBezTo>
                  <a:pt x="349" y="44"/>
                  <a:pt x="347" y="45"/>
                  <a:pt x="345" y="47"/>
                </a:cubicBezTo>
                <a:cubicBezTo>
                  <a:pt x="301" y="82"/>
                  <a:pt x="301" y="82"/>
                  <a:pt x="301" y="82"/>
                </a:cubicBezTo>
                <a:cubicBezTo>
                  <a:pt x="289" y="75"/>
                  <a:pt x="276" y="70"/>
                  <a:pt x="263" y="66"/>
                </a:cubicBezTo>
                <a:cubicBezTo>
                  <a:pt x="257" y="10"/>
                  <a:pt x="257" y="10"/>
                  <a:pt x="257" y="10"/>
                </a:cubicBezTo>
                <a:cubicBezTo>
                  <a:pt x="257" y="7"/>
                  <a:pt x="256" y="5"/>
                  <a:pt x="253" y="3"/>
                </a:cubicBezTo>
                <a:cubicBezTo>
                  <a:pt x="251" y="1"/>
                  <a:pt x="249" y="0"/>
                  <a:pt x="246" y="0"/>
                </a:cubicBezTo>
                <a:cubicBezTo>
                  <a:pt x="197" y="0"/>
                  <a:pt x="197" y="0"/>
                  <a:pt x="197" y="0"/>
                </a:cubicBezTo>
                <a:cubicBezTo>
                  <a:pt x="194" y="0"/>
                  <a:pt x="192" y="1"/>
                  <a:pt x="189" y="3"/>
                </a:cubicBezTo>
                <a:cubicBezTo>
                  <a:pt x="187" y="5"/>
                  <a:pt x="186" y="7"/>
                  <a:pt x="186" y="10"/>
                </a:cubicBezTo>
                <a:cubicBezTo>
                  <a:pt x="180" y="66"/>
                  <a:pt x="180" y="66"/>
                  <a:pt x="180" y="66"/>
                </a:cubicBezTo>
                <a:cubicBezTo>
                  <a:pt x="167" y="70"/>
                  <a:pt x="154" y="75"/>
                  <a:pt x="142" y="82"/>
                </a:cubicBezTo>
                <a:cubicBezTo>
                  <a:pt x="98" y="47"/>
                  <a:pt x="98" y="47"/>
                  <a:pt x="98" y="47"/>
                </a:cubicBezTo>
                <a:cubicBezTo>
                  <a:pt x="96" y="45"/>
                  <a:pt x="93" y="44"/>
                  <a:pt x="91" y="44"/>
                </a:cubicBezTo>
                <a:cubicBezTo>
                  <a:pt x="87" y="44"/>
                  <a:pt x="84" y="45"/>
                  <a:pt x="82" y="47"/>
                </a:cubicBezTo>
                <a:cubicBezTo>
                  <a:pt x="48" y="82"/>
                  <a:pt x="48" y="82"/>
                  <a:pt x="48" y="82"/>
                </a:cubicBezTo>
                <a:cubicBezTo>
                  <a:pt x="46" y="84"/>
                  <a:pt x="45" y="86"/>
                  <a:pt x="45" y="89"/>
                </a:cubicBezTo>
                <a:cubicBezTo>
                  <a:pt x="44" y="92"/>
                  <a:pt x="45" y="95"/>
                  <a:pt x="48" y="97"/>
                </a:cubicBezTo>
                <a:cubicBezTo>
                  <a:pt x="83" y="141"/>
                  <a:pt x="83" y="141"/>
                  <a:pt x="83" y="141"/>
                </a:cubicBezTo>
                <a:cubicBezTo>
                  <a:pt x="76" y="153"/>
                  <a:pt x="71" y="166"/>
                  <a:pt x="67" y="179"/>
                </a:cubicBezTo>
                <a:cubicBezTo>
                  <a:pt x="11" y="185"/>
                  <a:pt x="11" y="185"/>
                  <a:pt x="11" y="185"/>
                </a:cubicBezTo>
                <a:cubicBezTo>
                  <a:pt x="8" y="185"/>
                  <a:pt x="5" y="186"/>
                  <a:pt x="3" y="189"/>
                </a:cubicBezTo>
                <a:cubicBezTo>
                  <a:pt x="1" y="191"/>
                  <a:pt x="0" y="193"/>
                  <a:pt x="0" y="197"/>
                </a:cubicBezTo>
                <a:cubicBezTo>
                  <a:pt x="0" y="245"/>
                  <a:pt x="0" y="245"/>
                  <a:pt x="0" y="245"/>
                </a:cubicBezTo>
                <a:cubicBezTo>
                  <a:pt x="0" y="248"/>
                  <a:pt x="1" y="250"/>
                  <a:pt x="3" y="253"/>
                </a:cubicBezTo>
                <a:cubicBezTo>
                  <a:pt x="5" y="255"/>
                  <a:pt x="8" y="256"/>
                  <a:pt x="11" y="256"/>
                </a:cubicBezTo>
                <a:cubicBezTo>
                  <a:pt x="67" y="262"/>
                  <a:pt x="67" y="262"/>
                  <a:pt x="67" y="262"/>
                </a:cubicBezTo>
                <a:cubicBezTo>
                  <a:pt x="71" y="275"/>
                  <a:pt x="76" y="288"/>
                  <a:pt x="83" y="300"/>
                </a:cubicBezTo>
                <a:cubicBezTo>
                  <a:pt x="48" y="344"/>
                  <a:pt x="48" y="344"/>
                  <a:pt x="48" y="344"/>
                </a:cubicBezTo>
                <a:cubicBezTo>
                  <a:pt x="45" y="346"/>
                  <a:pt x="44" y="349"/>
                  <a:pt x="45" y="352"/>
                </a:cubicBezTo>
                <a:cubicBezTo>
                  <a:pt x="45" y="355"/>
                  <a:pt x="46" y="358"/>
                  <a:pt x="48" y="360"/>
                </a:cubicBezTo>
                <a:cubicBezTo>
                  <a:pt x="82" y="394"/>
                  <a:pt x="82" y="394"/>
                  <a:pt x="82" y="394"/>
                </a:cubicBezTo>
                <a:cubicBezTo>
                  <a:pt x="84" y="396"/>
                  <a:pt x="87" y="397"/>
                  <a:pt x="91" y="397"/>
                </a:cubicBezTo>
                <a:cubicBezTo>
                  <a:pt x="93" y="397"/>
                  <a:pt x="96" y="396"/>
                  <a:pt x="98" y="395"/>
                </a:cubicBezTo>
                <a:cubicBezTo>
                  <a:pt x="142" y="359"/>
                  <a:pt x="142" y="359"/>
                  <a:pt x="142" y="359"/>
                </a:cubicBezTo>
                <a:cubicBezTo>
                  <a:pt x="154" y="366"/>
                  <a:pt x="167" y="371"/>
                  <a:pt x="180" y="375"/>
                </a:cubicBezTo>
                <a:cubicBezTo>
                  <a:pt x="186" y="431"/>
                  <a:pt x="186" y="431"/>
                  <a:pt x="186" y="431"/>
                </a:cubicBezTo>
                <a:cubicBezTo>
                  <a:pt x="186" y="434"/>
                  <a:pt x="187" y="437"/>
                  <a:pt x="189" y="439"/>
                </a:cubicBezTo>
                <a:cubicBezTo>
                  <a:pt x="192" y="441"/>
                  <a:pt x="194" y="442"/>
                  <a:pt x="197" y="442"/>
                </a:cubicBezTo>
                <a:cubicBezTo>
                  <a:pt x="246" y="442"/>
                  <a:pt x="246" y="442"/>
                  <a:pt x="246" y="442"/>
                </a:cubicBezTo>
                <a:cubicBezTo>
                  <a:pt x="249" y="442"/>
                  <a:pt x="251" y="441"/>
                  <a:pt x="253" y="439"/>
                </a:cubicBezTo>
                <a:cubicBezTo>
                  <a:pt x="256" y="437"/>
                  <a:pt x="257" y="434"/>
                  <a:pt x="257" y="431"/>
                </a:cubicBezTo>
                <a:cubicBezTo>
                  <a:pt x="263" y="375"/>
                  <a:pt x="263" y="375"/>
                  <a:pt x="263" y="375"/>
                </a:cubicBezTo>
                <a:cubicBezTo>
                  <a:pt x="276" y="371"/>
                  <a:pt x="289" y="366"/>
                  <a:pt x="301" y="359"/>
                </a:cubicBezTo>
                <a:cubicBezTo>
                  <a:pt x="345" y="395"/>
                  <a:pt x="345" y="395"/>
                  <a:pt x="345" y="395"/>
                </a:cubicBezTo>
                <a:cubicBezTo>
                  <a:pt x="347" y="396"/>
                  <a:pt x="349" y="397"/>
                  <a:pt x="352" y="397"/>
                </a:cubicBezTo>
                <a:cubicBezTo>
                  <a:pt x="356" y="397"/>
                  <a:pt x="358" y="396"/>
                  <a:pt x="360" y="394"/>
                </a:cubicBezTo>
                <a:cubicBezTo>
                  <a:pt x="395" y="360"/>
                  <a:pt x="395" y="360"/>
                  <a:pt x="395" y="360"/>
                </a:cubicBezTo>
                <a:cubicBezTo>
                  <a:pt x="397" y="358"/>
                  <a:pt x="398" y="355"/>
                  <a:pt x="398" y="352"/>
                </a:cubicBezTo>
                <a:cubicBezTo>
                  <a:pt x="398" y="349"/>
                  <a:pt x="397" y="346"/>
                  <a:pt x="395" y="344"/>
                </a:cubicBezTo>
                <a:cubicBezTo>
                  <a:pt x="360" y="300"/>
                  <a:pt x="360" y="300"/>
                  <a:pt x="360" y="300"/>
                </a:cubicBezTo>
                <a:cubicBezTo>
                  <a:pt x="367" y="288"/>
                  <a:pt x="372" y="275"/>
                  <a:pt x="376" y="262"/>
                </a:cubicBezTo>
                <a:cubicBezTo>
                  <a:pt x="432" y="256"/>
                  <a:pt x="432" y="256"/>
                  <a:pt x="432" y="256"/>
                </a:cubicBezTo>
                <a:cubicBezTo>
                  <a:pt x="435" y="256"/>
                  <a:pt x="438" y="255"/>
                  <a:pt x="440" y="253"/>
                </a:cubicBezTo>
                <a:cubicBezTo>
                  <a:pt x="442" y="250"/>
                  <a:pt x="443" y="248"/>
                  <a:pt x="443" y="245"/>
                </a:cubicBezTo>
                <a:cubicBezTo>
                  <a:pt x="443" y="197"/>
                  <a:pt x="443" y="197"/>
                  <a:pt x="443" y="197"/>
                </a:cubicBezTo>
                <a:cubicBezTo>
                  <a:pt x="443" y="193"/>
                  <a:pt x="442" y="191"/>
                  <a:pt x="440" y="189"/>
                </a:cubicBez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dk1"/>
                </a:solidFill>
              </a:rPr>
              <a:t>Índice</a:t>
            </a:r>
            <a:endParaRPr sz="1200">
              <a:solidFill>
                <a:schemeClr val="dk1"/>
              </a:solidFill>
              <a:latin typeface="Arial"/>
              <a:ea typeface="Arial"/>
              <a:cs typeface="Arial"/>
              <a:sym typeface="Arial"/>
            </a:endParaRPr>
          </a:p>
        </p:txBody>
      </p:sp>
      <p:sp>
        <p:nvSpPr>
          <p:cNvPr id="77" name="Google Shape;77;p14"/>
          <p:cNvSpPr txBox="1"/>
          <p:nvPr/>
        </p:nvSpPr>
        <p:spPr>
          <a:xfrm rot="-2471821">
            <a:off x="1784241" y="1774810"/>
            <a:ext cx="1020268" cy="254079"/>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s" sz="1200">
                <a:solidFill>
                  <a:schemeClr val="lt1"/>
                </a:solidFill>
              </a:rPr>
              <a:t> 1. </a:t>
            </a:r>
            <a:r>
              <a:rPr lang="es" sz="1200">
                <a:solidFill>
                  <a:schemeClr val="lt1"/>
                </a:solidFill>
              </a:rPr>
              <a:t>Problema</a:t>
            </a:r>
            <a:endParaRPr sz="12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p:nvPr/>
        </p:nvSpPr>
        <p:spPr>
          <a:xfrm>
            <a:off x="5826746" y="1347640"/>
            <a:ext cx="2033727" cy="679848"/>
          </a:xfrm>
          <a:custGeom>
            <a:rect b="b" l="l" r="r" t="t"/>
            <a:pathLst>
              <a:path extrusionOk="0" h="298" w="671">
                <a:moveTo>
                  <a:pt x="668" y="143"/>
                </a:moveTo>
                <a:cubicBezTo>
                  <a:pt x="558" y="7"/>
                  <a:pt x="558" y="7"/>
                  <a:pt x="558" y="7"/>
                </a:cubicBezTo>
                <a:cubicBezTo>
                  <a:pt x="553" y="0"/>
                  <a:pt x="542" y="4"/>
                  <a:pt x="542" y="13"/>
                </a:cubicBezTo>
                <a:cubicBezTo>
                  <a:pt x="542" y="56"/>
                  <a:pt x="542" y="56"/>
                  <a:pt x="542" y="56"/>
                </a:cubicBezTo>
                <a:cubicBezTo>
                  <a:pt x="0" y="56"/>
                  <a:pt x="0" y="56"/>
                  <a:pt x="0" y="56"/>
                </a:cubicBezTo>
                <a:cubicBezTo>
                  <a:pt x="0" y="242"/>
                  <a:pt x="0" y="242"/>
                  <a:pt x="0" y="242"/>
                </a:cubicBezTo>
                <a:cubicBezTo>
                  <a:pt x="542" y="242"/>
                  <a:pt x="542" y="242"/>
                  <a:pt x="542" y="242"/>
                </a:cubicBezTo>
                <a:cubicBezTo>
                  <a:pt x="542" y="285"/>
                  <a:pt x="542" y="285"/>
                  <a:pt x="542" y="285"/>
                </a:cubicBezTo>
                <a:cubicBezTo>
                  <a:pt x="542" y="294"/>
                  <a:pt x="553" y="298"/>
                  <a:pt x="558" y="291"/>
                </a:cubicBezTo>
                <a:cubicBezTo>
                  <a:pt x="668" y="155"/>
                  <a:pt x="668" y="155"/>
                  <a:pt x="668" y="155"/>
                </a:cubicBezTo>
                <a:cubicBezTo>
                  <a:pt x="671" y="151"/>
                  <a:pt x="671" y="146"/>
                  <a:pt x="668" y="143"/>
                </a:cubicBezTo>
                <a:close/>
              </a:path>
            </a:pathLst>
          </a:custGeom>
          <a:solidFill>
            <a:srgbClr val="BFBFB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15"/>
          <p:cNvSpPr/>
          <p:nvPr/>
        </p:nvSpPr>
        <p:spPr>
          <a:xfrm>
            <a:off x="4134526" y="1347640"/>
            <a:ext cx="2038485" cy="679848"/>
          </a:xfrm>
          <a:custGeom>
            <a:rect b="b" l="l" r="r" t="t"/>
            <a:pathLst>
              <a:path extrusionOk="0" h="298" w="673">
                <a:moveTo>
                  <a:pt x="670" y="143"/>
                </a:moveTo>
                <a:cubicBezTo>
                  <a:pt x="560" y="7"/>
                  <a:pt x="560" y="7"/>
                  <a:pt x="560" y="7"/>
                </a:cubicBezTo>
                <a:cubicBezTo>
                  <a:pt x="554" y="0"/>
                  <a:pt x="543" y="4"/>
                  <a:pt x="543" y="13"/>
                </a:cubicBezTo>
                <a:cubicBezTo>
                  <a:pt x="543" y="56"/>
                  <a:pt x="543" y="56"/>
                  <a:pt x="543" y="56"/>
                </a:cubicBezTo>
                <a:cubicBezTo>
                  <a:pt x="0" y="56"/>
                  <a:pt x="0" y="56"/>
                  <a:pt x="0" y="56"/>
                </a:cubicBezTo>
                <a:cubicBezTo>
                  <a:pt x="0" y="242"/>
                  <a:pt x="0" y="242"/>
                  <a:pt x="0" y="242"/>
                </a:cubicBezTo>
                <a:cubicBezTo>
                  <a:pt x="543" y="242"/>
                  <a:pt x="543" y="242"/>
                  <a:pt x="543" y="242"/>
                </a:cubicBezTo>
                <a:cubicBezTo>
                  <a:pt x="543" y="285"/>
                  <a:pt x="543" y="285"/>
                  <a:pt x="543" y="285"/>
                </a:cubicBezTo>
                <a:cubicBezTo>
                  <a:pt x="543" y="294"/>
                  <a:pt x="554" y="298"/>
                  <a:pt x="560" y="291"/>
                </a:cubicBezTo>
                <a:cubicBezTo>
                  <a:pt x="670" y="155"/>
                  <a:pt x="670" y="155"/>
                  <a:pt x="670" y="155"/>
                </a:cubicBezTo>
                <a:cubicBezTo>
                  <a:pt x="673" y="151"/>
                  <a:pt x="673" y="146"/>
                  <a:pt x="670" y="143"/>
                </a:cubicBezTo>
                <a:close/>
              </a:path>
            </a:pathLst>
          </a:custGeom>
          <a:solidFill>
            <a:srgbClr val="A5A5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15"/>
          <p:cNvSpPr/>
          <p:nvPr/>
        </p:nvSpPr>
        <p:spPr>
          <a:xfrm>
            <a:off x="2499574" y="1347640"/>
            <a:ext cx="2038485" cy="679848"/>
          </a:xfrm>
          <a:custGeom>
            <a:rect b="b" l="l" r="r" t="t"/>
            <a:pathLst>
              <a:path extrusionOk="0" h="298" w="673">
                <a:moveTo>
                  <a:pt x="670" y="143"/>
                </a:moveTo>
                <a:cubicBezTo>
                  <a:pt x="560" y="7"/>
                  <a:pt x="560" y="7"/>
                  <a:pt x="560" y="7"/>
                </a:cubicBezTo>
                <a:cubicBezTo>
                  <a:pt x="554" y="0"/>
                  <a:pt x="543" y="4"/>
                  <a:pt x="543" y="13"/>
                </a:cubicBezTo>
                <a:cubicBezTo>
                  <a:pt x="543" y="56"/>
                  <a:pt x="543" y="56"/>
                  <a:pt x="543" y="56"/>
                </a:cubicBezTo>
                <a:cubicBezTo>
                  <a:pt x="165" y="56"/>
                  <a:pt x="165" y="56"/>
                  <a:pt x="165" y="56"/>
                </a:cubicBezTo>
                <a:cubicBezTo>
                  <a:pt x="106" y="56"/>
                  <a:pt x="50" y="68"/>
                  <a:pt x="0" y="90"/>
                </a:cubicBezTo>
                <a:cubicBezTo>
                  <a:pt x="81" y="258"/>
                  <a:pt x="81" y="258"/>
                  <a:pt x="81" y="258"/>
                </a:cubicBezTo>
                <a:cubicBezTo>
                  <a:pt x="107" y="248"/>
                  <a:pt x="136" y="242"/>
                  <a:pt x="165" y="242"/>
                </a:cubicBezTo>
                <a:cubicBezTo>
                  <a:pt x="543" y="242"/>
                  <a:pt x="543" y="242"/>
                  <a:pt x="543" y="242"/>
                </a:cubicBezTo>
                <a:cubicBezTo>
                  <a:pt x="543" y="285"/>
                  <a:pt x="543" y="285"/>
                  <a:pt x="543" y="285"/>
                </a:cubicBezTo>
                <a:cubicBezTo>
                  <a:pt x="543" y="294"/>
                  <a:pt x="554" y="298"/>
                  <a:pt x="560" y="291"/>
                </a:cubicBezTo>
                <a:cubicBezTo>
                  <a:pt x="670" y="155"/>
                  <a:pt x="670" y="155"/>
                  <a:pt x="670" y="155"/>
                </a:cubicBezTo>
                <a:cubicBezTo>
                  <a:pt x="673" y="151"/>
                  <a:pt x="673" y="146"/>
                  <a:pt x="670" y="143"/>
                </a:cubicBezTo>
                <a:close/>
              </a:path>
            </a:pathLst>
          </a:custGeom>
          <a:solidFill>
            <a:srgbClr val="BFBFB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5"/>
          <p:cNvSpPr/>
          <p:nvPr/>
        </p:nvSpPr>
        <p:spPr>
          <a:xfrm>
            <a:off x="1866787" y="1432175"/>
            <a:ext cx="1962662" cy="3317081"/>
          </a:xfrm>
          <a:custGeom>
            <a:rect b="b" l="l" r="r" t="t"/>
            <a:pathLst>
              <a:path extrusionOk="0" h="1456" w="862">
                <a:moveTo>
                  <a:pt x="526" y="752"/>
                </a:moveTo>
                <a:cubicBezTo>
                  <a:pt x="414" y="748"/>
                  <a:pt x="354" y="727"/>
                  <a:pt x="322" y="706"/>
                </a:cubicBezTo>
                <a:cubicBezTo>
                  <a:pt x="243" y="659"/>
                  <a:pt x="189" y="572"/>
                  <a:pt x="189" y="474"/>
                </a:cubicBezTo>
                <a:cubicBezTo>
                  <a:pt x="189" y="474"/>
                  <a:pt x="189" y="474"/>
                  <a:pt x="189" y="474"/>
                </a:cubicBezTo>
                <a:cubicBezTo>
                  <a:pt x="189" y="363"/>
                  <a:pt x="257" y="267"/>
                  <a:pt x="354" y="226"/>
                </a:cubicBezTo>
                <a:cubicBezTo>
                  <a:pt x="362" y="244"/>
                  <a:pt x="362" y="244"/>
                  <a:pt x="362" y="244"/>
                </a:cubicBezTo>
                <a:cubicBezTo>
                  <a:pt x="371" y="263"/>
                  <a:pt x="371" y="263"/>
                  <a:pt x="371" y="263"/>
                </a:cubicBezTo>
                <a:cubicBezTo>
                  <a:pt x="375" y="271"/>
                  <a:pt x="386" y="270"/>
                  <a:pt x="389" y="261"/>
                </a:cubicBezTo>
                <a:cubicBezTo>
                  <a:pt x="431" y="91"/>
                  <a:pt x="431" y="91"/>
                  <a:pt x="431" y="91"/>
                </a:cubicBezTo>
                <a:cubicBezTo>
                  <a:pt x="432" y="87"/>
                  <a:pt x="430" y="83"/>
                  <a:pt x="426" y="81"/>
                </a:cubicBezTo>
                <a:cubicBezTo>
                  <a:pt x="269" y="3"/>
                  <a:pt x="269" y="3"/>
                  <a:pt x="269" y="3"/>
                </a:cubicBezTo>
                <a:cubicBezTo>
                  <a:pt x="262" y="0"/>
                  <a:pt x="253" y="8"/>
                  <a:pt x="257" y="16"/>
                </a:cubicBezTo>
                <a:cubicBezTo>
                  <a:pt x="275" y="55"/>
                  <a:pt x="275" y="55"/>
                  <a:pt x="275" y="55"/>
                </a:cubicBezTo>
                <a:cubicBezTo>
                  <a:pt x="276" y="58"/>
                  <a:pt x="276" y="58"/>
                  <a:pt x="276" y="58"/>
                </a:cubicBezTo>
                <a:cubicBezTo>
                  <a:pt x="263" y="64"/>
                  <a:pt x="250" y="71"/>
                  <a:pt x="238" y="79"/>
                </a:cubicBezTo>
                <a:cubicBezTo>
                  <a:pt x="238" y="79"/>
                  <a:pt x="238" y="79"/>
                  <a:pt x="238" y="79"/>
                </a:cubicBezTo>
                <a:cubicBezTo>
                  <a:pt x="110" y="151"/>
                  <a:pt x="18" y="272"/>
                  <a:pt x="8" y="428"/>
                </a:cubicBezTo>
                <a:cubicBezTo>
                  <a:pt x="1" y="519"/>
                  <a:pt x="20" y="565"/>
                  <a:pt x="43" y="633"/>
                </a:cubicBezTo>
                <a:cubicBezTo>
                  <a:pt x="62" y="687"/>
                  <a:pt x="57" y="718"/>
                  <a:pt x="57" y="718"/>
                </a:cubicBezTo>
                <a:cubicBezTo>
                  <a:pt x="36" y="756"/>
                  <a:pt x="0" y="825"/>
                  <a:pt x="1" y="840"/>
                </a:cubicBezTo>
                <a:cubicBezTo>
                  <a:pt x="1" y="840"/>
                  <a:pt x="0" y="878"/>
                  <a:pt x="59" y="879"/>
                </a:cubicBezTo>
                <a:cubicBezTo>
                  <a:pt x="59" y="879"/>
                  <a:pt x="74" y="881"/>
                  <a:pt x="69" y="914"/>
                </a:cubicBezTo>
                <a:cubicBezTo>
                  <a:pt x="69" y="961"/>
                  <a:pt x="69" y="961"/>
                  <a:pt x="69" y="961"/>
                </a:cubicBezTo>
                <a:cubicBezTo>
                  <a:pt x="69" y="961"/>
                  <a:pt x="71" y="975"/>
                  <a:pt x="96" y="984"/>
                </a:cubicBezTo>
                <a:cubicBezTo>
                  <a:pt x="96" y="984"/>
                  <a:pt x="101" y="989"/>
                  <a:pt x="94" y="998"/>
                </a:cubicBezTo>
                <a:cubicBezTo>
                  <a:pt x="94" y="998"/>
                  <a:pt x="80" y="1013"/>
                  <a:pt x="104" y="1046"/>
                </a:cubicBezTo>
                <a:cubicBezTo>
                  <a:pt x="113" y="1058"/>
                  <a:pt x="126" y="1073"/>
                  <a:pt x="118" y="1104"/>
                </a:cubicBezTo>
                <a:cubicBezTo>
                  <a:pt x="118" y="1104"/>
                  <a:pt x="107" y="1163"/>
                  <a:pt x="130" y="1178"/>
                </a:cubicBezTo>
                <a:cubicBezTo>
                  <a:pt x="130" y="1178"/>
                  <a:pt x="157" y="1209"/>
                  <a:pt x="264" y="1196"/>
                </a:cubicBezTo>
                <a:cubicBezTo>
                  <a:pt x="301" y="1191"/>
                  <a:pt x="370" y="1173"/>
                  <a:pt x="411" y="1225"/>
                </a:cubicBezTo>
                <a:cubicBezTo>
                  <a:pt x="411" y="1225"/>
                  <a:pt x="509" y="1412"/>
                  <a:pt x="517" y="1456"/>
                </a:cubicBezTo>
                <a:cubicBezTo>
                  <a:pt x="517" y="1456"/>
                  <a:pt x="571" y="1359"/>
                  <a:pt x="655" y="1268"/>
                </a:cubicBezTo>
                <a:cubicBezTo>
                  <a:pt x="710" y="1208"/>
                  <a:pt x="778" y="1149"/>
                  <a:pt x="853" y="1122"/>
                </a:cubicBezTo>
                <a:cubicBezTo>
                  <a:pt x="856" y="1117"/>
                  <a:pt x="859" y="1111"/>
                  <a:pt x="862" y="1106"/>
                </a:cubicBezTo>
                <a:cubicBezTo>
                  <a:pt x="862" y="1105"/>
                  <a:pt x="862" y="1105"/>
                  <a:pt x="862" y="1104"/>
                </a:cubicBezTo>
                <a:cubicBezTo>
                  <a:pt x="862" y="1078"/>
                  <a:pt x="861" y="1048"/>
                  <a:pt x="856" y="1016"/>
                </a:cubicBezTo>
                <a:cubicBezTo>
                  <a:pt x="829" y="876"/>
                  <a:pt x="727" y="760"/>
                  <a:pt x="526" y="75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5"/>
          <p:cNvSpPr/>
          <p:nvPr/>
        </p:nvSpPr>
        <p:spPr>
          <a:xfrm>
            <a:off x="2433672" y="2021626"/>
            <a:ext cx="1008723" cy="1007268"/>
          </a:xfrm>
          <a:custGeom>
            <a:rect b="b" l="l" r="r" t="t"/>
            <a:pathLst>
              <a:path extrusionOk="0" h="442" w="443">
                <a:moveTo>
                  <a:pt x="440" y="189"/>
                </a:moveTo>
                <a:cubicBezTo>
                  <a:pt x="438" y="186"/>
                  <a:pt x="435" y="185"/>
                  <a:pt x="432" y="185"/>
                </a:cubicBezTo>
                <a:cubicBezTo>
                  <a:pt x="376" y="179"/>
                  <a:pt x="376" y="179"/>
                  <a:pt x="376" y="179"/>
                </a:cubicBezTo>
                <a:cubicBezTo>
                  <a:pt x="372" y="166"/>
                  <a:pt x="367" y="153"/>
                  <a:pt x="360" y="141"/>
                </a:cubicBezTo>
                <a:cubicBezTo>
                  <a:pt x="395" y="97"/>
                  <a:pt x="395" y="97"/>
                  <a:pt x="395" y="97"/>
                </a:cubicBezTo>
                <a:cubicBezTo>
                  <a:pt x="397" y="95"/>
                  <a:pt x="398" y="92"/>
                  <a:pt x="398" y="89"/>
                </a:cubicBezTo>
                <a:cubicBezTo>
                  <a:pt x="398" y="86"/>
                  <a:pt x="397" y="84"/>
                  <a:pt x="395" y="82"/>
                </a:cubicBezTo>
                <a:cubicBezTo>
                  <a:pt x="360" y="47"/>
                  <a:pt x="360" y="47"/>
                  <a:pt x="360" y="47"/>
                </a:cubicBezTo>
                <a:cubicBezTo>
                  <a:pt x="358" y="45"/>
                  <a:pt x="356" y="44"/>
                  <a:pt x="352" y="44"/>
                </a:cubicBezTo>
                <a:cubicBezTo>
                  <a:pt x="349" y="44"/>
                  <a:pt x="347" y="45"/>
                  <a:pt x="345" y="47"/>
                </a:cubicBezTo>
                <a:cubicBezTo>
                  <a:pt x="301" y="82"/>
                  <a:pt x="301" y="82"/>
                  <a:pt x="301" y="82"/>
                </a:cubicBezTo>
                <a:cubicBezTo>
                  <a:pt x="289" y="75"/>
                  <a:pt x="276" y="70"/>
                  <a:pt x="263" y="66"/>
                </a:cubicBezTo>
                <a:cubicBezTo>
                  <a:pt x="257" y="10"/>
                  <a:pt x="257" y="10"/>
                  <a:pt x="257" y="10"/>
                </a:cubicBezTo>
                <a:cubicBezTo>
                  <a:pt x="257" y="7"/>
                  <a:pt x="256" y="5"/>
                  <a:pt x="253" y="3"/>
                </a:cubicBezTo>
                <a:cubicBezTo>
                  <a:pt x="251" y="1"/>
                  <a:pt x="249" y="0"/>
                  <a:pt x="246" y="0"/>
                </a:cubicBezTo>
                <a:cubicBezTo>
                  <a:pt x="197" y="0"/>
                  <a:pt x="197" y="0"/>
                  <a:pt x="197" y="0"/>
                </a:cubicBezTo>
                <a:cubicBezTo>
                  <a:pt x="194" y="0"/>
                  <a:pt x="192" y="1"/>
                  <a:pt x="189" y="3"/>
                </a:cubicBezTo>
                <a:cubicBezTo>
                  <a:pt x="187" y="5"/>
                  <a:pt x="186" y="7"/>
                  <a:pt x="186" y="10"/>
                </a:cubicBezTo>
                <a:cubicBezTo>
                  <a:pt x="180" y="66"/>
                  <a:pt x="180" y="66"/>
                  <a:pt x="180" y="66"/>
                </a:cubicBezTo>
                <a:cubicBezTo>
                  <a:pt x="167" y="70"/>
                  <a:pt x="154" y="75"/>
                  <a:pt x="142" y="82"/>
                </a:cubicBezTo>
                <a:cubicBezTo>
                  <a:pt x="98" y="47"/>
                  <a:pt x="98" y="47"/>
                  <a:pt x="98" y="47"/>
                </a:cubicBezTo>
                <a:cubicBezTo>
                  <a:pt x="96" y="45"/>
                  <a:pt x="93" y="44"/>
                  <a:pt x="91" y="44"/>
                </a:cubicBezTo>
                <a:cubicBezTo>
                  <a:pt x="87" y="44"/>
                  <a:pt x="84" y="45"/>
                  <a:pt x="82" y="47"/>
                </a:cubicBezTo>
                <a:cubicBezTo>
                  <a:pt x="48" y="82"/>
                  <a:pt x="48" y="82"/>
                  <a:pt x="48" y="82"/>
                </a:cubicBezTo>
                <a:cubicBezTo>
                  <a:pt x="46" y="84"/>
                  <a:pt x="45" y="86"/>
                  <a:pt x="45" y="89"/>
                </a:cubicBezTo>
                <a:cubicBezTo>
                  <a:pt x="44" y="92"/>
                  <a:pt x="45" y="95"/>
                  <a:pt x="48" y="97"/>
                </a:cubicBezTo>
                <a:cubicBezTo>
                  <a:pt x="83" y="141"/>
                  <a:pt x="83" y="141"/>
                  <a:pt x="83" y="141"/>
                </a:cubicBezTo>
                <a:cubicBezTo>
                  <a:pt x="76" y="153"/>
                  <a:pt x="71" y="166"/>
                  <a:pt x="67" y="179"/>
                </a:cubicBezTo>
                <a:cubicBezTo>
                  <a:pt x="11" y="185"/>
                  <a:pt x="11" y="185"/>
                  <a:pt x="11" y="185"/>
                </a:cubicBezTo>
                <a:cubicBezTo>
                  <a:pt x="8" y="185"/>
                  <a:pt x="5" y="186"/>
                  <a:pt x="3" y="189"/>
                </a:cubicBezTo>
                <a:cubicBezTo>
                  <a:pt x="1" y="191"/>
                  <a:pt x="0" y="193"/>
                  <a:pt x="0" y="197"/>
                </a:cubicBezTo>
                <a:cubicBezTo>
                  <a:pt x="0" y="245"/>
                  <a:pt x="0" y="245"/>
                  <a:pt x="0" y="245"/>
                </a:cubicBezTo>
                <a:cubicBezTo>
                  <a:pt x="0" y="248"/>
                  <a:pt x="1" y="250"/>
                  <a:pt x="3" y="253"/>
                </a:cubicBezTo>
                <a:cubicBezTo>
                  <a:pt x="5" y="255"/>
                  <a:pt x="8" y="256"/>
                  <a:pt x="11" y="256"/>
                </a:cubicBezTo>
                <a:cubicBezTo>
                  <a:pt x="67" y="262"/>
                  <a:pt x="67" y="262"/>
                  <a:pt x="67" y="262"/>
                </a:cubicBezTo>
                <a:cubicBezTo>
                  <a:pt x="71" y="275"/>
                  <a:pt x="76" y="288"/>
                  <a:pt x="83" y="300"/>
                </a:cubicBezTo>
                <a:cubicBezTo>
                  <a:pt x="48" y="344"/>
                  <a:pt x="48" y="344"/>
                  <a:pt x="48" y="344"/>
                </a:cubicBezTo>
                <a:cubicBezTo>
                  <a:pt x="45" y="346"/>
                  <a:pt x="44" y="349"/>
                  <a:pt x="45" y="352"/>
                </a:cubicBezTo>
                <a:cubicBezTo>
                  <a:pt x="45" y="355"/>
                  <a:pt x="46" y="358"/>
                  <a:pt x="48" y="360"/>
                </a:cubicBezTo>
                <a:cubicBezTo>
                  <a:pt x="82" y="394"/>
                  <a:pt x="82" y="394"/>
                  <a:pt x="82" y="394"/>
                </a:cubicBezTo>
                <a:cubicBezTo>
                  <a:pt x="84" y="396"/>
                  <a:pt x="87" y="397"/>
                  <a:pt x="91" y="397"/>
                </a:cubicBezTo>
                <a:cubicBezTo>
                  <a:pt x="93" y="397"/>
                  <a:pt x="96" y="396"/>
                  <a:pt x="98" y="395"/>
                </a:cubicBezTo>
                <a:cubicBezTo>
                  <a:pt x="142" y="359"/>
                  <a:pt x="142" y="359"/>
                  <a:pt x="142" y="359"/>
                </a:cubicBezTo>
                <a:cubicBezTo>
                  <a:pt x="154" y="366"/>
                  <a:pt x="167" y="371"/>
                  <a:pt x="180" y="375"/>
                </a:cubicBezTo>
                <a:cubicBezTo>
                  <a:pt x="186" y="431"/>
                  <a:pt x="186" y="431"/>
                  <a:pt x="186" y="431"/>
                </a:cubicBezTo>
                <a:cubicBezTo>
                  <a:pt x="186" y="434"/>
                  <a:pt x="187" y="437"/>
                  <a:pt x="189" y="439"/>
                </a:cubicBezTo>
                <a:cubicBezTo>
                  <a:pt x="192" y="441"/>
                  <a:pt x="194" y="442"/>
                  <a:pt x="197" y="442"/>
                </a:cubicBezTo>
                <a:cubicBezTo>
                  <a:pt x="246" y="442"/>
                  <a:pt x="246" y="442"/>
                  <a:pt x="246" y="442"/>
                </a:cubicBezTo>
                <a:cubicBezTo>
                  <a:pt x="249" y="442"/>
                  <a:pt x="251" y="441"/>
                  <a:pt x="253" y="439"/>
                </a:cubicBezTo>
                <a:cubicBezTo>
                  <a:pt x="256" y="437"/>
                  <a:pt x="257" y="434"/>
                  <a:pt x="257" y="431"/>
                </a:cubicBezTo>
                <a:cubicBezTo>
                  <a:pt x="263" y="375"/>
                  <a:pt x="263" y="375"/>
                  <a:pt x="263" y="375"/>
                </a:cubicBezTo>
                <a:cubicBezTo>
                  <a:pt x="276" y="371"/>
                  <a:pt x="289" y="366"/>
                  <a:pt x="301" y="359"/>
                </a:cubicBezTo>
                <a:cubicBezTo>
                  <a:pt x="345" y="395"/>
                  <a:pt x="345" y="395"/>
                  <a:pt x="345" y="395"/>
                </a:cubicBezTo>
                <a:cubicBezTo>
                  <a:pt x="347" y="396"/>
                  <a:pt x="349" y="397"/>
                  <a:pt x="352" y="397"/>
                </a:cubicBezTo>
                <a:cubicBezTo>
                  <a:pt x="356" y="397"/>
                  <a:pt x="358" y="396"/>
                  <a:pt x="360" y="394"/>
                </a:cubicBezTo>
                <a:cubicBezTo>
                  <a:pt x="395" y="360"/>
                  <a:pt x="395" y="360"/>
                  <a:pt x="395" y="360"/>
                </a:cubicBezTo>
                <a:cubicBezTo>
                  <a:pt x="397" y="358"/>
                  <a:pt x="398" y="355"/>
                  <a:pt x="398" y="352"/>
                </a:cubicBezTo>
                <a:cubicBezTo>
                  <a:pt x="398" y="349"/>
                  <a:pt x="397" y="346"/>
                  <a:pt x="395" y="344"/>
                </a:cubicBezTo>
                <a:cubicBezTo>
                  <a:pt x="360" y="300"/>
                  <a:pt x="360" y="300"/>
                  <a:pt x="360" y="300"/>
                </a:cubicBezTo>
                <a:cubicBezTo>
                  <a:pt x="367" y="288"/>
                  <a:pt x="372" y="275"/>
                  <a:pt x="376" y="262"/>
                </a:cubicBezTo>
                <a:cubicBezTo>
                  <a:pt x="432" y="256"/>
                  <a:pt x="432" y="256"/>
                  <a:pt x="432" y="256"/>
                </a:cubicBezTo>
                <a:cubicBezTo>
                  <a:pt x="435" y="256"/>
                  <a:pt x="438" y="255"/>
                  <a:pt x="440" y="253"/>
                </a:cubicBezTo>
                <a:cubicBezTo>
                  <a:pt x="442" y="250"/>
                  <a:pt x="443" y="248"/>
                  <a:pt x="443" y="245"/>
                </a:cubicBezTo>
                <a:cubicBezTo>
                  <a:pt x="443" y="197"/>
                  <a:pt x="443" y="197"/>
                  <a:pt x="443" y="197"/>
                </a:cubicBezTo>
                <a:cubicBezTo>
                  <a:pt x="443" y="193"/>
                  <a:pt x="442" y="191"/>
                  <a:pt x="440" y="189"/>
                </a:cubicBez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dk1"/>
                </a:solidFill>
              </a:rPr>
              <a:t>Problema</a:t>
            </a:r>
            <a:endParaRPr sz="1200">
              <a:solidFill>
                <a:schemeClr val="dk1"/>
              </a:solidFill>
              <a:latin typeface="Arial"/>
              <a:ea typeface="Arial"/>
              <a:cs typeface="Arial"/>
              <a:sym typeface="Arial"/>
            </a:endParaRPr>
          </a:p>
        </p:txBody>
      </p:sp>
      <p:sp>
        <p:nvSpPr>
          <p:cNvPr id="87" name="Google Shape;87;p15"/>
          <p:cNvSpPr txBox="1"/>
          <p:nvPr/>
        </p:nvSpPr>
        <p:spPr>
          <a:xfrm rot="-2471821">
            <a:off x="1824041" y="1861185"/>
            <a:ext cx="1020268" cy="254079"/>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s" sz="1200">
                <a:solidFill>
                  <a:schemeClr val="lt1"/>
                </a:solidFill>
              </a:rPr>
              <a:t> 1. Problema</a:t>
            </a:r>
            <a:endParaRPr sz="1200">
              <a:solidFill>
                <a:schemeClr val="lt1"/>
              </a:solidFill>
              <a:latin typeface="Arial"/>
              <a:ea typeface="Arial"/>
              <a:cs typeface="Arial"/>
              <a:sym typeface="Arial"/>
            </a:endParaRPr>
          </a:p>
        </p:txBody>
      </p:sp>
      <p:sp>
        <p:nvSpPr>
          <p:cNvPr id="88" name="Google Shape;88;p15"/>
          <p:cNvSpPr txBox="1"/>
          <p:nvPr/>
        </p:nvSpPr>
        <p:spPr>
          <a:xfrm>
            <a:off x="3207900" y="1556525"/>
            <a:ext cx="737700" cy="2541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lt1"/>
                </a:solidFill>
              </a:rPr>
              <a:t>2. Datos</a:t>
            </a:r>
            <a:endParaRPr sz="1200">
              <a:solidFill>
                <a:schemeClr val="lt1"/>
              </a:solidFill>
              <a:latin typeface="Arial"/>
              <a:ea typeface="Arial"/>
              <a:cs typeface="Arial"/>
              <a:sym typeface="Arial"/>
            </a:endParaRPr>
          </a:p>
        </p:txBody>
      </p:sp>
      <p:sp>
        <p:nvSpPr>
          <p:cNvPr id="89" name="Google Shape;89;p15"/>
          <p:cNvSpPr txBox="1"/>
          <p:nvPr/>
        </p:nvSpPr>
        <p:spPr>
          <a:xfrm>
            <a:off x="4519025" y="1556525"/>
            <a:ext cx="1380300" cy="2541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000">
                <a:solidFill>
                  <a:schemeClr val="lt1"/>
                </a:solidFill>
              </a:rPr>
              <a:t>3. Preprocesamiento </a:t>
            </a:r>
            <a:endParaRPr sz="1000">
              <a:solidFill>
                <a:schemeClr val="lt1"/>
              </a:solidFill>
              <a:latin typeface="Arial"/>
              <a:ea typeface="Arial"/>
              <a:cs typeface="Arial"/>
              <a:sym typeface="Arial"/>
            </a:endParaRPr>
          </a:p>
        </p:txBody>
      </p:sp>
      <p:sp>
        <p:nvSpPr>
          <p:cNvPr id="90" name="Google Shape;90;p15"/>
          <p:cNvSpPr txBox="1"/>
          <p:nvPr/>
        </p:nvSpPr>
        <p:spPr>
          <a:xfrm>
            <a:off x="6238061" y="1556513"/>
            <a:ext cx="1211100" cy="2541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lt1"/>
                </a:solidFill>
              </a:rPr>
              <a:t>4. Propuestas</a:t>
            </a:r>
            <a:endParaRPr sz="1200">
              <a:solidFill>
                <a:schemeClr val="lt1"/>
              </a:solidFill>
              <a:latin typeface="Arial"/>
              <a:ea typeface="Arial"/>
              <a:cs typeface="Arial"/>
              <a:sym typeface="Arial"/>
            </a:endParaRPr>
          </a:p>
        </p:txBody>
      </p:sp>
      <p:sp>
        <p:nvSpPr>
          <p:cNvPr id="91" name="Google Shape;91;p15"/>
          <p:cNvSpPr/>
          <p:nvPr/>
        </p:nvSpPr>
        <p:spPr>
          <a:xfrm>
            <a:off x="2433672" y="2021626"/>
            <a:ext cx="1008723" cy="1007268"/>
          </a:xfrm>
          <a:custGeom>
            <a:rect b="b" l="l" r="r" t="t"/>
            <a:pathLst>
              <a:path extrusionOk="0" h="442" w="443">
                <a:moveTo>
                  <a:pt x="440" y="189"/>
                </a:moveTo>
                <a:cubicBezTo>
                  <a:pt x="438" y="186"/>
                  <a:pt x="435" y="185"/>
                  <a:pt x="432" y="185"/>
                </a:cubicBezTo>
                <a:cubicBezTo>
                  <a:pt x="376" y="179"/>
                  <a:pt x="376" y="179"/>
                  <a:pt x="376" y="179"/>
                </a:cubicBezTo>
                <a:cubicBezTo>
                  <a:pt x="372" y="166"/>
                  <a:pt x="367" y="153"/>
                  <a:pt x="360" y="141"/>
                </a:cubicBezTo>
                <a:cubicBezTo>
                  <a:pt x="395" y="97"/>
                  <a:pt x="395" y="97"/>
                  <a:pt x="395" y="97"/>
                </a:cubicBezTo>
                <a:cubicBezTo>
                  <a:pt x="397" y="95"/>
                  <a:pt x="398" y="92"/>
                  <a:pt x="398" y="89"/>
                </a:cubicBezTo>
                <a:cubicBezTo>
                  <a:pt x="398" y="86"/>
                  <a:pt x="397" y="84"/>
                  <a:pt x="395" y="82"/>
                </a:cubicBezTo>
                <a:cubicBezTo>
                  <a:pt x="360" y="47"/>
                  <a:pt x="360" y="47"/>
                  <a:pt x="360" y="47"/>
                </a:cubicBezTo>
                <a:cubicBezTo>
                  <a:pt x="358" y="45"/>
                  <a:pt x="356" y="44"/>
                  <a:pt x="352" y="44"/>
                </a:cubicBezTo>
                <a:cubicBezTo>
                  <a:pt x="349" y="44"/>
                  <a:pt x="347" y="45"/>
                  <a:pt x="345" y="47"/>
                </a:cubicBezTo>
                <a:cubicBezTo>
                  <a:pt x="301" y="82"/>
                  <a:pt x="301" y="82"/>
                  <a:pt x="301" y="82"/>
                </a:cubicBezTo>
                <a:cubicBezTo>
                  <a:pt x="289" y="75"/>
                  <a:pt x="276" y="70"/>
                  <a:pt x="263" y="66"/>
                </a:cubicBezTo>
                <a:cubicBezTo>
                  <a:pt x="257" y="10"/>
                  <a:pt x="257" y="10"/>
                  <a:pt x="257" y="10"/>
                </a:cubicBezTo>
                <a:cubicBezTo>
                  <a:pt x="257" y="7"/>
                  <a:pt x="256" y="5"/>
                  <a:pt x="253" y="3"/>
                </a:cubicBezTo>
                <a:cubicBezTo>
                  <a:pt x="251" y="1"/>
                  <a:pt x="249" y="0"/>
                  <a:pt x="246" y="0"/>
                </a:cubicBezTo>
                <a:cubicBezTo>
                  <a:pt x="197" y="0"/>
                  <a:pt x="197" y="0"/>
                  <a:pt x="197" y="0"/>
                </a:cubicBezTo>
                <a:cubicBezTo>
                  <a:pt x="194" y="0"/>
                  <a:pt x="192" y="1"/>
                  <a:pt x="189" y="3"/>
                </a:cubicBezTo>
                <a:cubicBezTo>
                  <a:pt x="187" y="5"/>
                  <a:pt x="186" y="7"/>
                  <a:pt x="186" y="10"/>
                </a:cubicBezTo>
                <a:cubicBezTo>
                  <a:pt x="180" y="66"/>
                  <a:pt x="180" y="66"/>
                  <a:pt x="180" y="66"/>
                </a:cubicBezTo>
                <a:cubicBezTo>
                  <a:pt x="167" y="70"/>
                  <a:pt x="154" y="75"/>
                  <a:pt x="142" y="82"/>
                </a:cubicBezTo>
                <a:cubicBezTo>
                  <a:pt x="98" y="47"/>
                  <a:pt x="98" y="47"/>
                  <a:pt x="98" y="47"/>
                </a:cubicBezTo>
                <a:cubicBezTo>
                  <a:pt x="96" y="45"/>
                  <a:pt x="93" y="44"/>
                  <a:pt x="91" y="44"/>
                </a:cubicBezTo>
                <a:cubicBezTo>
                  <a:pt x="87" y="44"/>
                  <a:pt x="84" y="45"/>
                  <a:pt x="82" y="47"/>
                </a:cubicBezTo>
                <a:cubicBezTo>
                  <a:pt x="48" y="82"/>
                  <a:pt x="48" y="82"/>
                  <a:pt x="48" y="82"/>
                </a:cubicBezTo>
                <a:cubicBezTo>
                  <a:pt x="46" y="84"/>
                  <a:pt x="45" y="86"/>
                  <a:pt x="45" y="89"/>
                </a:cubicBezTo>
                <a:cubicBezTo>
                  <a:pt x="44" y="92"/>
                  <a:pt x="45" y="95"/>
                  <a:pt x="48" y="97"/>
                </a:cubicBezTo>
                <a:cubicBezTo>
                  <a:pt x="83" y="141"/>
                  <a:pt x="83" y="141"/>
                  <a:pt x="83" y="141"/>
                </a:cubicBezTo>
                <a:cubicBezTo>
                  <a:pt x="76" y="153"/>
                  <a:pt x="71" y="166"/>
                  <a:pt x="67" y="179"/>
                </a:cubicBezTo>
                <a:cubicBezTo>
                  <a:pt x="11" y="185"/>
                  <a:pt x="11" y="185"/>
                  <a:pt x="11" y="185"/>
                </a:cubicBezTo>
                <a:cubicBezTo>
                  <a:pt x="8" y="185"/>
                  <a:pt x="5" y="186"/>
                  <a:pt x="3" y="189"/>
                </a:cubicBezTo>
                <a:cubicBezTo>
                  <a:pt x="1" y="191"/>
                  <a:pt x="0" y="193"/>
                  <a:pt x="0" y="197"/>
                </a:cubicBezTo>
                <a:cubicBezTo>
                  <a:pt x="0" y="245"/>
                  <a:pt x="0" y="245"/>
                  <a:pt x="0" y="245"/>
                </a:cubicBezTo>
                <a:cubicBezTo>
                  <a:pt x="0" y="248"/>
                  <a:pt x="1" y="250"/>
                  <a:pt x="3" y="253"/>
                </a:cubicBezTo>
                <a:cubicBezTo>
                  <a:pt x="5" y="255"/>
                  <a:pt x="8" y="256"/>
                  <a:pt x="11" y="256"/>
                </a:cubicBezTo>
                <a:cubicBezTo>
                  <a:pt x="67" y="262"/>
                  <a:pt x="67" y="262"/>
                  <a:pt x="67" y="262"/>
                </a:cubicBezTo>
                <a:cubicBezTo>
                  <a:pt x="71" y="275"/>
                  <a:pt x="76" y="288"/>
                  <a:pt x="83" y="300"/>
                </a:cubicBezTo>
                <a:cubicBezTo>
                  <a:pt x="48" y="344"/>
                  <a:pt x="48" y="344"/>
                  <a:pt x="48" y="344"/>
                </a:cubicBezTo>
                <a:cubicBezTo>
                  <a:pt x="45" y="346"/>
                  <a:pt x="44" y="349"/>
                  <a:pt x="45" y="352"/>
                </a:cubicBezTo>
                <a:cubicBezTo>
                  <a:pt x="45" y="355"/>
                  <a:pt x="46" y="358"/>
                  <a:pt x="48" y="360"/>
                </a:cubicBezTo>
                <a:cubicBezTo>
                  <a:pt x="82" y="394"/>
                  <a:pt x="82" y="394"/>
                  <a:pt x="82" y="394"/>
                </a:cubicBezTo>
                <a:cubicBezTo>
                  <a:pt x="84" y="396"/>
                  <a:pt x="87" y="397"/>
                  <a:pt x="91" y="397"/>
                </a:cubicBezTo>
                <a:cubicBezTo>
                  <a:pt x="93" y="397"/>
                  <a:pt x="96" y="396"/>
                  <a:pt x="98" y="395"/>
                </a:cubicBezTo>
                <a:cubicBezTo>
                  <a:pt x="142" y="359"/>
                  <a:pt x="142" y="359"/>
                  <a:pt x="142" y="359"/>
                </a:cubicBezTo>
                <a:cubicBezTo>
                  <a:pt x="154" y="366"/>
                  <a:pt x="167" y="371"/>
                  <a:pt x="180" y="375"/>
                </a:cubicBezTo>
                <a:cubicBezTo>
                  <a:pt x="186" y="431"/>
                  <a:pt x="186" y="431"/>
                  <a:pt x="186" y="431"/>
                </a:cubicBezTo>
                <a:cubicBezTo>
                  <a:pt x="186" y="434"/>
                  <a:pt x="187" y="437"/>
                  <a:pt x="189" y="439"/>
                </a:cubicBezTo>
                <a:cubicBezTo>
                  <a:pt x="192" y="441"/>
                  <a:pt x="194" y="442"/>
                  <a:pt x="197" y="442"/>
                </a:cubicBezTo>
                <a:cubicBezTo>
                  <a:pt x="246" y="442"/>
                  <a:pt x="246" y="442"/>
                  <a:pt x="246" y="442"/>
                </a:cubicBezTo>
                <a:cubicBezTo>
                  <a:pt x="249" y="442"/>
                  <a:pt x="251" y="441"/>
                  <a:pt x="253" y="439"/>
                </a:cubicBezTo>
                <a:cubicBezTo>
                  <a:pt x="256" y="437"/>
                  <a:pt x="257" y="434"/>
                  <a:pt x="257" y="431"/>
                </a:cubicBezTo>
                <a:cubicBezTo>
                  <a:pt x="263" y="375"/>
                  <a:pt x="263" y="375"/>
                  <a:pt x="263" y="375"/>
                </a:cubicBezTo>
                <a:cubicBezTo>
                  <a:pt x="276" y="371"/>
                  <a:pt x="289" y="366"/>
                  <a:pt x="301" y="359"/>
                </a:cubicBezTo>
                <a:cubicBezTo>
                  <a:pt x="345" y="395"/>
                  <a:pt x="345" y="395"/>
                  <a:pt x="345" y="395"/>
                </a:cubicBezTo>
                <a:cubicBezTo>
                  <a:pt x="347" y="396"/>
                  <a:pt x="349" y="397"/>
                  <a:pt x="352" y="397"/>
                </a:cubicBezTo>
                <a:cubicBezTo>
                  <a:pt x="356" y="397"/>
                  <a:pt x="358" y="396"/>
                  <a:pt x="360" y="394"/>
                </a:cubicBezTo>
                <a:cubicBezTo>
                  <a:pt x="395" y="360"/>
                  <a:pt x="395" y="360"/>
                  <a:pt x="395" y="360"/>
                </a:cubicBezTo>
                <a:cubicBezTo>
                  <a:pt x="397" y="358"/>
                  <a:pt x="398" y="355"/>
                  <a:pt x="398" y="352"/>
                </a:cubicBezTo>
                <a:cubicBezTo>
                  <a:pt x="398" y="349"/>
                  <a:pt x="397" y="346"/>
                  <a:pt x="395" y="344"/>
                </a:cubicBezTo>
                <a:cubicBezTo>
                  <a:pt x="360" y="300"/>
                  <a:pt x="360" y="300"/>
                  <a:pt x="360" y="300"/>
                </a:cubicBezTo>
                <a:cubicBezTo>
                  <a:pt x="367" y="288"/>
                  <a:pt x="372" y="275"/>
                  <a:pt x="376" y="262"/>
                </a:cubicBezTo>
                <a:cubicBezTo>
                  <a:pt x="432" y="256"/>
                  <a:pt x="432" y="256"/>
                  <a:pt x="432" y="256"/>
                </a:cubicBezTo>
                <a:cubicBezTo>
                  <a:pt x="435" y="256"/>
                  <a:pt x="438" y="255"/>
                  <a:pt x="440" y="253"/>
                </a:cubicBezTo>
                <a:cubicBezTo>
                  <a:pt x="442" y="250"/>
                  <a:pt x="443" y="248"/>
                  <a:pt x="443" y="245"/>
                </a:cubicBezTo>
                <a:cubicBezTo>
                  <a:pt x="443" y="197"/>
                  <a:pt x="443" y="197"/>
                  <a:pt x="443" y="197"/>
                </a:cubicBezTo>
                <a:cubicBezTo>
                  <a:pt x="443" y="193"/>
                  <a:pt x="442" y="191"/>
                  <a:pt x="440" y="189"/>
                </a:cubicBez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dk1"/>
                </a:solidFill>
              </a:rPr>
              <a:t>Índice</a:t>
            </a:r>
            <a:endParaRPr sz="1200">
              <a:solidFill>
                <a:schemeClr val="dk1"/>
              </a:solidFill>
              <a:latin typeface="Arial"/>
              <a:ea typeface="Arial"/>
              <a:cs typeface="Arial"/>
              <a:sym typeface="Arial"/>
            </a:endParaRPr>
          </a:p>
        </p:txBody>
      </p:sp>
      <p:sp>
        <p:nvSpPr>
          <p:cNvPr id="92" name="Google Shape;92;p15"/>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2700"/>
              <a:buFont typeface="Calibri"/>
              <a:buNone/>
            </a:pPr>
            <a:r>
              <a:rPr lang="es">
                <a:solidFill>
                  <a:srgbClr val="3F3F3F"/>
                </a:solidFill>
              </a:rPr>
              <a:t>Propuesta de Idea</a:t>
            </a:r>
            <a:endParaRPr b="0" i="0" sz="2700" u="none" cap="none" strike="noStrike">
              <a:solidFill>
                <a:srgbClr val="3F3F3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6"/>
          <p:cNvPicPr preferRelativeResize="0"/>
          <p:nvPr/>
        </p:nvPicPr>
        <p:blipFill>
          <a:blip r:embed="rId3">
            <a:alphaModFix/>
          </a:blip>
          <a:stretch>
            <a:fillRect/>
          </a:stretch>
        </p:blipFill>
        <p:spPr>
          <a:xfrm>
            <a:off x="5223700" y="1804725"/>
            <a:ext cx="3371826" cy="1853700"/>
          </a:xfrm>
          <a:prstGeom prst="rect">
            <a:avLst/>
          </a:prstGeom>
          <a:noFill/>
          <a:ln>
            <a:noFill/>
          </a:ln>
        </p:spPr>
      </p:pic>
      <p:pic>
        <p:nvPicPr>
          <p:cNvPr id="98" name="Google Shape;98;p16"/>
          <p:cNvPicPr preferRelativeResize="0"/>
          <p:nvPr/>
        </p:nvPicPr>
        <p:blipFill>
          <a:blip r:embed="rId4">
            <a:alphaModFix/>
          </a:blip>
          <a:stretch>
            <a:fillRect/>
          </a:stretch>
        </p:blipFill>
        <p:spPr>
          <a:xfrm>
            <a:off x="621200" y="1376475"/>
            <a:ext cx="4405384" cy="2710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7"/>
          <p:cNvSpPr/>
          <p:nvPr/>
        </p:nvSpPr>
        <p:spPr>
          <a:xfrm>
            <a:off x="5826746" y="1347640"/>
            <a:ext cx="2033727" cy="679848"/>
          </a:xfrm>
          <a:custGeom>
            <a:rect b="b" l="l" r="r" t="t"/>
            <a:pathLst>
              <a:path extrusionOk="0" h="298" w="671">
                <a:moveTo>
                  <a:pt x="668" y="143"/>
                </a:moveTo>
                <a:cubicBezTo>
                  <a:pt x="558" y="7"/>
                  <a:pt x="558" y="7"/>
                  <a:pt x="558" y="7"/>
                </a:cubicBezTo>
                <a:cubicBezTo>
                  <a:pt x="553" y="0"/>
                  <a:pt x="542" y="4"/>
                  <a:pt x="542" y="13"/>
                </a:cubicBezTo>
                <a:cubicBezTo>
                  <a:pt x="542" y="56"/>
                  <a:pt x="542" y="56"/>
                  <a:pt x="542" y="56"/>
                </a:cubicBezTo>
                <a:cubicBezTo>
                  <a:pt x="0" y="56"/>
                  <a:pt x="0" y="56"/>
                  <a:pt x="0" y="56"/>
                </a:cubicBezTo>
                <a:cubicBezTo>
                  <a:pt x="0" y="242"/>
                  <a:pt x="0" y="242"/>
                  <a:pt x="0" y="242"/>
                </a:cubicBezTo>
                <a:cubicBezTo>
                  <a:pt x="542" y="242"/>
                  <a:pt x="542" y="242"/>
                  <a:pt x="542" y="242"/>
                </a:cubicBezTo>
                <a:cubicBezTo>
                  <a:pt x="542" y="285"/>
                  <a:pt x="542" y="285"/>
                  <a:pt x="542" y="285"/>
                </a:cubicBezTo>
                <a:cubicBezTo>
                  <a:pt x="542" y="294"/>
                  <a:pt x="553" y="298"/>
                  <a:pt x="558" y="291"/>
                </a:cubicBezTo>
                <a:cubicBezTo>
                  <a:pt x="668" y="155"/>
                  <a:pt x="668" y="155"/>
                  <a:pt x="668" y="155"/>
                </a:cubicBezTo>
                <a:cubicBezTo>
                  <a:pt x="671" y="151"/>
                  <a:pt x="671" y="146"/>
                  <a:pt x="668" y="143"/>
                </a:cubicBezTo>
                <a:close/>
              </a:path>
            </a:pathLst>
          </a:custGeom>
          <a:solidFill>
            <a:srgbClr val="BFBFB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17"/>
          <p:cNvSpPr/>
          <p:nvPr/>
        </p:nvSpPr>
        <p:spPr>
          <a:xfrm>
            <a:off x="4134526" y="1347640"/>
            <a:ext cx="2038485" cy="679848"/>
          </a:xfrm>
          <a:custGeom>
            <a:rect b="b" l="l" r="r" t="t"/>
            <a:pathLst>
              <a:path extrusionOk="0" h="298" w="673">
                <a:moveTo>
                  <a:pt x="670" y="143"/>
                </a:moveTo>
                <a:cubicBezTo>
                  <a:pt x="560" y="7"/>
                  <a:pt x="560" y="7"/>
                  <a:pt x="560" y="7"/>
                </a:cubicBezTo>
                <a:cubicBezTo>
                  <a:pt x="554" y="0"/>
                  <a:pt x="543" y="4"/>
                  <a:pt x="543" y="13"/>
                </a:cubicBezTo>
                <a:cubicBezTo>
                  <a:pt x="543" y="56"/>
                  <a:pt x="543" y="56"/>
                  <a:pt x="543" y="56"/>
                </a:cubicBezTo>
                <a:cubicBezTo>
                  <a:pt x="0" y="56"/>
                  <a:pt x="0" y="56"/>
                  <a:pt x="0" y="56"/>
                </a:cubicBezTo>
                <a:cubicBezTo>
                  <a:pt x="0" y="242"/>
                  <a:pt x="0" y="242"/>
                  <a:pt x="0" y="242"/>
                </a:cubicBezTo>
                <a:cubicBezTo>
                  <a:pt x="543" y="242"/>
                  <a:pt x="543" y="242"/>
                  <a:pt x="543" y="242"/>
                </a:cubicBezTo>
                <a:cubicBezTo>
                  <a:pt x="543" y="285"/>
                  <a:pt x="543" y="285"/>
                  <a:pt x="543" y="285"/>
                </a:cubicBezTo>
                <a:cubicBezTo>
                  <a:pt x="543" y="294"/>
                  <a:pt x="554" y="298"/>
                  <a:pt x="560" y="291"/>
                </a:cubicBezTo>
                <a:cubicBezTo>
                  <a:pt x="670" y="155"/>
                  <a:pt x="670" y="155"/>
                  <a:pt x="670" y="155"/>
                </a:cubicBezTo>
                <a:cubicBezTo>
                  <a:pt x="673" y="151"/>
                  <a:pt x="673" y="146"/>
                  <a:pt x="670" y="143"/>
                </a:cubicBezTo>
                <a:close/>
              </a:path>
            </a:pathLst>
          </a:custGeom>
          <a:solidFill>
            <a:srgbClr val="A5A5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17"/>
          <p:cNvSpPr/>
          <p:nvPr/>
        </p:nvSpPr>
        <p:spPr>
          <a:xfrm>
            <a:off x="2499574" y="1347640"/>
            <a:ext cx="2038485" cy="679848"/>
          </a:xfrm>
          <a:custGeom>
            <a:rect b="b" l="l" r="r" t="t"/>
            <a:pathLst>
              <a:path extrusionOk="0" h="298" w="673">
                <a:moveTo>
                  <a:pt x="670" y="143"/>
                </a:moveTo>
                <a:cubicBezTo>
                  <a:pt x="560" y="7"/>
                  <a:pt x="560" y="7"/>
                  <a:pt x="560" y="7"/>
                </a:cubicBezTo>
                <a:cubicBezTo>
                  <a:pt x="554" y="0"/>
                  <a:pt x="543" y="4"/>
                  <a:pt x="543" y="13"/>
                </a:cubicBezTo>
                <a:cubicBezTo>
                  <a:pt x="543" y="56"/>
                  <a:pt x="543" y="56"/>
                  <a:pt x="543" y="56"/>
                </a:cubicBezTo>
                <a:cubicBezTo>
                  <a:pt x="165" y="56"/>
                  <a:pt x="165" y="56"/>
                  <a:pt x="165" y="56"/>
                </a:cubicBezTo>
                <a:cubicBezTo>
                  <a:pt x="106" y="56"/>
                  <a:pt x="50" y="68"/>
                  <a:pt x="0" y="90"/>
                </a:cubicBezTo>
                <a:cubicBezTo>
                  <a:pt x="81" y="258"/>
                  <a:pt x="81" y="258"/>
                  <a:pt x="81" y="258"/>
                </a:cubicBezTo>
                <a:cubicBezTo>
                  <a:pt x="107" y="248"/>
                  <a:pt x="136" y="242"/>
                  <a:pt x="165" y="242"/>
                </a:cubicBezTo>
                <a:cubicBezTo>
                  <a:pt x="543" y="242"/>
                  <a:pt x="543" y="242"/>
                  <a:pt x="543" y="242"/>
                </a:cubicBezTo>
                <a:cubicBezTo>
                  <a:pt x="543" y="285"/>
                  <a:pt x="543" y="285"/>
                  <a:pt x="543" y="285"/>
                </a:cubicBezTo>
                <a:cubicBezTo>
                  <a:pt x="543" y="294"/>
                  <a:pt x="554" y="298"/>
                  <a:pt x="560" y="291"/>
                </a:cubicBezTo>
                <a:cubicBezTo>
                  <a:pt x="670" y="155"/>
                  <a:pt x="670" y="155"/>
                  <a:pt x="670" y="155"/>
                </a:cubicBezTo>
                <a:cubicBezTo>
                  <a:pt x="673" y="151"/>
                  <a:pt x="673" y="146"/>
                  <a:pt x="670" y="143"/>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17"/>
          <p:cNvSpPr/>
          <p:nvPr/>
        </p:nvSpPr>
        <p:spPr>
          <a:xfrm>
            <a:off x="1866787" y="1432175"/>
            <a:ext cx="1962662" cy="3317081"/>
          </a:xfrm>
          <a:custGeom>
            <a:rect b="b" l="l" r="r" t="t"/>
            <a:pathLst>
              <a:path extrusionOk="0" h="1456" w="862">
                <a:moveTo>
                  <a:pt x="526" y="752"/>
                </a:moveTo>
                <a:cubicBezTo>
                  <a:pt x="414" y="748"/>
                  <a:pt x="354" y="727"/>
                  <a:pt x="322" y="706"/>
                </a:cubicBezTo>
                <a:cubicBezTo>
                  <a:pt x="243" y="659"/>
                  <a:pt x="189" y="572"/>
                  <a:pt x="189" y="474"/>
                </a:cubicBezTo>
                <a:cubicBezTo>
                  <a:pt x="189" y="474"/>
                  <a:pt x="189" y="474"/>
                  <a:pt x="189" y="474"/>
                </a:cubicBezTo>
                <a:cubicBezTo>
                  <a:pt x="189" y="363"/>
                  <a:pt x="257" y="267"/>
                  <a:pt x="354" y="226"/>
                </a:cubicBezTo>
                <a:cubicBezTo>
                  <a:pt x="362" y="244"/>
                  <a:pt x="362" y="244"/>
                  <a:pt x="362" y="244"/>
                </a:cubicBezTo>
                <a:cubicBezTo>
                  <a:pt x="371" y="263"/>
                  <a:pt x="371" y="263"/>
                  <a:pt x="371" y="263"/>
                </a:cubicBezTo>
                <a:cubicBezTo>
                  <a:pt x="375" y="271"/>
                  <a:pt x="386" y="270"/>
                  <a:pt x="389" y="261"/>
                </a:cubicBezTo>
                <a:cubicBezTo>
                  <a:pt x="431" y="91"/>
                  <a:pt x="431" y="91"/>
                  <a:pt x="431" y="91"/>
                </a:cubicBezTo>
                <a:cubicBezTo>
                  <a:pt x="432" y="87"/>
                  <a:pt x="430" y="83"/>
                  <a:pt x="426" y="81"/>
                </a:cubicBezTo>
                <a:cubicBezTo>
                  <a:pt x="269" y="3"/>
                  <a:pt x="269" y="3"/>
                  <a:pt x="269" y="3"/>
                </a:cubicBezTo>
                <a:cubicBezTo>
                  <a:pt x="262" y="0"/>
                  <a:pt x="253" y="8"/>
                  <a:pt x="257" y="16"/>
                </a:cubicBezTo>
                <a:cubicBezTo>
                  <a:pt x="275" y="55"/>
                  <a:pt x="275" y="55"/>
                  <a:pt x="275" y="55"/>
                </a:cubicBezTo>
                <a:cubicBezTo>
                  <a:pt x="276" y="58"/>
                  <a:pt x="276" y="58"/>
                  <a:pt x="276" y="58"/>
                </a:cubicBezTo>
                <a:cubicBezTo>
                  <a:pt x="263" y="64"/>
                  <a:pt x="250" y="71"/>
                  <a:pt x="238" y="79"/>
                </a:cubicBezTo>
                <a:cubicBezTo>
                  <a:pt x="238" y="79"/>
                  <a:pt x="238" y="79"/>
                  <a:pt x="238" y="79"/>
                </a:cubicBezTo>
                <a:cubicBezTo>
                  <a:pt x="110" y="151"/>
                  <a:pt x="18" y="272"/>
                  <a:pt x="8" y="428"/>
                </a:cubicBezTo>
                <a:cubicBezTo>
                  <a:pt x="1" y="519"/>
                  <a:pt x="20" y="565"/>
                  <a:pt x="43" y="633"/>
                </a:cubicBezTo>
                <a:cubicBezTo>
                  <a:pt x="62" y="687"/>
                  <a:pt x="57" y="718"/>
                  <a:pt x="57" y="718"/>
                </a:cubicBezTo>
                <a:cubicBezTo>
                  <a:pt x="36" y="756"/>
                  <a:pt x="0" y="825"/>
                  <a:pt x="1" y="840"/>
                </a:cubicBezTo>
                <a:cubicBezTo>
                  <a:pt x="1" y="840"/>
                  <a:pt x="0" y="878"/>
                  <a:pt x="59" y="879"/>
                </a:cubicBezTo>
                <a:cubicBezTo>
                  <a:pt x="59" y="879"/>
                  <a:pt x="74" y="881"/>
                  <a:pt x="69" y="914"/>
                </a:cubicBezTo>
                <a:cubicBezTo>
                  <a:pt x="69" y="961"/>
                  <a:pt x="69" y="961"/>
                  <a:pt x="69" y="961"/>
                </a:cubicBezTo>
                <a:cubicBezTo>
                  <a:pt x="69" y="961"/>
                  <a:pt x="71" y="975"/>
                  <a:pt x="96" y="984"/>
                </a:cubicBezTo>
                <a:cubicBezTo>
                  <a:pt x="96" y="984"/>
                  <a:pt x="101" y="989"/>
                  <a:pt x="94" y="998"/>
                </a:cubicBezTo>
                <a:cubicBezTo>
                  <a:pt x="94" y="998"/>
                  <a:pt x="80" y="1013"/>
                  <a:pt x="104" y="1046"/>
                </a:cubicBezTo>
                <a:cubicBezTo>
                  <a:pt x="113" y="1058"/>
                  <a:pt x="126" y="1073"/>
                  <a:pt x="118" y="1104"/>
                </a:cubicBezTo>
                <a:cubicBezTo>
                  <a:pt x="118" y="1104"/>
                  <a:pt x="107" y="1163"/>
                  <a:pt x="130" y="1178"/>
                </a:cubicBezTo>
                <a:cubicBezTo>
                  <a:pt x="130" y="1178"/>
                  <a:pt x="157" y="1209"/>
                  <a:pt x="264" y="1196"/>
                </a:cubicBezTo>
                <a:cubicBezTo>
                  <a:pt x="301" y="1191"/>
                  <a:pt x="370" y="1173"/>
                  <a:pt x="411" y="1225"/>
                </a:cubicBezTo>
                <a:cubicBezTo>
                  <a:pt x="411" y="1225"/>
                  <a:pt x="509" y="1412"/>
                  <a:pt x="517" y="1456"/>
                </a:cubicBezTo>
                <a:cubicBezTo>
                  <a:pt x="517" y="1456"/>
                  <a:pt x="571" y="1359"/>
                  <a:pt x="655" y="1268"/>
                </a:cubicBezTo>
                <a:cubicBezTo>
                  <a:pt x="710" y="1208"/>
                  <a:pt x="778" y="1149"/>
                  <a:pt x="853" y="1122"/>
                </a:cubicBezTo>
                <a:cubicBezTo>
                  <a:pt x="856" y="1117"/>
                  <a:pt x="859" y="1111"/>
                  <a:pt x="862" y="1106"/>
                </a:cubicBezTo>
                <a:cubicBezTo>
                  <a:pt x="862" y="1105"/>
                  <a:pt x="862" y="1105"/>
                  <a:pt x="862" y="1104"/>
                </a:cubicBezTo>
                <a:cubicBezTo>
                  <a:pt x="862" y="1078"/>
                  <a:pt x="861" y="1048"/>
                  <a:pt x="856" y="1016"/>
                </a:cubicBezTo>
                <a:cubicBezTo>
                  <a:pt x="829" y="876"/>
                  <a:pt x="727" y="760"/>
                  <a:pt x="526" y="752"/>
                </a:cubicBezTo>
                <a:close/>
              </a:path>
            </a:pathLst>
          </a:custGeom>
          <a:solidFill>
            <a:srgbClr val="A5A5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7"/>
          <p:cNvSpPr/>
          <p:nvPr/>
        </p:nvSpPr>
        <p:spPr>
          <a:xfrm>
            <a:off x="2433672" y="2021626"/>
            <a:ext cx="1008723" cy="1007268"/>
          </a:xfrm>
          <a:custGeom>
            <a:rect b="b" l="l" r="r" t="t"/>
            <a:pathLst>
              <a:path extrusionOk="0" h="442" w="443">
                <a:moveTo>
                  <a:pt x="440" y="189"/>
                </a:moveTo>
                <a:cubicBezTo>
                  <a:pt x="438" y="186"/>
                  <a:pt x="435" y="185"/>
                  <a:pt x="432" y="185"/>
                </a:cubicBezTo>
                <a:cubicBezTo>
                  <a:pt x="376" y="179"/>
                  <a:pt x="376" y="179"/>
                  <a:pt x="376" y="179"/>
                </a:cubicBezTo>
                <a:cubicBezTo>
                  <a:pt x="372" y="166"/>
                  <a:pt x="367" y="153"/>
                  <a:pt x="360" y="141"/>
                </a:cubicBezTo>
                <a:cubicBezTo>
                  <a:pt x="395" y="97"/>
                  <a:pt x="395" y="97"/>
                  <a:pt x="395" y="97"/>
                </a:cubicBezTo>
                <a:cubicBezTo>
                  <a:pt x="397" y="95"/>
                  <a:pt x="398" y="92"/>
                  <a:pt x="398" y="89"/>
                </a:cubicBezTo>
                <a:cubicBezTo>
                  <a:pt x="398" y="86"/>
                  <a:pt x="397" y="84"/>
                  <a:pt x="395" y="82"/>
                </a:cubicBezTo>
                <a:cubicBezTo>
                  <a:pt x="360" y="47"/>
                  <a:pt x="360" y="47"/>
                  <a:pt x="360" y="47"/>
                </a:cubicBezTo>
                <a:cubicBezTo>
                  <a:pt x="358" y="45"/>
                  <a:pt x="356" y="44"/>
                  <a:pt x="352" y="44"/>
                </a:cubicBezTo>
                <a:cubicBezTo>
                  <a:pt x="349" y="44"/>
                  <a:pt x="347" y="45"/>
                  <a:pt x="345" y="47"/>
                </a:cubicBezTo>
                <a:cubicBezTo>
                  <a:pt x="301" y="82"/>
                  <a:pt x="301" y="82"/>
                  <a:pt x="301" y="82"/>
                </a:cubicBezTo>
                <a:cubicBezTo>
                  <a:pt x="289" y="75"/>
                  <a:pt x="276" y="70"/>
                  <a:pt x="263" y="66"/>
                </a:cubicBezTo>
                <a:cubicBezTo>
                  <a:pt x="257" y="10"/>
                  <a:pt x="257" y="10"/>
                  <a:pt x="257" y="10"/>
                </a:cubicBezTo>
                <a:cubicBezTo>
                  <a:pt x="257" y="7"/>
                  <a:pt x="256" y="5"/>
                  <a:pt x="253" y="3"/>
                </a:cubicBezTo>
                <a:cubicBezTo>
                  <a:pt x="251" y="1"/>
                  <a:pt x="249" y="0"/>
                  <a:pt x="246" y="0"/>
                </a:cubicBezTo>
                <a:cubicBezTo>
                  <a:pt x="197" y="0"/>
                  <a:pt x="197" y="0"/>
                  <a:pt x="197" y="0"/>
                </a:cubicBezTo>
                <a:cubicBezTo>
                  <a:pt x="194" y="0"/>
                  <a:pt x="192" y="1"/>
                  <a:pt x="189" y="3"/>
                </a:cubicBezTo>
                <a:cubicBezTo>
                  <a:pt x="187" y="5"/>
                  <a:pt x="186" y="7"/>
                  <a:pt x="186" y="10"/>
                </a:cubicBezTo>
                <a:cubicBezTo>
                  <a:pt x="180" y="66"/>
                  <a:pt x="180" y="66"/>
                  <a:pt x="180" y="66"/>
                </a:cubicBezTo>
                <a:cubicBezTo>
                  <a:pt x="167" y="70"/>
                  <a:pt x="154" y="75"/>
                  <a:pt x="142" y="82"/>
                </a:cubicBezTo>
                <a:cubicBezTo>
                  <a:pt x="98" y="47"/>
                  <a:pt x="98" y="47"/>
                  <a:pt x="98" y="47"/>
                </a:cubicBezTo>
                <a:cubicBezTo>
                  <a:pt x="96" y="45"/>
                  <a:pt x="93" y="44"/>
                  <a:pt x="91" y="44"/>
                </a:cubicBezTo>
                <a:cubicBezTo>
                  <a:pt x="87" y="44"/>
                  <a:pt x="84" y="45"/>
                  <a:pt x="82" y="47"/>
                </a:cubicBezTo>
                <a:cubicBezTo>
                  <a:pt x="48" y="82"/>
                  <a:pt x="48" y="82"/>
                  <a:pt x="48" y="82"/>
                </a:cubicBezTo>
                <a:cubicBezTo>
                  <a:pt x="46" y="84"/>
                  <a:pt x="45" y="86"/>
                  <a:pt x="45" y="89"/>
                </a:cubicBezTo>
                <a:cubicBezTo>
                  <a:pt x="44" y="92"/>
                  <a:pt x="45" y="95"/>
                  <a:pt x="48" y="97"/>
                </a:cubicBezTo>
                <a:cubicBezTo>
                  <a:pt x="83" y="141"/>
                  <a:pt x="83" y="141"/>
                  <a:pt x="83" y="141"/>
                </a:cubicBezTo>
                <a:cubicBezTo>
                  <a:pt x="76" y="153"/>
                  <a:pt x="71" y="166"/>
                  <a:pt x="67" y="179"/>
                </a:cubicBezTo>
                <a:cubicBezTo>
                  <a:pt x="11" y="185"/>
                  <a:pt x="11" y="185"/>
                  <a:pt x="11" y="185"/>
                </a:cubicBezTo>
                <a:cubicBezTo>
                  <a:pt x="8" y="185"/>
                  <a:pt x="5" y="186"/>
                  <a:pt x="3" y="189"/>
                </a:cubicBezTo>
                <a:cubicBezTo>
                  <a:pt x="1" y="191"/>
                  <a:pt x="0" y="193"/>
                  <a:pt x="0" y="197"/>
                </a:cubicBezTo>
                <a:cubicBezTo>
                  <a:pt x="0" y="245"/>
                  <a:pt x="0" y="245"/>
                  <a:pt x="0" y="245"/>
                </a:cubicBezTo>
                <a:cubicBezTo>
                  <a:pt x="0" y="248"/>
                  <a:pt x="1" y="250"/>
                  <a:pt x="3" y="253"/>
                </a:cubicBezTo>
                <a:cubicBezTo>
                  <a:pt x="5" y="255"/>
                  <a:pt x="8" y="256"/>
                  <a:pt x="11" y="256"/>
                </a:cubicBezTo>
                <a:cubicBezTo>
                  <a:pt x="67" y="262"/>
                  <a:pt x="67" y="262"/>
                  <a:pt x="67" y="262"/>
                </a:cubicBezTo>
                <a:cubicBezTo>
                  <a:pt x="71" y="275"/>
                  <a:pt x="76" y="288"/>
                  <a:pt x="83" y="300"/>
                </a:cubicBezTo>
                <a:cubicBezTo>
                  <a:pt x="48" y="344"/>
                  <a:pt x="48" y="344"/>
                  <a:pt x="48" y="344"/>
                </a:cubicBezTo>
                <a:cubicBezTo>
                  <a:pt x="45" y="346"/>
                  <a:pt x="44" y="349"/>
                  <a:pt x="45" y="352"/>
                </a:cubicBezTo>
                <a:cubicBezTo>
                  <a:pt x="45" y="355"/>
                  <a:pt x="46" y="358"/>
                  <a:pt x="48" y="360"/>
                </a:cubicBezTo>
                <a:cubicBezTo>
                  <a:pt x="82" y="394"/>
                  <a:pt x="82" y="394"/>
                  <a:pt x="82" y="394"/>
                </a:cubicBezTo>
                <a:cubicBezTo>
                  <a:pt x="84" y="396"/>
                  <a:pt x="87" y="397"/>
                  <a:pt x="91" y="397"/>
                </a:cubicBezTo>
                <a:cubicBezTo>
                  <a:pt x="93" y="397"/>
                  <a:pt x="96" y="396"/>
                  <a:pt x="98" y="395"/>
                </a:cubicBezTo>
                <a:cubicBezTo>
                  <a:pt x="142" y="359"/>
                  <a:pt x="142" y="359"/>
                  <a:pt x="142" y="359"/>
                </a:cubicBezTo>
                <a:cubicBezTo>
                  <a:pt x="154" y="366"/>
                  <a:pt x="167" y="371"/>
                  <a:pt x="180" y="375"/>
                </a:cubicBezTo>
                <a:cubicBezTo>
                  <a:pt x="186" y="431"/>
                  <a:pt x="186" y="431"/>
                  <a:pt x="186" y="431"/>
                </a:cubicBezTo>
                <a:cubicBezTo>
                  <a:pt x="186" y="434"/>
                  <a:pt x="187" y="437"/>
                  <a:pt x="189" y="439"/>
                </a:cubicBezTo>
                <a:cubicBezTo>
                  <a:pt x="192" y="441"/>
                  <a:pt x="194" y="442"/>
                  <a:pt x="197" y="442"/>
                </a:cubicBezTo>
                <a:cubicBezTo>
                  <a:pt x="246" y="442"/>
                  <a:pt x="246" y="442"/>
                  <a:pt x="246" y="442"/>
                </a:cubicBezTo>
                <a:cubicBezTo>
                  <a:pt x="249" y="442"/>
                  <a:pt x="251" y="441"/>
                  <a:pt x="253" y="439"/>
                </a:cubicBezTo>
                <a:cubicBezTo>
                  <a:pt x="256" y="437"/>
                  <a:pt x="257" y="434"/>
                  <a:pt x="257" y="431"/>
                </a:cubicBezTo>
                <a:cubicBezTo>
                  <a:pt x="263" y="375"/>
                  <a:pt x="263" y="375"/>
                  <a:pt x="263" y="375"/>
                </a:cubicBezTo>
                <a:cubicBezTo>
                  <a:pt x="276" y="371"/>
                  <a:pt x="289" y="366"/>
                  <a:pt x="301" y="359"/>
                </a:cubicBezTo>
                <a:cubicBezTo>
                  <a:pt x="345" y="395"/>
                  <a:pt x="345" y="395"/>
                  <a:pt x="345" y="395"/>
                </a:cubicBezTo>
                <a:cubicBezTo>
                  <a:pt x="347" y="396"/>
                  <a:pt x="349" y="397"/>
                  <a:pt x="352" y="397"/>
                </a:cubicBezTo>
                <a:cubicBezTo>
                  <a:pt x="356" y="397"/>
                  <a:pt x="358" y="396"/>
                  <a:pt x="360" y="394"/>
                </a:cubicBezTo>
                <a:cubicBezTo>
                  <a:pt x="395" y="360"/>
                  <a:pt x="395" y="360"/>
                  <a:pt x="395" y="360"/>
                </a:cubicBezTo>
                <a:cubicBezTo>
                  <a:pt x="397" y="358"/>
                  <a:pt x="398" y="355"/>
                  <a:pt x="398" y="352"/>
                </a:cubicBezTo>
                <a:cubicBezTo>
                  <a:pt x="398" y="349"/>
                  <a:pt x="397" y="346"/>
                  <a:pt x="395" y="344"/>
                </a:cubicBezTo>
                <a:cubicBezTo>
                  <a:pt x="360" y="300"/>
                  <a:pt x="360" y="300"/>
                  <a:pt x="360" y="300"/>
                </a:cubicBezTo>
                <a:cubicBezTo>
                  <a:pt x="367" y="288"/>
                  <a:pt x="372" y="275"/>
                  <a:pt x="376" y="262"/>
                </a:cubicBezTo>
                <a:cubicBezTo>
                  <a:pt x="432" y="256"/>
                  <a:pt x="432" y="256"/>
                  <a:pt x="432" y="256"/>
                </a:cubicBezTo>
                <a:cubicBezTo>
                  <a:pt x="435" y="256"/>
                  <a:pt x="438" y="255"/>
                  <a:pt x="440" y="253"/>
                </a:cubicBezTo>
                <a:cubicBezTo>
                  <a:pt x="442" y="250"/>
                  <a:pt x="443" y="248"/>
                  <a:pt x="443" y="245"/>
                </a:cubicBezTo>
                <a:cubicBezTo>
                  <a:pt x="443" y="197"/>
                  <a:pt x="443" y="197"/>
                  <a:pt x="443" y="197"/>
                </a:cubicBezTo>
                <a:cubicBezTo>
                  <a:pt x="443" y="193"/>
                  <a:pt x="442" y="191"/>
                  <a:pt x="440" y="189"/>
                </a:cubicBez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dk1"/>
                </a:solidFill>
                <a:latin typeface="Arial"/>
                <a:ea typeface="Arial"/>
                <a:cs typeface="Arial"/>
                <a:sym typeface="Arial"/>
              </a:rPr>
              <a:t>Sample</a:t>
            </a:r>
            <a:endParaRPr sz="1100"/>
          </a:p>
          <a:p>
            <a:pPr indent="0" lvl="0" marL="0" marR="0" rtl="0" algn="ctr">
              <a:spcBef>
                <a:spcPts val="0"/>
              </a:spcBef>
              <a:spcAft>
                <a:spcPts val="0"/>
              </a:spcAft>
              <a:buNone/>
            </a:pPr>
            <a:r>
              <a:rPr lang="es" sz="1200">
                <a:solidFill>
                  <a:schemeClr val="dk1"/>
                </a:solidFill>
                <a:latin typeface="Arial"/>
                <a:ea typeface="Arial"/>
                <a:cs typeface="Arial"/>
                <a:sym typeface="Arial"/>
              </a:rPr>
              <a:t>Text</a:t>
            </a:r>
            <a:endParaRPr sz="1200">
              <a:solidFill>
                <a:schemeClr val="dk1"/>
              </a:solidFill>
              <a:latin typeface="Arial"/>
              <a:ea typeface="Arial"/>
              <a:cs typeface="Arial"/>
              <a:sym typeface="Arial"/>
            </a:endParaRPr>
          </a:p>
        </p:txBody>
      </p:sp>
      <p:sp>
        <p:nvSpPr>
          <p:cNvPr id="108" name="Google Shape;108;p17"/>
          <p:cNvSpPr txBox="1"/>
          <p:nvPr/>
        </p:nvSpPr>
        <p:spPr>
          <a:xfrm rot="-2471821">
            <a:off x="1824041" y="1861185"/>
            <a:ext cx="1020268" cy="254079"/>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s" sz="1200">
                <a:solidFill>
                  <a:schemeClr val="lt1"/>
                </a:solidFill>
              </a:rPr>
              <a:t> 1. Problema</a:t>
            </a:r>
            <a:endParaRPr sz="1200">
              <a:solidFill>
                <a:schemeClr val="lt1"/>
              </a:solidFill>
              <a:latin typeface="Arial"/>
              <a:ea typeface="Arial"/>
              <a:cs typeface="Arial"/>
              <a:sym typeface="Arial"/>
            </a:endParaRPr>
          </a:p>
        </p:txBody>
      </p:sp>
      <p:sp>
        <p:nvSpPr>
          <p:cNvPr id="109" name="Google Shape;109;p17"/>
          <p:cNvSpPr txBox="1"/>
          <p:nvPr/>
        </p:nvSpPr>
        <p:spPr>
          <a:xfrm>
            <a:off x="3207900" y="1556525"/>
            <a:ext cx="737700" cy="2541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lt1"/>
                </a:solidFill>
              </a:rPr>
              <a:t>2. Datos</a:t>
            </a:r>
            <a:endParaRPr sz="1200">
              <a:solidFill>
                <a:schemeClr val="lt1"/>
              </a:solidFill>
              <a:latin typeface="Arial"/>
              <a:ea typeface="Arial"/>
              <a:cs typeface="Arial"/>
              <a:sym typeface="Arial"/>
            </a:endParaRPr>
          </a:p>
        </p:txBody>
      </p:sp>
      <p:sp>
        <p:nvSpPr>
          <p:cNvPr id="110" name="Google Shape;110;p17"/>
          <p:cNvSpPr txBox="1"/>
          <p:nvPr/>
        </p:nvSpPr>
        <p:spPr>
          <a:xfrm>
            <a:off x="4519025" y="1556525"/>
            <a:ext cx="1380300" cy="2541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000">
                <a:solidFill>
                  <a:schemeClr val="lt1"/>
                </a:solidFill>
              </a:rPr>
              <a:t>3. Preprocesamiento </a:t>
            </a:r>
            <a:endParaRPr sz="1000">
              <a:solidFill>
                <a:schemeClr val="lt1"/>
              </a:solidFill>
              <a:latin typeface="Arial"/>
              <a:ea typeface="Arial"/>
              <a:cs typeface="Arial"/>
              <a:sym typeface="Arial"/>
            </a:endParaRPr>
          </a:p>
        </p:txBody>
      </p:sp>
      <p:sp>
        <p:nvSpPr>
          <p:cNvPr id="111" name="Google Shape;111;p17"/>
          <p:cNvSpPr txBox="1"/>
          <p:nvPr/>
        </p:nvSpPr>
        <p:spPr>
          <a:xfrm>
            <a:off x="6238061" y="1556513"/>
            <a:ext cx="1211100" cy="2541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lt1"/>
                </a:solidFill>
              </a:rPr>
              <a:t>4. Propuestas</a:t>
            </a:r>
            <a:endParaRPr sz="1200">
              <a:solidFill>
                <a:schemeClr val="lt1"/>
              </a:solidFill>
              <a:latin typeface="Arial"/>
              <a:ea typeface="Arial"/>
              <a:cs typeface="Arial"/>
              <a:sym typeface="Arial"/>
            </a:endParaRPr>
          </a:p>
        </p:txBody>
      </p:sp>
      <p:sp>
        <p:nvSpPr>
          <p:cNvPr id="112" name="Google Shape;112;p17"/>
          <p:cNvSpPr/>
          <p:nvPr/>
        </p:nvSpPr>
        <p:spPr>
          <a:xfrm>
            <a:off x="2433672" y="2021626"/>
            <a:ext cx="1008723" cy="1007268"/>
          </a:xfrm>
          <a:custGeom>
            <a:rect b="b" l="l" r="r" t="t"/>
            <a:pathLst>
              <a:path extrusionOk="0" h="442" w="443">
                <a:moveTo>
                  <a:pt x="440" y="189"/>
                </a:moveTo>
                <a:cubicBezTo>
                  <a:pt x="438" y="186"/>
                  <a:pt x="435" y="185"/>
                  <a:pt x="432" y="185"/>
                </a:cubicBezTo>
                <a:cubicBezTo>
                  <a:pt x="376" y="179"/>
                  <a:pt x="376" y="179"/>
                  <a:pt x="376" y="179"/>
                </a:cubicBezTo>
                <a:cubicBezTo>
                  <a:pt x="372" y="166"/>
                  <a:pt x="367" y="153"/>
                  <a:pt x="360" y="141"/>
                </a:cubicBezTo>
                <a:cubicBezTo>
                  <a:pt x="395" y="97"/>
                  <a:pt x="395" y="97"/>
                  <a:pt x="395" y="97"/>
                </a:cubicBezTo>
                <a:cubicBezTo>
                  <a:pt x="397" y="95"/>
                  <a:pt x="398" y="92"/>
                  <a:pt x="398" y="89"/>
                </a:cubicBezTo>
                <a:cubicBezTo>
                  <a:pt x="398" y="86"/>
                  <a:pt x="397" y="84"/>
                  <a:pt x="395" y="82"/>
                </a:cubicBezTo>
                <a:cubicBezTo>
                  <a:pt x="360" y="47"/>
                  <a:pt x="360" y="47"/>
                  <a:pt x="360" y="47"/>
                </a:cubicBezTo>
                <a:cubicBezTo>
                  <a:pt x="358" y="45"/>
                  <a:pt x="356" y="44"/>
                  <a:pt x="352" y="44"/>
                </a:cubicBezTo>
                <a:cubicBezTo>
                  <a:pt x="349" y="44"/>
                  <a:pt x="347" y="45"/>
                  <a:pt x="345" y="47"/>
                </a:cubicBezTo>
                <a:cubicBezTo>
                  <a:pt x="301" y="82"/>
                  <a:pt x="301" y="82"/>
                  <a:pt x="301" y="82"/>
                </a:cubicBezTo>
                <a:cubicBezTo>
                  <a:pt x="289" y="75"/>
                  <a:pt x="276" y="70"/>
                  <a:pt x="263" y="66"/>
                </a:cubicBezTo>
                <a:cubicBezTo>
                  <a:pt x="257" y="10"/>
                  <a:pt x="257" y="10"/>
                  <a:pt x="257" y="10"/>
                </a:cubicBezTo>
                <a:cubicBezTo>
                  <a:pt x="257" y="7"/>
                  <a:pt x="256" y="5"/>
                  <a:pt x="253" y="3"/>
                </a:cubicBezTo>
                <a:cubicBezTo>
                  <a:pt x="251" y="1"/>
                  <a:pt x="249" y="0"/>
                  <a:pt x="246" y="0"/>
                </a:cubicBezTo>
                <a:cubicBezTo>
                  <a:pt x="197" y="0"/>
                  <a:pt x="197" y="0"/>
                  <a:pt x="197" y="0"/>
                </a:cubicBezTo>
                <a:cubicBezTo>
                  <a:pt x="194" y="0"/>
                  <a:pt x="192" y="1"/>
                  <a:pt x="189" y="3"/>
                </a:cubicBezTo>
                <a:cubicBezTo>
                  <a:pt x="187" y="5"/>
                  <a:pt x="186" y="7"/>
                  <a:pt x="186" y="10"/>
                </a:cubicBezTo>
                <a:cubicBezTo>
                  <a:pt x="180" y="66"/>
                  <a:pt x="180" y="66"/>
                  <a:pt x="180" y="66"/>
                </a:cubicBezTo>
                <a:cubicBezTo>
                  <a:pt x="167" y="70"/>
                  <a:pt x="154" y="75"/>
                  <a:pt x="142" y="82"/>
                </a:cubicBezTo>
                <a:cubicBezTo>
                  <a:pt x="98" y="47"/>
                  <a:pt x="98" y="47"/>
                  <a:pt x="98" y="47"/>
                </a:cubicBezTo>
                <a:cubicBezTo>
                  <a:pt x="96" y="45"/>
                  <a:pt x="93" y="44"/>
                  <a:pt x="91" y="44"/>
                </a:cubicBezTo>
                <a:cubicBezTo>
                  <a:pt x="87" y="44"/>
                  <a:pt x="84" y="45"/>
                  <a:pt x="82" y="47"/>
                </a:cubicBezTo>
                <a:cubicBezTo>
                  <a:pt x="48" y="82"/>
                  <a:pt x="48" y="82"/>
                  <a:pt x="48" y="82"/>
                </a:cubicBezTo>
                <a:cubicBezTo>
                  <a:pt x="46" y="84"/>
                  <a:pt x="45" y="86"/>
                  <a:pt x="45" y="89"/>
                </a:cubicBezTo>
                <a:cubicBezTo>
                  <a:pt x="44" y="92"/>
                  <a:pt x="45" y="95"/>
                  <a:pt x="48" y="97"/>
                </a:cubicBezTo>
                <a:cubicBezTo>
                  <a:pt x="83" y="141"/>
                  <a:pt x="83" y="141"/>
                  <a:pt x="83" y="141"/>
                </a:cubicBezTo>
                <a:cubicBezTo>
                  <a:pt x="76" y="153"/>
                  <a:pt x="71" y="166"/>
                  <a:pt x="67" y="179"/>
                </a:cubicBezTo>
                <a:cubicBezTo>
                  <a:pt x="11" y="185"/>
                  <a:pt x="11" y="185"/>
                  <a:pt x="11" y="185"/>
                </a:cubicBezTo>
                <a:cubicBezTo>
                  <a:pt x="8" y="185"/>
                  <a:pt x="5" y="186"/>
                  <a:pt x="3" y="189"/>
                </a:cubicBezTo>
                <a:cubicBezTo>
                  <a:pt x="1" y="191"/>
                  <a:pt x="0" y="193"/>
                  <a:pt x="0" y="197"/>
                </a:cubicBezTo>
                <a:cubicBezTo>
                  <a:pt x="0" y="245"/>
                  <a:pt x="0" y="245"/>
                  <a:pt x="0" y="245"/>
                </a:cubicBezTo>
                <a:cubicBezTo>
                  <a:pt x="0" y="248"/>
                  <a:pt x="1" y="250"/>
                  <a:pt x="3" y="253"/>
                </a:cubicBezTo>
                <a:cubicBezTo>
                  <a:pt x="5" y="255"/>
                  <a:pt x="8" y="256"/>
                  <a:pt x="11" y="256"/>
                </a:cubicBezTo>
                <a:cubicBezTo>
                  <a:pt x="67" y="262"/>
                  <a:pt x="67" y="262"/>
                  <a:pt x="67" y="262"/>
                </a:cubicBezTo>
                <a:cubicBezTo>
                  <a:pt x="71" y="275"/>
                  <a:pt x="76" y="288"/>
                  <a:pt x="83" y="300"/>
                </a:cubicBezTo>
                <a:cubicBezTo>
                  <a:pt x="48" y="344"/>
                  <a:pt x="48" y="344"/>
                  <a:pt x="48" y="344"/>
                </a:cubicBezTo>
                <a:cubicBezTo>
                  <a:pt x="45" y="346"/>
                  <a:pt x="44" y="349"/>
                  <a:pt x="45" y="352"/>
                </a:cubicBezTo>
                <a:cubicBezTo>
                  <a:pt x="45" y="355"/>
                  <a:pt x="46" y="358"/>
                  <a:pt x="48" y="360"/>
                </a:cubicBezTo>
                <a:cubicBezTo>
                  <a:pt x="82" y="394"/>
                  <a:pt x="82" y="394"/>
                  <a:pt x="82" y="394"/>
                </a:cubicBezTo>
                <a:cubicBezTo>
                  <a:pt x="84" y="396"/>
                  <a:pt x="87" y="397"/>
                  <a:pt x="91" y="397"/>
                </a:cubicBezTo>
                <a:cubicBezTo>
                  <a:pt x="93" y="397"/>
                  <a:pt x="96" y="396"/>
                  <a:pt x="98" y="395"/>
                </a:cubicBezTo>
                <a:cubicBezTo>
                  <a:pt x="142" y="359"/>
                  <a:pt x="142" y="359"/>
                  <a:pt x="142" y="359"/>
                </a:cubicBezTo>
                <a:cubicBezTo>
                  <a:pt x="154" y="366"/>
                  <a:pt x="167" y="371"/>
                  <a:pt x="180" y="375"/>
                </a:cubicBezTo>
                <a:cubicBezTo>
                  <a:pt x="186" y="431"/>
                  <a:pt x="186" y="431"/>
                  <a:pt x="186" y="431"/>
                </a:cubicBezTo>
                <a:cubicBezTo>
                  <a:pt x="186" y="434"/>
                  <a:pt x="187" y="437"/>
                  <a:pt x="189" y="439"/>
                </a:cubicBezTo>
                <a:cubicBezTo>
                  <a:pt x="192" y="441"/>
                  <a:pt x="194" y="442"/>
                  <a:pt x="197" y="442"/>
                </a:cubicBezTo>
                <a:cubicBezTo>
                  <a:pt x="246" y="442"/>
                  <a:pt x="246" y="442"/>
                  <a:pt x="246" y="442"/>
                </a:cubicBezTo>
                <a:cubicBezTo>
                  <a:pt x="249" y="442"/>
                  <a:pt x="251" y="441"/>
                  <a:pt x="253" y="439"/>
                </a:cubicBezTo>
                <a:cubicBezTo>
                  <a:pt x="256" y="437"/>
                  <a:pt x="257" y="434"/>
                  <a:pt x="257" y="431"/>
                </a:cubicBezTo>
                <a:cubicBezTo>
                  <a:pt x="263" y="375"/>
                  <a:pt x="263" y="375"/>
                  <a:pt x="263" y="375"/>
                </a:cubicBezTo>
                <a:cubicBezTo>
                  <a:pt x="276" y="371"/>
                  <a:pt x="289" y="366"/>
                  <a:pt x="301" y="359"/>
                </a:cubicBezTo>
                <a:cubicBezTo>
                  <a:pt x="345" y="395"/>
                  <a:pt x="345" y="395"/>
                  <a:pt x="345" y="395"/>
                </a:cubicBezTo>
                <a:cubicBezTo>
                  <a:pt x="347" y="396"/>
                  <a:pt x="349" y="397"/>
                  <a:pt x="352" y="397"/>
                </a:cubicBezTo>
                <a:cubicBezTo>
                  <a:pt x="356" y="397"/>
                  <a:pt x="358" y="396"/>
                  <a:pt x="360" y="394"/>
                </a:cubicBezTo>
                <a:cubicBezTo>
                  <a:pt x="395" y="360"/>
                  <a:pt x="395" y="360"/>
                  <a:pt x="395" y="360"/>
                </a:cubicBezTo>
                <a:cubicBezTo>
                  <a:pt x="397" y="358"/>
                  <a:pt x="398" y="355"/>
                  <a:pt x="398" y="352"/>
                </a:cubicBezTo>
                <a:cubicBezTo>
                  <a:pt x="398" y="349"/>
                  <a:pt x="397" y="346"/>
                  <a:pt x="395" y="344"/>
                </a:cubicBezTo>
                <a:cubicBezTo>
                  <a:pt x="360" y="300"/>
                  <a:pt x="360" y="300"/>
                  <a:pt x="360" y="300"/>
                </a:cubicBezTo>
                <a:cubicBezTo>
                  <a:pt x="367" y="288"/>
                  <a:pt x="372" y="275"/>
                  <a:pt x="376" y="262"/>
                </a:cubicBezTo>
                <a:cubicBezTo>
                  <a:pt x="432" y="256"/>
                  <a:pt x="432" y="256"/>
                  <a:pt x="432" y="256"/>
                </a:cubicBezTo>
                <a:cubicBezTo>
                  <a:pt x="435" y="256"/>
                  <a:pt x="438" y="255"/>
                  <a:pt x="440" y="253"/>
                </a:cubicBezTo>
                <a:cubicBezTo>
                  <a:pt x="442" y="250"/>
                  <a:pt x="443" y="248"/>
                  <a:pt x="443" y="245"/>
                </a:cubicBezTo>
                <a:cubicBezTo>
                  <a:pt x="443" y="197"/>
                  <a:pt x="443" y="197"/>
                  <a:pt x="443" y="197"/>
                </a:cubicBezTo>
                <a:cubicBezTo>
                  <a:pt x="443" y="193"/>
                  <a:pt x="442" y="191"/>
                  <a:pt x="440" y="189"/>
                </a:cubicBez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dk1"/>
                </a:solidFill>
              </a:rPr>
              <a:t>Índice</a:t>
            </a:r>
            <a:endParaRPr sz="1200">
              <a:solidFill>
                <a:schemeClr val="dk1"/>
              </a:solidFill>
              <a:latin typeface="Arial"/>
              <a:ea typeface="Arial"/>
              <a:cs typeface="Arial"/>
              <a:sym typeface="Arial"/>
            </a:endParaRPr>
          </a:p>
        </p:txBody>
      </p:sp>
      <p:sp>
        <p:nvSpPr>
          <p:cNvPr id="113" name="Google Shape;113;p17"/>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2700"/>
              <a:buFont typeface="Calibri"/>
              <a:buNone/>
            </a:pPr>
            <a:r>
              <a:rPr lang="es">
                <a:solidFill>
                  <a:srgbClr val="3F3F3F"/>
                </a:solidFill>
              </a:rPr>
              <a:t>Propuesta de Idea</a:t>
            </a:r>
            <a:endParaRPr b="0" i="0" sz="2700" u="none" cap="none" strike="noStrike">
              <a:solidFill>
                <a:srgbClr val="3F3F3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 Descripción de los datos</a:t>
            </a:r>
            <a:endParaRPr/>
          </a:p>
        </p:txBody>
      </p:sp>
      <p:pic>
        <p:nvPicPr>
          <p:cNvPr id="119" name="Google Shape;119;p18"/>
          <p:cNvPicPr preferRelativeResize="0"/>
          <p:nvPr/>
        </p:nvPicPr>
        <p:blipFill>
          <a:blip r:embed="rId3">
            <a:alphaModFix/>
          </a:blip>
          <a:stretch>
            <a:fillRect/>
          </a:stretch>
        </p:blipFill>
        <p:spPr>
          <a:xfrm>
            <a:off x="266700" y="1017725"/>
            <a:ext cx="6515099" cy="3820975"/>
          </a:xfrm>
          <a:prstGeom prst="rect">
            <a:avLst/>
          </a:prstGeom>
          <a:noFill/>
          <a:ln>
            <a:noFill/>
          </a:ln>
        </p:spPr>
      </p:pic>
      <p:pic>
        <p:nvPicPr>
          <p:cNvPr id="120" name="Google Shape;120;p18"/>
          <p:cNvPicPr preferRelativeResize="0"/>
          <p:nvPr/>
        </p:nvPicPr>
        <p:blipFill>
          <a:blip r:embed="rId4">
            <a:alphaModFix/>
          </a:blip>
          <a:stretch>
            <a:fillRect/>
          </a:stretch>
        </p:blipFill>
        <p:spPr>
          <a:xfrm>
            <a:off x="5972177" y="1740913"/>
            <a:ext cx="2661450" cy="204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 Descripción de los datos</a:t>
            </a:r>
            <a:endParaRPr/>
          </a:p>
        </p:txBody>
      </p:sp>
      <p:sp>
        <p:nvSpPr>
          <p:cNvPr id="126" name="Google Shape;126;p19"/>
          <p:cNvSpPr txBox="1"/>
          <p:nvPr>
            <p:ph idx="1" type="body"/>
          </p:nvPr>
        </p:nvSpPr>
        <p:spPr>
          <a:xfrm>
            <a:off x="2116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Tendríamos en total …</a:t>
            </a:r>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0"/>
              </a:spcAft>
              <a:buNone/>
            </a:pPr>
            <a:r>
              <a:t/>
            </a:r>
            <a:endParaRPr>
              <a:latin typeface="Arial"/>
              <a:ea typeface="Arial"/>
              <a:cs typeface="Arial"/>
              <a:sym typeface="Arial"/>
            </a:endParaRPr>
          </a:p>
          <a:p>
            <a:pPr indent="0" lvl="0" marL="0" rtl="0" algn="l">
              <a:spcBef>
                <a:spcPts val="1600"/>
              </a:spcBef>
              <a:spcAft>
                <a:spcPts val="1600"/>
              </a:spcAft>
              <a:buClr>
                <a:srgbClr val="000000"/>
              </a:buClr>
              <a:buSzPts val="1100"/>
              <a:buFont typeface="Arial"/>
              <a:buNone/>
            </a:pPr>
            <a:r>
              <a:t/>
            </a:r>
            <a:endParaRPr>
              <a:latin typeface="Arial"/>
              <a:ea typeface="Arial"/>
              <a:cs typeface="Arial"/>
              <a:sym typeface="Arial"/>
            </a:endParaRPr>
          </a:p>
        </p:txBody>
      </p:sp>
      <p:pic>
        <p:nvPicPr>
          <p:cNvPr id="127" name="Google Shape;127;p19"/>
          <p:cNvPicPr preferRelativeResize="0"/>
          <p:nvPr/>
        </p:nvPicPr>
        <p:blipFill>
          <a:blip r:embed="rId3">
            <a:alphaModFix/>
          </a:blip>
          <a:stretch>
            <a:fillRect/>
          </a:stretch>
        </p:blipFill>
        <p:spPr>
          <a:xfrm>
            <a:off x="311700" y="1750963"/>
            <a:ext cx="7200900" cy="790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p:nvPr/>
        </p:nvSpPr>
        <p:spPr>
          <a:xfrm>
            <a:off x="5826746" y="1347640"/>
            <a:ext cx="2033727" cy="679848"/>
          </a:xfrm>
          <a:custGeom>
            <a:rect b="b" l="l" r="r" t="t"/>
            <a:pathLst>
              <a:path extrusionOk="0" h="298" w="671">
                <a:moveTo>
                  <a:pt x="668" y="143"/>
                </a:moveTo>
                <a:cubicBezTo>
                  <a:pt x="558" y="7"/>
                  <a:pt x="558" y="7"/>
                  <a:pt x="558" y="7"/>
                </a:cubicBezTo>
                <a:cubicBezTo>
                  <a:pt x="553" y="0"/>
                  <a:pt x="542" y="4"/>
                  <a:pt x="542" y="13"/>
                </a:cubicBezTo>
                <a:cubicBezTo>
                  <a:pt x="542" y="56"/>
                  <a:pt x="542" y="56"/>
                  <a:pt x="542" y="56"/>
                </a:cubicBezTo>
                <a:cubicBezTo>
                  <a:pt x="0" y="56"/>
                  <a:pt x="0" y="56"/>
                  <a:pt x="0" y="56"/>
                </a:cubicBezTo>
                <a:cubicBezTo>
                  <a:pt x="0" y="242"/>
                  <a:pt x="0" y="242"/>
                  <a:pt x="0" y="242"/>
                </a:cubicBezTo>
                <a:cubicBezTo>
                  <a:pt x="542" y="242"/>
                  <a:pt x="542" y="242"/>
                  <a:pt x="542" y="242"/>
                </a:cubicBezTo>
                <a:cubicBezTo>
                  <a:pt x="542" y="285"/>
                  <a:pt x="542" y="285"/>
                  <a:pt x="542" y="285"/>
                </a:cubicBezTo>
                <a:cubicBezTo>
                  <a:pt x="542" y="294"/>
                  <a:pt x="553" y="298"/>
                  <a:pt x="558" y="291"/>
                </a:cubicBezTo>
                <a:cubicBezTo>
                  <a:pt x="668" y="155"/>
                  <a:pt x="668" y="155"/>
                  <a:pt x="668" y="155"/>
                </a:cubicBezTo>
                <a:cubicBezTo>
                  <a:pt x="671" y="151"/>
                  <a:pt x="671" y="146"/>
                  <a:pt x="668" y="143"/>
                </a:cubicBezTo>
                <a:close/>
              </a:path>
            </a:pathLst>
          </a:custGeom>
          <a:solidFill>
            <a:srgbClr val="BFBFB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20"/>
          <p:cNvSpPr/>
          <p:nvPr/>
        </p:nvSpPr>
        <p:spPr>
          <a:xfrm>
            <a:off x="4134526" y="1347640"/>
            <a:ext cx="2038485" cy="679848"/>
          </a:xfrm>
          <a:custGeom>
            <a:rect b="b" l="l" r="r" t="t"/>
            <a:pathLst>
              <a:path extrusionOk="0" h="298" w="673">
                <a:moveTo>
                  <a:pt x="670" y="143"/>
                </a:moveTo>
                <a:cubicBezTo>
                  <a:pt x="560" y="7"/>
                  <a:pt x="560" y="7"/>
                  <a:pt x="560" y="7"/>
                </a:cubicBezTo>
                <a:cubicBezTo>
                  <a:pt x="554" y="0"/>
                  <a:pt x="543" y="4"/>
                  <a:pt x="543" y="13"/>
                </a:cubicBezTo>
                <a:cubicBezTo>
                  <a:pt x="543" y="56"/>
                  <a:pt x="543" y="56"/>
                  <a:pt x="543" y="56"/>
                </a:cubicBezTo>
                <a:cubicBezTo>
                  <a:pt x="0" y="56"/>
                  <a:pt x="0" y="56"/>
                  <a:pt x="0" y="56"/>
                </a:cubicBezTo>
                <a:cubicBezTo>
                  <a:pt x="0" y="242"/>
                  <a:pt x="0" y="242"/>
                  <a:pt x="0" y="242"/>
                </a:cubicBezTo>
                <a:cubicBezTo>
                  <a:pt x="543" y="242"/>
                  <a:pt x="543" y="242"/>
                  <a:pt x="543" y="242"/>
                </a:cubicBezTo>
                <a:cubicBezTo>
                  <a:pt x="543" y="285"/>
                  <a:pt x="543" y="285"/>
                  <a:pt x="543" y="285"/>
                </a:cubicBezTo>
                <a:cubicBezTo>
                  <a:pt x="543" y="294"/>
                  <a:pt x="554" y="298"/>
                  <a:pt x="560" y="291"/>
                </a:cubicBezTo>
                <a:cubicBezTo>
                  <a:pt x="670" y="155"/>
                  <a:pt x="670" y="155"/>
                  <a:pt x="670" y="155"/>
                </a:cubicBezTo>
                <a:cubicBezTo>
                  <a:pt x="673" y="151"/>
                  <a:pt x="673" y="146"/>
                  <a:pt x="670" y="143"/>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20"/>
          <p:cNvSpPr/>
          <p:nvPr/>
        </p:nvSpPr>
        <p:spPr>
          <a:xfrm>
            <a:off x="2499574" y="1347640"/>
            <a:ext cx="2038485" cy="679848"/>
          </a:xfrm>
          <a:custGeom>
            <a:rect b="b" l="l" r="r" t="t"/>
            <a:pathLst>
              <a:path extrusionOk="0" h="298" w="673">
                <a:moveTo>
                  <a:pt x="670" y="143"/>
                </a:moveTo>
                <a:cubicBezTo>
                  <a:pt x="560" y="7"/>
                  <a:pt x="560" y="7"/>
                  <a:pt x="560" y="7"/>
                </a:cubicBezTo>
                <a:cubicBezTo>
                  <a:pt x="554" y="0"/>
                  <a:pt x="543" y="4"/>
                  <a:pt x="543" y="13"/>
                </a:cubicBezTo>
                <a:cubicBezTo>
                  <a:pt x="543" y="56"/>
                  <a:pt x="543" y="56"/>
                  <a:pt x="543" y="56"/>
                </a:cubicBezTo>
                <a:cubicBezTo>
                  <a:pt x="165" y="56"/>
                  <a:pt x="165" y="56"/>
                  <a:pt x="165" y="56"/>
                </a:cubicBezTo>
                <a:cubicBezTo>
                  <a:pt x="106" y="56"/>
                  <a:pt x="50" y="68"/>
                  <a:pt x="0" y="90"/>
                </a:cubicBezTo>
                <a:cubicBezTo>
                  <a:pt x="81" y="258"/>
                  <a:pt x="81" y="258"/>
                  <a:pt x="81" y="258"/>
                </a:cubicBezTo>
                <a:cubicBezTo>
                  <a:pt x="107" y="248"/>
                  <a:pt x="136" y="242"/>
                  <a:pt x="165" y="242"/>
                </a:cubicBezTo>
                <a:cubicBezTo>
                  <a:pt x="543" y="242"/>
                  <a:pt x="543" y="242"/>
                  <a:pt x="543" y="242"/>
                </a:cubicBezTo>
                <a:cubicBezTo>
                  <a:pt x="543" y="285"/>
                  <a:pt x="543" y="285"/>
                  <a:pt x="543" y="285"/>
                </a:cubicBezTo>
                <a:cubicBezTo>
                  <a:pt x="543" y="294"/>
                  <a:pt x="554" y="298"/>
                  <a:pt x="560" y="291"/>
                </a:cubicBezTo>
                <a:cubicBezTo>
                  <a:pt x="670" y="155"/>
                  <a:pt x="670" y="155"/>
                  <a:pt x="670" y="155"/>
                </a:cubicBezTo>
                <a:cubicBezTo>
                  <a:pt x="673" y="151"/>
                  <a:pt x="673" y="146"/>
                  <a:pt x="670" y="143"/>
                </a:cubicBezTo>
                <a:close/>
              </a:path>
            </a:pathLst>
          </a:custGeom>
          <a:solidFill>
            <a:srgbClr val="BFBFB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20"/>
          <p:cNvSpPr/>
          <p:nvPr/>
        </p:nvSpPr>
        <p:spPr>
          <a:xfrm>
            <a:off x="1866787" y="1432175"/>
            <a:ext cx="1962662" cy="3317081"/>
          </a:xfrm>
          <a:custGeom>
            <a:rect b="b" l="l" r="r" t="t"/>
            <a:pathLst>
              <a:path extrusionOk="0" h="1456" w="862">
                <a:moveTo>
                  <a:pt x="526" y="752"/>
                </a:moveTo>
                <a:cubicBezTo>
                  <a:pt x="414" y="748"/>
                  <a:pt x="354" y="727"/>
                  <a:pt x="322" y="706"/>
                </a:cubicBezTo>
                <a:cubicBezTo>
                  <a:pt x="243" y="659"/>
                  <a:pt x="189" y="572"/>
                  <a:pt x="189" y="474"/>
                </a:cubicBezTo>
                <a:cubicBezTo>
                  <a:pt x="189" y="474"/>
                  <a:pt x="189" y="474"/>
                  <a:pt x="189" y="474"/>
                </a:cubicBezTo>
                <a:cubicBezTo>
                  <a:pt x="189" y="363"/>
                  <a:pt x="257" y="267"/>
                  <a:pt x="354" y="226"/>
                </a:cubicBezTo>
                <a:cubicBezTo>
                  <a:pt x="362" y="244"/>
                  <a:pt x="362" y="244"/>
                  <a:pt x="362" y="244"/>
                </a:cubicBezTo>
                <a:cubicBezTo>
                  <a:pt x="371" y="263"/>
                  <a:pt x="371" y="263"/>
                  <a:pt x="371" y="263"/>
                </a:cubicBezTo>
                <a:cubicBezTo>
                  <a:pt x="375" y="271"/>
                  <a:pt x="386" y="270"/>
                  <a:pt x="389" y="261"/>
                </a:cubicBezTo>
                <a:cubicBezTo>
                  <a:pt x="431" y="91"/>
                  <a:pt x="431" y="91"/>
                  <a:pt x="431" y="91"/>
                </a:cubicBezTo>
                <a:cubicBezTo>
                  <a:pt x="432" y="87"/>
                  <a:pt x="430" y="83"/>
                  <a:pt x="426" y="81"/>
                </a:cubicBezTo>
                <a:cubicBezTo>
                  <a:pt x="269" y="3"/>
                  <a:pt x="269" y="3"/>
                  <a:pt x="269" y="3"/>
                </a:cubicBezTo>
                <a:cubicBezTo>
                  <a:pt x="262" y="0"/>
                  <a:pt x="253" y="8"/>
                  <a:pt x="257" y="16"/>
                </a:cubicBezTo>
                <a:cubicBezTo>
                  <a:pt x="275" y="55"/>
                  <a:pt x="275" y="55"/>
                  <a:pt x="275" y="55"/>
                </a:cubicBezTo>
                <a:cubicBezTo>
                  <a:pt x="276" y="58"/>
                  <a:pt x="276" y="58"/>
                  <a:pt x="276" y="58"/>
                </a:cubicBezTo>
                <a:cubicBezTo>
                  <a:pt x="263" y="64"/>
                  <a:pt x="250" y="71"/>
                  <a:pt x="238" y="79"/>
                </a:cubicBezTo>
                <a:cubicBezTo>
                  <a:pt x="238" y="79"/>
                  <a:pt x="238" y="79"/>
                  <a:pt x="238" y="79"/>
                </a:cubicBezTo>
                <a:cubicBezTo>
                  <a:pt x="110" y="151"/>
                  <a:pt x="18" y="272"/>
                  <a:pt x="8" y="428"/>
                </a:cubicBezTo>
                <a:cubicBezTo>
                  <a:pt x="1" y="519"/>
                  <a:pt x="20" y="565"/>
                  <a:pt x="43" y="633"/>
                </a:cubicBezTo>
                <a:cubicBezTo>
                  <a:pt x="62" y="687"/>
                  <a:pt x="57" y="718"/>
                  <a:pt x="57" y="718"/>
                </a:cubicBezTo>
                <a:cubicBezTo>
                  <a:pt x="36" y="756"/>
                  <a:pt x="0" y="825"/>
                  <a:pt x="1" y="840"/>
                </a:cubicBezTo>
                <a:cubicBezTo>
                  <a:pt x="1" y="840"/>
                  <a:pt x="0" y="878"/>
                  <a:pt x="59" y="879"/>
                </a:cubicBezTo>
                <a:cubicBezTo>
                  <a:pt x="59" y="879"/>
                  <a:pt x="74" y="881"/>
                  <a:pt x="69" y="914"/>
                </a:cubicBezTo>
                <a:cubicBezTo>
                  <a:pt x="69" y="961"/>
                  <a:pt x="69" y="961"/>
                  <a:pt x="69" y="961"/>
                </a:cubicBezTo>
                <a:cubicBezTo>
                  <a:pt x="69" y="961"/>
                  <a:pt x="71" y="975"/>
                  <a:pt x="96" y="984"/>
                </a:cubicBezTo>
                <a:cubicBezTo>
                  <a:pt x="96" y="984"/>
                  <a:pt x="101" y="989"/>
                  <a:pt x="94" y="998"/>
                </a:cubicBezTo>
                <a:cubicBezTo>
                  <a:pt x="94" y="998"/>
                  <a:pt x="80" y="1013"/>
                  <a:pt x="104" y="1046"/>
                </a:cubicBezTo>
                <a:cubicBezTo>
                  <a:pt x="113" y="1058"/>
                  <a:pt x="126" y="1073"/>
                  <a:pt x="118" y="1104"/>
                </a:cubicBezTo>
                <a:cubicBezTo>
                  <a:pt x="118" y="1104"/>
                  <a:pt x="107" y="1163"/>
                  <a:pt x="130" y="1178"/>
                </a:cubicBezTo>
                <a:cubicBezTo>
                  <a:pt x="130" y="1178"/>
                  <a:pt x="157" y="1209"/>
                  <a:pt x="264" y="1196"/>
                </a:cubicBezTo>
                <a:cubicBezTo>
                  <a:pt x="301" y="1191"/>
                  <a:pt x="370" y="1173"/>
                  <a:pt x="411" y="1225"/>
                </a:cubicBezTo>
                <a:cubicBezTo>
                  <a:pt x="411" y="1225"/>
                  <a:pt x="509" y="1412"/>
                  <a:pt x="517" y="1456"/>
                </a:cubicBezTo>
                <a:cubicBezTo>
                  <a:pt x="517" y="1456"/>
                  <a:pt x="571" y="1359"/>
                  <a:pt x="655" y="1268"/>
                </a:cubicBezTo>
                <a:cubicBezTo>
                  <a:pt x="710" y="1208"/>
                  <a:pt x="778" y="1149"/>
                  <a:pt x="853" y="1122"/>
                </a:cubicBezTo>
                <a:cubicBezTo>
                  <a:pt x="856" y="1117"/>
                  <a:pt x="859" y="1111"/>
                  <a:pt x="862" y="1106"/>
                </a:cubicBezTo>
                <a:cubicBezTo>
                  <a:pt x="862" y="1105"/>
                  <a:pt x="862" y="1105"/>
                  <a:pt x="862" y="1104"/>
                </a:cubicBezTo>
                <a:cubicBezTo>
                  <a:pt x="862" y="1078"/>
                  <a:pt x="861" y="1048"/>
                  <a:pt x="856" y="1016"/>
                </a:cubicBezTo>
                <a:cubicBezTo>
                  <a:pt x="829" y="876"/>
                  <a:pt x="727" y="760"/>
                  <a:pt x="526" y="752"/>
                </a:cubicBezTo>
                <a:close/>
              </a:path>
            </a:pathLst>
          </a:custGeom>
          <a:solidFill>
            <a:srgbClr val="A5A5A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20"/>
          <p:cNvSpPr/>
          <p:nvPr/>
        </p:nvSpPr>
        <p:spPr>
          <a:xfrm>
            <a:off x="2433672" y="2021626"/>
            <a:ext cx="1008723" cy="1007268"/>
          </a:xfrm>
          <a:custGeom>
            <a:rect b="b" l="l" r="r" t="t"/>
            <a:pathLst>
              <a:path extrusionOk="0" h="442" w="443">
                <a:moveTo>
                  <a:pt x="440" y="189"/>
                </a:moveTo>
                <a:cubicBezTo>
                  <a:pt x="438" y="186"/>
                  <a:pt x="435" y="185"/>
                  <a:pt x="432" y="185"/>
                </a:cubicBezTo>
                <a:cubicBezTo>
                  <a:pt x="376" y="179"/>
                  <a:pt x="376" y="179"/>
                  <a:pt x="376" y="179"/>
                </a:cubicBezTo>
                <a:cubicBezTo>
                  <a:pt x="372" y="166"/>
                  <a:pt x="367" y="153"/>
                  <a:pt x="360" y="141"/>
                </a:cubicBezTo>
                <a:cubicBezTo>
                  <a:pt x="395" y="97"/>
                  <a:pt x="395" y="97"/>
                  <a:pt x="395" y="97"/>
                </a:cubicBezTo>
                <a:cubicBezTo>
                  <a:pt x="397" y="95"/>
                  <a:pt x="398" y="92"/>
                  <a:pt x="398" y="89"/>
                </a:cubicBezTo>
                <a:cubicBezTo>
                  <a:pt x="398" y="86"/>
                  <a:pt x="397" y="84"/>
                  <a:pt x="395" y="82"/>
                </a:cubicBezTo>
                <a:cubicBezTo>
                  <a:pt x="360" y="47"/>
                  <a:pt x="360" y="47"/>
                  <a:pt x="360" y="47"/>
                </a:cubicBezTo>
                <a:cubicBezTo>
                  <a:pt x="358" y="45"/>
                  <a:pt x="356" y="44"/>
                  <a:pt x="352" y="44"/>
                </a:cubicBezTo>
                <a:cubicBezTo>
                  <a:pt x="349" y="44"/>
                  <a:pt x="347" y="45"/>
                  <a:pt x="345" y="47"/>
                </a:cubicBezTo>
                <a:cubicBezTo>
                  <a:pt x="301" y="82"/>
                  <a:pt x="301" y="82"/>
                  <a:pt x="301" y="82"/>
                </a:cubicBezTo>
                <a:cubicBezTo>
                  <a:pt x="289" y="75"/>
                  <a:pt x="276" y="70"/>
                  <a:pt x="263" y="66"/>
                </a:cubicBezTo>
                <a:cubicBezTo>
                  <a:pt x="257" y="10"/>
                  <a:pt x="257" y="10"/>
                  <a:pt x="257" y="10"/>
                </a:cubicBezTo>
                <a:cubicBezTo>
                  <a:pt x="257" y="7"/>
                  <a:pt x="256" y="5"/>
                  <a:pt x="253" y="3"/>
                </a:cubicBezTo>
                <a:cubicBezTo>
                  <a:pt x="251" y="1"/>
                  <a:pt x="249" y="0"/>
                  <a:pt x="246" y="0"/>
                </a:cubicBezTo>
                <a:cubicBezTo>
                  <a:pt x="197" y="0"/>
                  <a:pt x="197" y="0"/>
                  <a:pt x="197" y="0"/>
                </a:cubicBezTo>
                <a:cubicBezTo>
                  <a:pt x="194" y="0"/>
                  <a:pt x="192" y="1"/>
                  <a:pt x="189" y="3"/>
                </a:cubicBezTo>
                <a:cubicBezTo>
                  <a:pt x="187" y="5"/>
                  <a:pt x="186" y="7"/>
                  <a:pt x="186" y="10"/>
                </a:cubicBezTo>
                <a:cubicBezTo>
                  <a:pt x="180" y="66"/>
                  <a:pt x="180" y="66"/>
                  <a:pt x="180" y="66"/>
                </a:cubicBezTo>
                <a:cubicBezTo>
                  <a:pt x="167" y="70"/>
                  <a:pt x="154" y="75"/>
                  <a:pt x="142" y="82"/>
                </a:cubicBezTo>
                <a:cubicBezTo>
                  <a:pt x="98" y="47"/>
                  <a:pt x="98" y="47"/>
                  <a:pt x="98" y="47"/>
                </a:cubicBezTo>
                <a:cubicBezTo>
                  <a:pt x="96" y="45"/>
                  <a:pt x="93" y="44"/>
                  <a:pt x="91" y="44"/>
                </a:cubicBezTo>
                <a:cubicBezTo>
                  <a:pt x="87" y="44"/>
                  <a:pt x="84" y="45"/>
                  <a:pt x="82" y="47"/>
                </a:cubicBezTo>
                <a:cubicBezTo>
                  <a:pt x="48" y="82"/>
                  <a:pt x="48" y="82"/>
                  <a:pt x="48" y="82"/>
                </a:cubicBezTo>
                <a:cubicBezTo>
                  <a:pt x="46" y="84"/>
                  <a:pt x="45" y="86"/>
                  <a:pt x="45" y="89"/>
                </a:cubicBezTo>
                <a:cubicBezTo>
                  <a:pt x="44" y="92"/>
                  <a:pt x="45" y="95"/>
                  <a:pt x="48" y="97"/>
                </a:cubicBezTo>
                <a:cubicBezTo>
                  <a:pt x="83" y="141"/>
                  <a:pt x="83" y="141"/>
                  <a:pt x="83" y="141"/>
                </a:cubicBezTo>
                <a:cubicBezTo>
                  <a:pt x="76" y="153"/>
                  <a:pt x="71" y="166"/>
                  <a:pt x="67" y="179"/>
                </a:cubicBezTo>
                <a:cubicBezTo>
                  <a:pt x="11" y="185"/>
                  <a:pt x="11" y="185"/>
                  <a:pt x="11" y="185"/>
                </a:cubicBezTo>
                <a:cubicBezTo>
                  <a:pt x="8" y="185"/>
                  <a:pt x="5" y="186"/>
                  <a:pt x="3" y="189"/>
                </a:cubicBezTo>
                <a:cubicBezTo>
                  <a:pt x="1" y="191"/>
                  <a:pt x="0" y="193"/>
                  <a:pt x="0" y="197"/>
                </a:cubicBezTo>
                <a:cubicBezTo>
                  <a:pt x="0" y="245"/>
                  <a:pt x="0" y="245"/>
                  <a:pt x="0" y="245"/>
                </a:cubicBezTo>
                <a:cubicBezTo>
                  <a:pt x="0" y="248"/>
                  <a:pt x="1" y="250"/>
                  <a:pt x="3" y="253"/>
                </a:cubicBezTo>
                <a:cubicBezTo>
                  <a:pt x="5" y="255"/>
                  <a:pt x="8" y="256"/>
                  <a:pt x="11" y="256"/>
                </a:cubicBezTo>
                <a:cubicBezTo>
                  <a:pt x="67" y="262"/>
                  <a:pt x="67" y="262"/>
                  <a:pt x="67" y="262"/>
                </a:cubicBezTo>
                <a:cubicBezTo>
                  <a:pt x="71" y="275"/>
                  <a:pt x="76" y="288"/>
                  <a:pt x="83" y="300"/>
                </a:cubicBezTo>
                <a:cubicBezTo>
                  <a:pt x="48" y="344"/>
                  <a:pt x="48" y="344"/>
                  <a:pt x="48" y="344"/>
                </a:cubicBezTo>
                <a:cubicBezTo>
                  <a:pt x="45" y="346"/>
                  <a:pt x="44" y="349"/>
                  <a:pt x="45" y="352"/>
                </a:cubicBezTo>
                <a:cubicBezTo>
                  <a:pt x="45" y="355"/>
                  <a:pt x="46" y="358"/>
                  <a:pt x="48" y="360"/>
                </a:cubicBezTo>
                <a:cubicBezTo>
                  <a:pt x="82" y="394"/>
                  <a:pt x="82" y="394"/>
                  <a:pt x="82" y="394"/>
                </a:cubicBezTo>
                <a:cubicBezTo>
                  <a:pt x="84" y="396"/>
                  <a:pt x="87" y="397"/>
                  <a:pt x="91" y="397"/>
                </a:cubicBezTo>
                <a:cubicBezTo>
                  <a:pt x="93" y="397"/>
                  <a:pt x="96" y="396"/>
                  <a:pt x="98" y="395"/>
                </a:cubicBezTo>
                <a:cubicBezTo>
                  <a:pt x="142" y="359"/>
                  <a:pt x="142" y="359"/>
                  <a:pt x="142" y="359"/>
                </a:cubicBezTo>
                <a:cubicBezTo>
                  <a:pt x="154" y="366"/>
                  <a:pt x="167" y="371"/>
                  <a:pt x="180" y="375"/>
                </a:cubicBezTo>
                <a:cubicBezTo>
                  <a:pt x="186" y="431"/>
                  <a:pt x="186" y="431"/>
                  <a:pt x="186" y="431"/>
                </a:cubicBezTo>
                <a:cubicBezTo>
                  <a:pt x="186" y="434"/>
                  <a:pt x="187" y="437"/>
                  <a:pt x="189" y="439"/>
                </a:cubicBezTo>
                <a:cubicBezTo>
                  <a:pt x="192" y="441"/>
                  <a:pt x="194" y="442"/>
                  <a:pt x="197" y="442"/>
                </a:cubicBezTo>
                <a:cubicBezTo>
                  <a:pt x="246" y="442"/>
                  <a:pt x="246" y="442"/>
                  <a:pt x="246" y="442"/>
                </a:cubicBezTo>
                <a:cubicBezTo>
                  <a:pt x="249" y="442"/>
                  <a:pt x="251" y="441"/>
                  <a:pt x="253" y="439"/>
                </a:cubicBezTo>
                <a:cubicBezTo>
                  <a:pt x="256" y="437"/>
                  <a:pt x="257" y="434"/>
                  <a:pt x="257" y="431"/>
                </a:cubicBezTo>
                <a:cubicBezTo>
                  <a:pt x="263" y="375"/>
                  <a:pt x="263" y="375"/>
                  <a:pt x="263" y="375"/>
                </a:cubicBezTo>
                <a:cubicBezTo>
                  <a:pt x="276" y="371"/>
                  <a:pt x="289" y="366"/>
                  <a:pt x="301" y="359"/>
                </a:cubicBezTo>
                <a:cubicBezTo>
                  <a:pt x="345" y="395"/>
                  <a:pt x="345" y="395"/>
                  <a:pt x="345" y="395"/>
                </a:cubicBezTo>
                <a:cubicBezTo>
                  <a:pt x="347" y="396"/>
                  <a:pt x="349" y="397"/>
                  <a:pt x="352" y="397"/>
                </a:cubicBezTo>
                <a:cubicBezTo>
                  <a:pt x="356" y="397"/>
                  <a:pt x="358" y="396"/>
                  <a:pt x="360" y="394"/>
                </a:cubicBezTo>
                <a:cubicBezTo>
                  <a:pt x="395" y="360"/>
                  <a:pt x="395" y="360"/>
                  <a:pt x="395" y="360"/>
                </a:cubicBezTo>
                <a:cubicBezTo>
                  <a:pt x="397" y="358"/>
                  <a:pt x="398" y="355"/>
                  <a:pt x="398" y="352"/>
                </a:cubicBezTo>
                <a:cubicBezTo>
                  <a:pt x="398" y="349"/>
                  <a:pt x="397" y="346"/>
                  <a:pt x="395" y="344"/>
                </a:cubicBezTo>
                <a:cubicBezTo>
                  <a:pt x="360" y="300"/>
                  <a:pt x="360" y="300"/>
                  <a:pt x="360" y="300"/>
                </a:cubicBezTo>
                <a:cubicBezTo>
                  <a:pt x="367" y="288"/>
                  <a:pt x="372" y="275"/>
                  <a:pt x="376" y="262"/>
                </a:cubicBezTo>
                <a:cubicBezTo>
                  <a:pt x="432" y="256"/>
                  <a:pt x="432" y="256"/>
                  <a:pt x="432" y="256"/>
                </a:cubicBezTo>
                <a:cubicBezTo>
                  <a:pt x="435" y="256"/>
                  <a:pt x="438" y="255"/>
                  <a:pt x="440" y="253"/>
                </a:cubicBezTo>
                <a:cubicBezTo>
                  <a:pt x="442" y="250"/>
                  <a:pt x="443" y="248"/>
                  <a:pt x="443" y="245"/>
                </a:cubicBezTo>
                <a:cubicBezTo>
                  <a:pt x="443" y="197"/>
                  <a:pt x="443" y="197"/>
                  <a:pt x="443" y="197"/>
                </a:cubicBezTo>
                <a:cubicBezTo>
                  <a:pt x="443" y="193"/>
                  <a:pt x="442" y="191"/>
                  <a:pt x="440" y="189"/>
                </a:cubicBez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dk1"/>
                </a:solidFill>
                <a:latin typeface="Arial"/>
                <a:ea typeface="Arial"/>
                <a:cs typeface="Arial"/>
                <a:sym typeface="Arial"/>
              </a:rPr>
              <a:t>Sample</a:t>
            </a:r>
            <a:endParaRPr sz="1100"/>
          </a:p>
          <a:p>
            <a:pPr indent="0" lvl="0" marL="0" marR="0" rtl="0" algn="ctr">
              <a:spcBef>
                <a:spcPts val="0"/>
              </a:spcBef>
              <a:spcAft>
                <a:spcPts val="0"/>
              </a:spcAft>
              <a:buNone/>
            </a:pPr>
            <a:r>
              <a:rPr lang="es" sz="1200">
                <a:solidFill>
                  <a:schemeClr val="dk1"/>
                </a:solidFill>
                <a:latin typeface="Arial"/>
                <a:ea typeface="Arial"/>
                <a:cs typeface="Arial"/>
                <a:sym typeface="Arial"/>
              </a:rPr>
              <a:t>Text</a:t>
            </a:r>
            <a:endParaRPr sz="1200">
              <a:solidFill>
                <a:schemeClr val="dk1"/>
              </a:solidFill>
              <a:latin typeface="Arial"/>
              <a:ea typeface="Arial"/>
              <a:cs typeface="Arial"/>
              <a:sym typeface="Arial"/>
            </a:endParaRPr>
          </a:p>
        </p:txBody>
      </p:sp>
      <p:sp>
        <p:nvSpPr>
          <p:cNvPr id="137" name="Google Shape;137;p20"/>
          <p:cNvSpPr txBox="1"/>
          <p:nvPr/>
        </p:nvSpPr>
        <p:spPr>
          <a:xfrm rot="-2471821">
            <a:off x="1824041" y="1861185"/>
            <a:ext cx="1020268" cy="254079"/>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s" sz="1200">
                <a:solidFill>
                  <a:schemeClr val="lt1"/>
                </a:solidFill>
              </a:rPr>
              <a:t> 1. Problema</a:t>
            </a:r>
            <a:endParaRPr sz="1200">
              <a:solidFill>
                <a:schemeClr val="lt1"/>
              </a:solidFill>
              <a:latin typeface="Arial"/>
              <a:ea typeface="Arial"/>
              <a:cs typeface="Arial"/>
              <a:sym typeface="Arial"/>
            </a:endParaRPr>
          </a:p>
        </p:txBody>
      </p:sp>
      <p:sp>
        <p:nvSpPr>
          <p:cNvPr id="138" name="Google Shape;138;p20"/>
          <p:cNvSpPr txBox="1"/>
          <p:nvPr/>
        </p:nvSpPr>
        <p:spPr>
          <a:xfrm>
            <a:off x="3207900" y="1556525"/>
            <a:ext cx="737700" cy="2541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lt1"/>
                </a:solidFill>
              </a:rPr>
              <a:t>2. Datos</a:t>
            </a:r>
            <a:endParaRPr sz="1200">
              <a:solidFill>
                <a:schemeClr val="lt1"/>
              </a:solidFill>
              <a:latin typeface="Arial"/>
              <a:ea typeface="Arial"/>
              <a:cs typeface="Arial"/>
              <a:sym typeface="Arial"/>
            </a:endParaRPr>
          </a:p>
        </p:txBody>
      </p:sp>
      <p:sp>
        <p:nvSpPr>
          <p:cNvPr id="139" name="Google Shape;139;p20"/>
          <p:cNvSpPr txBox="1"/>
          <p:nvPr/>
        </p:nvSpPr>
        <p:spPr>
          <a:xfrm>
            <a:off x="4519025" y="1556525"/>
            <a:ext cx="1380300" cy="2541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000">
                <a:solidFill>
                  <a:schemeClr val="lt1"/>
                </a:solidFill>
              </a:rPr>
              <a:t>3. Preprocesamiento </a:t>
            </a:r>
            <a:endParaRPr sz="1000">
              <a:solidFill>
                <a:schemeClr val="lt1"/>
              </a:solidFill>
              <a:latin typeface="Arial"/>
              <a:ea typeface="Arial"/>
              <a:cs typeface="Arial"/>
              <a:sym typeface="Arial"/>
            </a:endParaRPr>
          </a:p>
        </p:txBody>
      </p:sp>
      <p:sp>
        <p:nvSpPr>
          <p:cNvPr id="140" name="Google Shape;140;p20"/>
          <p:cNvSpPr txBox="1"/>
          <p:nvPr/>
        </p:nvSpPr>
        <p:spPr>
          <a:xfrm>
            <a:off x="6238061" y="1556513"/>
            <a:ext cx="1211100" cy="2541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lt1"/>
                </a:solidFill>
              </a:rPr>
              <a:t>4. Propuestas</a:t>
            </a:r>
            <a:endParaRPr sz="1200">
              <a:solidFill>
                <a:schemeClr val="lt1"/>
              </a:solidFill>
              <a:latin typeface="Arial"/>
              <a:ea typeface="Arial"/>
              <a:cs typeface="Arial"/>
              <a:sym typeface="Arial"/>
            </a:endParaRPr>
          </a:p>
        </p:txBody>
      </p:sp>
      <p:sp>
        <p:nvSpPr>
          <p:cNvPr id="141" name="Google Shape;141;p20"/>
          <p:cNvSpPr/>
          <p:nvPr/>
        </p:nvSpPr>
        <p:spPr>
          <a:xfrm>
            <a:off x="2433672" y="2021626"/>
            <a:ext cx="1008723" cy="1007268"/>
          </a:xfrm>
          <a:custGeom>
            <a:rect b="b" l="l" r="r" t="t"/>
            <a:pathLst>
              <a:path extrusionOk="0" h="442" w="443">
                <a:moveTo>
                  <a:pt x="440" y="189"/>
                </a:moveTo>
                <a:cubicBezTo>
                  <a:pt x="438" y="186"/>
                  <a:pt x="435" y="185"/>
                  <a:pt x="432" y="185"/>
                </a:cubicBezTo>
                <a:cubicBezTo>
                  <a:pt x="376" y="179"/>
                  <a:pt x="376" y="179"/>
                  <a:pt x="376" y="179"/>
                </a:cubicBezTo>
                <a:cubicBezTo>
                  <a:pt x="372" y="166"/>
                  <a:pt x="367" y="153"/>
                  <a:pt x="360" y="141"/>
                </a:cubicBezTo>
                <a:cubicBezTo>
                  <a:pt x="395" y="97"/>
                  <a:pt x="395" y="97"/>
                  <a:pt x="395" y="97"/>
                </a:cubicBezTo>
                <a:cubicBezTo>
                  <a:pt x="397" y="95"/>
                  <a:pt x="398" y="92"/>
                  <a:pt x="398" y="89"/>
                </a:cubicBezTo>
                <a:cubicBezTo>
                  <a:pt x="398" y="86"/>
                  <a:pt x="397" y="84"/>
                  <a:pt x="395" y="82"/>
                </a:cubicBezTo>
                <a:cubicBezTo>
                  <a:pt x="360" y="47"/>
                  <a:pt x="360" y="47"/>
                  <a:pt x="360" y="47"/>
                </a:cubicBezTo>
                <a:cubicBezTo>
                  <a:pt x="358" y="45"/>
                  <a:pt x="356" y="44"/>
                  <a:pt x="352" y="44"/>
                </a:cubicBezTo>
                <a:cubicBezTo>
                  <a:pt x="349" y="44"/>
                  <a:pt x="347" y="45"/>
                  <a:pt x="345" y="47"/>
                </a:cubicBezTo>
                <a:cubicBezTo>
                  <a:pt x="301" y="82"/>
                  <a:pt x="301" y="82"/>
                  <a:pt x="301" y="82"/>
                </a:cubicBezTo>
                <a:cubicBezTo>
                  <a:pt x="289" y="75"/>
                  <a:pt x="276" y="70"/>
                  <a:pt x="263" y="66"/>
                </a:cubicBezTo>
                <a:cubicBezTo>
                  <a:pt x="257" y="10"/>
                  <a:pt x="257" y="10"/>
                  <a:pt x="257" y="10"/>
                </a:cubicBezTo>
                <a:cubicBezTo>
                  <a:pt x="257" y="7"/>
                  <a:pt x="256" y="5"/>
                  <a:pt x="253" y="3"/>
                </a:cubicBezTo>
                <a:cubicBezTo>
                  <a:pt x="251" y="1"/>
                  <a:pt x="249" y="0"/>
                  <a:pt x="246" y="0"/>
                </a:cubicBezTo>
                <a:cubicBezTo>
                  <a:pt x="197" y="0"/>
                  <a:pt x="197" y="0"/>
                  <a:pt x="197" y="0"/>
                </a:cubicBezTo>
                <a:cubicBezTo>
                  <a:pt x="194" y="0"/>
                  <a:pt x="192" y="1"/>
                  <a:pt x="189" y="3"/>
                </a:cubicBezTo>
                <a:cubicBezTo>
                  <a:pt x="187" y="5"/>
                  <a:pt x="186" y="7"/>
                  <a:pt x="186" y="10"/>
                </a:cubicBezTo>
                <a:cubicBezTo>
                  <a:pt x="180" y="66"/>
                  <a:pt x="180" y="66"/>
                  <a:pt x="180" y="66"/>
                </a:cubicBezTo>
                <a:cubicBezTo>
                  <a:pt x="167" y="70"/>
                  <a:pt x="154" y="75"/>
                  <a:pt x="142" y="82"/>
                </a:cubicBezTo>
                <a:cubicBezTo>
                  <a:pt x="98" y="47"/>
                  <a:pt x="98" y="47"/>
                  <a:pt x="98" y="47"/>
                </a:cubicBezTo>
                <a:cubicBezTo>
                  <a:pt x="96" y="45"/>
                  <a:pt x="93" y="44"/>
                  <a:pt x="91" y="44"/>
                </a:cubicBezTo>
                <a:cubicBezTo>
                  <a:pt x="87" y="44"/>
                  <a:pt x="84" y="45"/>
                  <a:pt x="82" y="47"/>
                </a:cubicBezTo>
                <a:cubicBezTo>
                  <a:pt x="48" y="82"/>
                  <a:pt x="48" y="82"/>
                  <a:pt x="48" y="82"/>
                </a:cubicBezTo>
                <a:cubicBezTo>
                  <a:pt x="46" y="84"/>
                  <a:pt x="45" y="86"/>
                  <a:pt x="45" y="89"/>
                </a:cubicBezTo>
                <a:cubicBezTo>
                  <a:pt x="44" y="92"/>
                  <a:pt x="45" y="95"/>
                  <a:pt x="48" y="97"/>
                </a:cubicBezTo>
                <a:cubicBezTo>
                  <a:pt x="83" y="141"/>
                  <a:pt x="83" y="141"/>
                  <a:pt x="83" y="141"/>
                </a:cubicBezTo>
                <a:cubicBezTo>
                  <a:pt x="76" y="153"/>
                  <a:pt x="71" y="166"/>
                  <a:pt x="67" y="179"/>
                </a:cubicBezTo>
                <a:cubicBezTo>
                  <a:pt x="11" y="185"/>
                  <a:pt x="11" y="185"/>
                  <a:pt x="11" y="185"/>
                </a:cubicBezTo>
                <a:cubicBezTo>
                  <a:pt x="8" y="185"/>
                  <a:pt x="5" y="186"/>
                  <a:pt x="3" y="189"/>
                </a:cubicBezTo>
                <a:cubicBezTo>
                  <a:pt x="1" y="191"/>
                  <a:pt x="0" y="193"/>
                  <a:pt x="0" y="197"/>
                </a:cubicBezTo>
                <a:cubicBezTo>
                  <a:pt x="0" y="245"/>
                  <a:pt x="0" y="245"/>
                  <a:pt x="0" y="245"/>
                </a:cubicBezTo>
                <a:cubicBezTo>
                  <a:pt x="0" y="248"/>
                  <a:pt x="1" y="250"/>
                  <a:pt x="3" y="253"/>
                </a:cubicBezTo>
                <a:cubicBezTo>
                  <a:pt x="5" y="255"/>
                  <a:pt x="8" y="256"/>
                  <a:pt x="11" y="256"/>
                </a:cubicBezTo>
                <a:cubicBezTo>
                  <a:pt x="67" y="262"/>
                  <a:pt x="67" y="262"/>
                  <a:pt x="67" y="262"/>
                </a:cubicBezTo>
                <a:cubicBezTo>
                  <a:pt x="71" y="275"/>
                  <a:pt x="76" y="288"/>
                  <a:pt x="83" y="300"/>
                </a:cubicBezTo>
                <a:cubicBezTo>
                  <a:pt x="48" y="344"/>
                  <a:pt x="48" y="344"/>
                  <a:pt x="48" y="344"/>
                </a:cubicBezTo>
                <a:cubicBezTo>
                  <a:pt x="45" y="346"/>
                  <a:pt x="44" y="349"/>
                  <a:pt x="45" y="352"/>
                </a:cubicBezTo>
                <a:cubicBezTo>
                  <a:pt x="45" y="355"/>
                  <a:pt x="46" y="358"/>
                  <a:pt x="48" y="360"/>
                </a:cubicBezTo>
                <a:cubicBezTo>
                  <a:pt x="82" y="394"/>
                  <a:pt x="82" y="394"/>
                  <a:pt x="82" y="394"/>
                </a:cubicBezTo>
                <a:cubicBezTo>
                  <a:pt x="84" y="396"/>
                  <a:pt x="87" y="397"/>
                  <a:pt x="91" y="397"/>
                </a:cubicBezTo>
                <a:cubicBezTo>
                  <a:pt x="93" y="397"/>
                  <a:pt x="96" y="396"/>
                  <a:pt x="98" y="395"/>
                </a:cubicBezTo>
                <a:cubicBezTo>
                  <a:pt x="142" y="359"/>
                  <a:pt x="142" y="359"/>
                  <a:pt x="142" y="359"/>
                </a:cubicBezTo>
                <a:cubicBezTo>
                  <a:pt x="154" y="366"/>
                  <a:pt x="167" y="371"/>
                  <a:pt x="180" y="375"/>
                </a:cubicBezTo>
                <a:cubicBezTo>
                  <a:pt x="186" y="431"/>
                  <a:pt x="186" y="431"/>
                  <a:pt x="186" y="431"/>
                </a:cubicBezTo>
                <a:cubicBezTo>
                  <a:pt x="186" y="434"/>
                  <a:pt x="187" y="437"/>
                  <a:pt x="189" y="439"/>
                </a:cubicBezTo>
                <a:cubicBezTo>
                  <a:pt x="192" y="441"/>
                  <a:pt x="194" y="442"/>
                  <a:pt x="197" y="442"/>
                </a:cubicBezTo>
                <a:cubicBezTo>
                  <a:pt x="246" y="442"/>
                  <a:pt x="246" y="442"/>
                  <a:pt x="246" y="442"/>
                </a:cubicBezTo>
                <a:cubicBezTo>
                  <a:pt x="249" y="442"/>
                  <a:pt x="251" y="441"/>
                  <a:pt x="253" y="439"/>
                </a:cubicBezTo>
                <a:cubicBezTo>
                  <a:pt x="256" y="437"/>
                  <a:pt x="257" y="434"/>
                  <a:pt x="257" y="431"/>
                </a:cubicBezTo>
                <a:cubicBezTo>
                  <a:pt x="263" y="375"/>
                  <a:pt x="263" y="375"/>
                  <a:pt x="263" y="375"/>
                </a:cubicBezTo>
                <a:cubicBezTo>
                  <a:pt x="276" y="371"/>
                  <a:pt x="289" y="366"/>
                  <a:pt x="301" y="359"/>
                </a:cubicBezTo>
                <a:cubicBezTo>
                  <a:pt x="345" y="395"/>
                  <a:pt x="345" y="395"/>
                  <a:pt x="345" y="395"/>
                </a:cubicBezTo>
                <a:cubicBezTo>
                  <a:pt x="347" y="396"/>
                  <a:pt x="349" y="397"/>
                  <a:pt x="352" y="397"/>
                </a:cubicBezTo>
                <a:cubicBezTo>
                  <a:pt x="356" y="397"/>
                  <a:pt x="358" y="396"/>
                  <a:pt x="360" y="394"/>
                </a:cubicBezTo>
                <a:cubicBezTo>
                  <a:pt x="395" y="360"/>
                  <a:pt x="395" y="360"/>
                  <a:pt x="395" y="360"/>
                </a:cubicBezTo>
                <a:cubicBezTo>
                  <a:pt x="397" y="358"/>
                  <a:pt x="398" y="355"/>
                  <a:pt x="398" y="352"/>
                </a:cubicBezTo>
                <a:cubicBezTo>
                  <a:pt x="398" y="349"/>
                  <a:pt x="397" y="346"/>
                  <a:pt x="395" y="344"/>
                </a:cubicBezTo>
                <a:cubicBezTo>
                  <a:pt x="360" y="300"/>
                  <a:pt x="360" y="300"/>
                  <a:pt x="360" y="300"/>
                </a:cubicBezTo>
                <a:cubicBezTo>
                  <a:pt x="367" y="288"/>
                  <a:pt x="372" y="275"/>
                  <a:pt x="376" y="262"/>
                </a:cubicBezTo>
                <a:cubicBezTo>
                  <a:pt x="432" y="256"/>
                  <a:pt x="432" y="256"/>
                  <a:pt x="432" y="256"/>
                </a:cubicBezTo>
                <a:cubicBezTo>
                  <a:pt x="435" y="256"/>
                  <a:pt x="438" y="255"/>
                  <a:pt x="440" y="253"/>
                </a:cubicBezTo>
                <a:cubicBezTo>
                  <a:pt x="442" y="250"/>
                  <a:pt x="443" y="248"/>
                  <a:pt x="443" y="245"/>
                </a:cubicBezTo>
                <a:cubicBezTo>
                  <a:pt x="443" y="197"/>
                  <a:pt x="443" y="197"/>
                  <a:pt x="443" y="197"/>
                </a:cubicBezTo>
                <a:cubicBezTo>
                  <a:pt x="443" y="193"/>
                  <a:pt x="442" y="191"/>
                  <a:pt x="440" y="189"/>
                </a:cubicBezTo>
                <a:close/>
              </a:path>
            </a:pathLst>
          </a:cu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s" sz="1200">
                <a:solidFill>
                  <a:schemeClr val="dk1"/>
                </a:solidFill>
              </a:rPr>
              <a:t>Índice</a:t>
            </a:r>
            <a:endParaRPr sz="1200">
              <a:solidFill>
                <a:schemeClr val="dk1"/>
              </a:solidFill>
              <a:latin typeface="Arial"/>
              <a:ea typeface="Arial"/>
              <a:cs typeface="Arial"/>
              <a:sym typeface="Arial"/>
            </a:endParaRPr>
          </a:p>
        </p:txBody>
      </p:sp>
      <p:sp>
        <p:nvSpPr>
          <p:cNvPr id="142" name="Google Shape;142;p20"/>
          <p:cNvSpPr txBox="1"/>
          <p:nvPr>
            <p:ph type="title"/>
          </p:nvPr>
        </p:nvSpPr>
        <p:spPr>
          <a:xfrm>
            <a:off x="311700" y="445025"/>
            <a:ext cx="8520600" cy="572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2700"/>
              <a:buFont typeface="Calibri"/>
              <a:buNone/>
            </a:pPr>
            <a:r>
              <a:rPr lang="es">
                <a:solidFill>
                  <a:srgbClr val="3F3F3F"/>
                </a:solidFill>
              </a:rPr>
              <a:t>Propuesta de Idea</a:t>
            </a:r>
            <a:endParaRPr b="0" i="0" sz="2700" u="none" cap="none" strike="noStrike">
              <a:solidFill>
                <a:srgbClr val="3F3F3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3.</a:t>
            </a:r>
            <a:r>
              <a:rPr lang="es"/>
              <a:t> </a:t>
            </a:r>
            <a:r>
              <a:rPr lang="es"/>
              <a:t>Propuestas de preprocesamiento</a:t>
            </a:r>
            <a:endParaRPr/>
          </a:p>
        </p:txBody>
      </p:sp>
      <p:sp>
        <p:nvSpPr>
          <p:cNvPr id="148" name="Google Shape;14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Correlación entre sensores:</a:t>
            </a:r>
            <a:endParaRPr/>
          </a:p>
          <a:p>
            <a:pPr indent="-317500" lvl="1" marL="914400" rtl="0" algn="l">
              <a:spcBef>
                <a:spcPts val="1600"/>
              </a:spcBef>
              <a:spcAft>
                <a:spcPts val="0"/>
              </a:spcAft>
              <a:buSzPts val="1400"/>
              <a:buAutoNum type="alphaLcPeriod"/>
            </a:pPr>
            <a:r>
              <a:rPr lang="es"/>
              <a:t>Correlación temporal (Sensor 1 valor 1 , </a:t>
            </a:r>
            <a:r>
              <a:rPr lang="es"/>
              <a:t>Sensor 2 valor1..)</a:t>
            </a:r>
            <a:endParaRPr/>
          </a:p>
          <a:p>
            <a:pPr indent="-317500" lvl="1" marL="914400" rtl="0" algn="l">
              <a:spcBef>
                <a:spcPts val="0"/>
              </a:spcBef>
              <a:spcAft>
                <a:spcPts val="0"/>
              </a:spcAft>
              <a:buSzPts val="1400"/>
              <a:buAutoNum type="alphaLcPeriod"/>
            </a:pPr>
            <a:r>
              <a:rPr lang="es"/>
              <a:t>Correlación por la media de las medidas de cada sensor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