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2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7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A981E-0D8B-4E14-B693-5B514E5A4132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7F486-3684-4BC7-AA39-11E6CBAE0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6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re-pru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defRPr/>
            </a:pPr>
            <a:endParaRPr lang="fr-FR" sz="135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auto"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 smtClean="0"/>
              <a:t>Modifier le style des sous-titres du masque</a:t>
            </a:r>
            <a:endParaRPr lang="en-US"/>
          </a:p>
        </p:txBody>
      </p:sp>
      <p:pic>
        <p:nvPicPr>
          <p:cNvPr id="7" name="Imag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6199999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Image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2003" y="227141"/>
            <a:ext cx="5679957" cy="12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076D-151B-49EC-A53A-5B2AA8EA4CF9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0041-F86C-4397-A564-848035FC88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0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re-blan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 smtClean="0"/>
              <a:t>Modifier le style des sous-titres du masque</a:t>
            </a:r>
            <a:endParaRPr lang="en-US"/>
          </a:p>
        </p:txBody>
      </p:sp>
      <p:pic>
        <p:nvPicPr>
          <p:cNvPr id="6" name="Imag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6199999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7" name="Rectangle 3"/>
          <p:cNvSpPr/>
          <p:nvPr/>
        </p:nvSpPr>
        <p:spPr bwMode="auto">
          <a:xfrm>
            <a:off x="9790043" y="6092687"/>
            <a:ext cx="2309192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800"/>
          </a:p>
        </p:txBody>
      </p:sp>
      <p:pic>
        <p:nvPicPr>
          <p:cNvPr id="8" name="Image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16559" y="196172"/>
            <a:ext cx="4163417" cy="9290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3" y="196172"/>
            <a:ext cx="1307023" cy="9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hapitre_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5" name="Imag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6199999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hapitre_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5" name="Imag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6199999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 bwMode="auto">
          <a:xfrm>
            <a:off x="1" y="1"/>
            <a:ext cx="6745817" cy="6632575"/>
          </a:xfrm>
        </p:spPr>
        <p:txBody>
          <a:bodyPr/>
          <a:lstStyle/>
          <a:p>
            <a:pPr>
              <a:defRPr/>
            </a:pPr>
            <a:r>
              <a:rPr lang="fr-FR" smtClean="0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Image-ple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6199999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 bwMode="auto">
          <a:xfrm>
            <a:off x="0" y="1"/>
            <a:ext cx="12192000" cy="6023113"/>
          </a:xfrm>
        </p:spPr>
        <p:txBody>
          <a:bodyPr/>
          <a:lstStyle/>
          <a:p>
            <a:pPr>
              <a:defRPr/>
            </a:pPr>
            <a:r>
              <a:rPr lang="fr-FR" smtClean="0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Image+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fr-FR" smtClean="0"/>
              <a:t>Modifier les styles du texte du masque</a:t>
            </a:r>
          </a:p>
          <a:p>
            <a:pPr lvl="1">
              <a:defRPr/>
            </a:pPr>
            <a:r>
              <a:rPr lang="fr-FR" smtClean="0"/>
              <a:t>Deuxième niveau</a:t>
            </a:r>
          </a:p>
          <a:p>
            <a:pPr lvl="2">
              <a:defRPr/>
            </a:pPr>
            <a:r>
              <a:rPr lang="fr-FR" smtClean="0"/>
              <a:t>Troisième niveau</a:t>
            </a:r>
          </a:p>
          <a:p>
            <a:pPr lvl="3">
              <a:defRPr/>
            </a:pPr>
            <a:r>
              <a:rPr lang="fr-FR" smtClean="0"/>
              <a:t>Quatrième niveau</a:t>
            </a:r>
          </a:p>
          <a:p>
            <a:pPr lvl="4">
              <a:defRPr/>
            </a:pPr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 bwMode="auto">
          <a:xfrm>
            <a:off x="1" y="1"/>
            <a:ext cx="6745817" cy="6632575"/>
          </a:xfrm>
        </p:spPr>
        <p:txBody>
          <a:bodyPr/>
          <a:lstStyle/>
          <a:p>
            <a:pPr>
              <a:defRPr/>
            </a:pPr>
            <a:r>
              <a:rPr lang="fr-FR" smtClean="0"/>
              <a:t>Cliquez sur l'icône pour ajouter une image</a:t>
            </a:r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6199999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>
  <p:cSld name="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623391" y="274638"/>
            <a:ext cx="10177131" cy="56207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fr-FR" sz="3400">
                <a:solidFill>
                  <a:srgbClr val="313E48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623393" y="1556793"/>
            <a:ext cx="10177132" cy="4366930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fr-FR" smtClean="0"/>
              <a:t>Modifier les styles du texte du masque</a:t>
            </a:r>
          </a:p>
          <a:p>
            <a:pPr lvl="1">
              <a:defRPr/>
            </a:pPr>
            <a:r>
              <a:rPr lang="fr-FR" smtClean="0"/>
              <a:t>Deuxième niveau</a:t>
            </a:r>
          </a:p>
          <a:p>
            <a:pPr lvl="2">
              <a:defRPr/>
            </a:pPr>
            <a:r>
              <a:rPr lang="fr-FR" smtClean="0"/>
              <a:t>Troisième niveau</a:t>
            </a:r>
          </a:p>
          <a:p>
            <a:pPr lvl="3">
              <a:defRPr/>
            </a:pPr>
            <a:r>
              <a:rPr lang="fr-FR" smtClean="0"/>
              <a:t>Quatrième niveau</a:t>
            </a:r>
          </a:p>
          <a:p>
            <a:pPr lvl="4">
              <a:defRPr/>
            </a:pPr>
            <a:r>
              <a:rPr lang="fr-FR" smtClean="0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39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ntenu+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623391" y="274638"/>
            <a:ext cx="10177131" cy="56207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fr-FR" sz="3400">
                <a:solidFill>
                  <a:srgbClr val="313E48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 hasCustomPrompt="1"/>
          </p:nvPr>
        </p:nvSpPr>
        <p:spPr bwMode="auto">
          <a:xfrm>
            <a:off x="623393" y="1556793"/>
            <a:ext cx="5472608" cy="4406462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 bwMode="auto">
          <a:xfrm>
            <a:off x="6453811" y="1563081"/>
            <a:ext cx="5114797" cy="4400398"/>
          </a:xfrm>
        </p:spPr>
        <p:txBody>
          <a:bodyPr/>
          <a:lstStyle/>
          <a:p>
            <a:pPr>
              <a:defRPr/>
            </a:pPr>
            <a:r>
              <a:rPr lang="fr-FR" smtClean="0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076D-151B-49EC-A53A-5B2AA8EA4CF9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0041-F86C-4397-A564-848035FC88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4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1B3076D-151B-49EC-A53A-5B2AA8EA4CF9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BE0041-F86C-4397-A564-848035FC882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6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rot="16199999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0" name="Image 17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>
            <a:off x="9950436" y="6142001"/>
            <a:ext cx="2144144" cy="4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eaLnBrk="1" hangingPunct="1">
        <a:lnSpc>
          <a:spcPct val="90000"/>
        </a:lnSpc>
        <a:spcBef>
          <a:spcPts val="0"/>
        </a:spcBef>
        <a:buNone/>
        <a:defRPr sz="3400" b="1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eaLnBrk="1" hangingPunct="1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Workshop: </a:t>
            </a:r>
            <a:r>
              <a:rPr lang="en-US" dirty="0"/>
              <a:t>Combined analysis of brain and behavioral recordings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Isabelle Hoxha – MSNE Project </a:t>
            </a:r>
            <a:r>
              <a:rPr lang="fr-FR" dirty="0" err="1" smtClean="0"/>
              <a:t>Week</a:t>
            </a:r>
            <a:r>
              <a:rPr lang="fr-FR" dirty="0" smtClean="0"/>
              <a:t>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65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Linking</a:t>
            </a:r>
            <a:r>
              <a:rPr lang="fr-FR" dirty="0" smtClean="0"/>
              <a:t> </a:t>
            </a:r>
            <a:r>
              <a:rPr lang="fr-FR" dirty="0" err="1" smtClean="0"/>
              <a:t>neurophysiological</a:t>
            </a:r>
            <a:r>
              <a:rPr lang="fr-FR" dirty="0" smtClean="0"/>
              <a:t> data and </a:t>
            </a:r>
            <a:r>
              <a:rPr lang="fr-FR" dirty="0" err="1" smtClean="0"/>
              <a:t>behavior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31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a </a:t>
            </a:r>
            <a:r>
              <a:rPr lang="fr-FR" dirty="0" err="1" smtClean="0"/>
              <a:t>game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dirty="0"/>
              <a:t>http://guessthecorrelation.com/</a:t>
            </a:r>
          </a:p>
        </p:txBody>
      </p:sp>
    </p:spTree>
    <p:extLst>
      <p:ext uri="{BB962C8B-B14F-4D97-AF65-F5344CB8AC3E}">
        <p14:creationId xmlns:p14="http://schemas.microsoft.com/office/powerpoint/2010/main" val="21034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About EEG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9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paradigm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984703" y="1690689"/>
            <a:ext cx="10386474" cy="4264599"/>
            <a:chOff x="0" y="877298"/>
            <a:chExt cx="12192000" cy="5005933"/>
          </a:xfrm>
        </p:grpSpPr>
        <p:grpSp>
          <p:nvGrpSpPr>
            <p:cNvPr id="5" name="Groupe 4"/>
            <p:cNvGrpSpPr/>
            <p:nvPr/>
          </p:nvGrpSpPr>
          <p:grpSpPr>
            <a:xfrm>
              <a:off x="73873" y="877298"/>
              <a:ext cx="12044253" cy="3991862"/>
              <a:chOff x="73873" y="877298"/>
              <a:chExt cx="12044253" cy="3991862"/>
            </a:xfrm>
          </p:grpSpPr>
          <p:grpSp>
            <p:nvGrpSpPr>
              <p:cNvPr id="16" name="Groupe 15"/>
              <p:cNvGrpSpPr>
                <a:grpSpLocks noChangeAspect="1"/>
              </p:cNvGrpSpPr>
              <p:nvPr/>
            </p:nvGrpSpPr>
            <p:grpSpPr>
              <a:xfrm>
                <a:off x="73873" y="877298"/>
                <a:ext cx="12044253" cy="3933056"/>
                <a:chOff x="119336" y="1824037"/>
                <a:chExt cx="5900464" cy="1926799"/>
              </a:xfrm>
            </p:grpSpPr>
            <p:pic>
              <p:nvPicPr>
                <p:cNvPr id="22" name="Picture 3" descr="https://lh5.googleusercontent.com/xPaLn5w5si9uNEYrM65yM2jyyRQruVA5lFodNKhaVgHnGTwtglS-q7j-nMyJmEDxFlqpF1bLleOJG-dFgays0CuJ55dCfnzWc2UoHh5aA_qbxVnPs-NJTwlAzenz1Dgy=s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336" y="1824037"/>
                  <a:ext cx="5900464" cy="19267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Image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5881" y="2996952"/>
                  <a:ext cx="602727" cy="612000"/>
                </a:xfrm>
                <a:prstGeom prst="rect">
                  <a:avLst/>
                </a:prstGeom>
              </p:spPr>
            </p:pic>
          </p:grpSp>
          <p:sp>
            <p:nvSpPr>
              <p:cNvPr id="17" name="Rectangle 16"/>
              <p:cNvSpPr/>
              <p:nvPr/>
            </p:nvSpPr>
            <p:spPr>
              <a:xfrm>
                <a:off x="6061017" y="1628800"/>
                <a:ext cx="3059320" cy="28294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" name="Picture 3" descr="https://lh5.googleusercontent.com/xPaLn5w5si9uNEYrM65yM2jyyRQruVA5lFodNKhaVgHnGTwtglS-q7j-nMyJmEDxFlqpF1bLleOJG-dFgays0CuJ55dCfnzWc2UoHh5aA_qbxVnPs-NJTwlAzenz1Dgy=s0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82" t="26340" r="24906" b="24228"/>
              <a:stretch/>
            </p:blipFill>
            <p:spPr bwMode="auto">
              <a:xfrm>
                <a:off x="6168008" y="877298"/>
                <a:ext cx="2952329" cy="1944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" descr="https://lh5.googleusercontent.com/xPaLn5w5si9uNEYrM65yM2jyyRQruVA5lFodNKhaVgHnGTwtglS-q7j-nMyJmEDxFlqpF1bLleOJG-dFgays0CuJ55dCfnzWc2UoHh5aA_qbxVnPs-NJTwlAzenz1Dgy=s0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82" t="26340" r="24906" b="24228"/>
              <a:stretch/>
            </p:blipFill>
            <p:spPr bwMode="auto">
              <a:xfrm>
                <a:off x="6168008" y="2924944"/>
                <a:ext cx="2952329" cy="1944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Image 19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0176" y="1244331"/>
                <a:ext cx="1181002" cy="1181002"/>
              </a:xfrm>
              <a:prstGeom prst="rect">
                <a:avLst/>
              </a:prstGeom>
            </p:spPr>
          </p:pic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7650" y="3305108"/>
                <a:ext cx="1133044" cy="1133044"/>
              </a:xfrm>
              <a:prstGeom prst="rect">
                <a:avLst/>
              </a:prstGeom>
            </p:spPr>
          </p:pic>
        </p:grpSp>
        <p:cxnSp>
          <p:nvCxnSpPr>
            <p:cNvPr id="6" name="Connecteur droit avec flèche 5"/>
            <p:cNvCxnSpPr/>
            <p:nvPr/>
          </p:nvCxnSpPr>
          <p:spPr>
            <a:xfrm>
              <a:off x="0" y="5373216"/>
              <a:ext cx="1219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11184857" y="5508216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Time (s)</a:t>
              </a:r>
              <a:endParaRPr lang="fr-FR" dirty="0"/>
            </a:p>
          </p:txBody>
        </p:sp>
        <p:cxnSp>
          <p:nvCxnSpPr>
            <p:cNvPr id="8" name="Connecteur droit 7"/>
            <p:cNvCxnSpPr>
              <a:stCxn id="22" idx="1"/>
            </p:cNvCxnSpPr>
            <p:nvPr/>
          </p:nvCxnSpPr>
          <p:spPr>
            <a:xfrm>
              <a:off x="73873" y="2843826"/>
              <a:ext cx="0" cy="281742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143672" y="2843826"/>
              <a:ext cx="0" cy="281742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6168008" y="2843826"/>
              <a:ext cx="0" cy="281742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192344" y="2843826"/>
              <a:ext cx="0" cy="281742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73873" y="55082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120940" y="551389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1.5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152116" y="5508216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3-4.5</a:t>
              </a:r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9260988" y="550821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3.9-5.4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49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Scan </a:t>
            </a:r>
            <a:r>
              <a:rPr lang="fr-FR" dirty="0" err="1" smtClean="0"/>
              <a:t>this</a:t>
            </a:r>
            <a:r>
              <a:rPr lang="fr-FR" dirty="0" smtClean="0"/>
              <a:t> to go to notebook!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000250"/>
            <a:ext cx="2857500" cy="2857500"/>
          </a:xfrm>
        </p:spPr>
      </p:pic>
      <p:sp>
        <p:nvSpPr>
          <p:cNvPr id="5" name="ZoneTexte 4"/>
          <p:cNvSpPr txBox="1"/>
          <p:nvPr/>
        </p:nvSpPr>
        <p:spPr>
          <a:xfrm>
            <a:off x="5526771" y="2967335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/>
              <a:t>shorturl.at/</a:t>
            </a:r>
            <a:r>
              <a:rPr lang="fr-FR" sz="5400" dirty="0" err="1" smtClean="0"/>
              <a:t>cewCJ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652017239"/>
      </p:ext>
    </p:extLst>
  </p:cSld>
  <p:clrMapOvr>
    <a:masterClrMapping/>
  </p:clrMapOvr>
</p:sld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Arial"/>
        <a:cs typeface="Arial Unicode MS"/>
      </a:majorFont>
      <a:minorFont>
        <a:latin typeface="Open Sans"/>
        <a:ea typeface="Arial"/>
        <a:cs typeface="Arial Unicode MS"/>
      </a:minorFont>
    </a:fontScheme>
    <a:fmtScheme name="Thème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NS_presentation.pptx" id="{7A849AD4-3A36-445A-AFEF-0B014AA78D69}" vid="{78704F38-148E-47B7-BADB-5D09B6B7FB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76</TotalTime>
  <Words>50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Open Sans</vt:lpstr>
      <vt:lpstr>1_UPSACLAY</vt:lpstr>
      <vt:lpstr>Workshop: Combined analysis of brain and behavioral recordings</vt:lpstr>
      <vt:lpstr>Linking neurophysiological data and behavior</vt:lpstr>
      <vt:lpstr>Let’s play a game!</vt:lpstr>
      <vt:lpstr>About EEG</vt:lpstr>
      <vt:lpstr>The paradigm</vt:lpstr>
      <vt:lpstr>Scan this to go to notebook!</vt:lpstr>
    </vt:vector>
  </TitlesOfParts>
  <Company>Universite Paris-Sud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Isabelle Hoxha</dc:creator>
  <cp:lastModifiedBy>Isabelle Hoxha</cp:lastModifiedBy>
  <cp:revision>17</cp:revision>
  <dcterms:created xsi:type="dcterms:W3CDTF">2021-10-16T19:00:25Z</dcterms:created>
  <dcterms:modified xsi:type="dcterms:W3CDTF">2021-10-16T20:17:15Z</dcterms:modified>
</cp:coreProperties>
</file>