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9933"/>
    <a:srgbClr val="F2E1C9"/>
    <a:srgbClr val="FFCCCC"/>
    <a:srgbClr val="AD0101"/>
    <a:srgbClr val="FFCC99"/>
    <a:srgbClr val="008000"/>
    <a:srgbClr val="FF9999"/>
    <a:srgbClr val="FFA4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015" autoAdjust="0"/>
  </p:normalViewPr>
  <p:slideViewPr>
    <p:cSldViewPr snapToGrid="0">
      <p:cViewPr varScale="1">
        <p:scale>
          <a:sx n="54" d="100"/>
          <a:sy n="54" d="100"/>
        </p:scale>
        <p:origin x="1108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8/10/2019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8363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5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12164907" cy="368317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Overview of Registration Process</a:t>
            </a:r>
            <a:endParaRPr lang="en-SG" sz="24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980" y="1511702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2677" y="523372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Submit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198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</a:t>
            </a:r>
            <a:r>
              <a:rPr lang="en-US" b="1" dirty="0" err="1">
                <a:solidFill>
                  <a:schemeClr val="tx1"/>
                </a:solidFill>
                <a:cs typeface="Arial" panose="020B0604020202020204" pitchFamily="34" charset="0"/>
              </a:rPr>
              <a:t>LicenceOne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AD010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Complete and submit the application form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Choose registration period (1, 2 or 3 years);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S$140 application fee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2645" y="505099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Processes 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7132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Registrar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may contact you for any clarifications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If the applicant for registration is, in the opinion of the Registrar, a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fit and proper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person, the Registrar may give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in-principle approval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around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 weeks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after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receiving your application.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592" y="517355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3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Pay Registration Fee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2169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You must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pay 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registration fee of S$300: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	        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place of business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year of registration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b="1" u="sng" smtClean="0">
                <a:solidFill>
                  <a:schemeClr val="tx1"/>
                </a:solidFill>
                <a:cs typeface="Arial" panose="020B0604020202020204" pitchFamily="34" charset="0"/>
              </a:rPr>
              <a:t>30 </a:t>
            </a:r>
            <a:r>
              <a:rPr lang="en-US" b="1" u="sng" smtClean="0">
                <a:solidFill>
                  <a:schemeClr val="tx1"/>
                </a:solidFill>
                <a:cs typeface="Arial" panose="020B0604020202020204" pitchFamily="34" charset="0"/>
              </a:rPr>
              <a:t>days</a:t>
            </a:r>
            <a:r>
              <a:rPr lang="en-US" b="1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receiving in-principle approval from the Registrar.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14539" y="505096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4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Issues Your Certificate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26929" y="2096620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After the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Registrar receives your payment of the registration fees, the Registrar will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send you an approval email notification with the</a:t>
            </a:r>
            <a:r>
              <a:rPr 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Certificate of Registration.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3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70AFCB-B48F-4371-9522-33FB6A99D0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AED800-539C-4091-A589-CA529721EE5D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a85b171a-1052-409b-8da0-7018bcbcf029"/>
    <ds:schemaRef ds:uri="http://purl.org/dc/elements/1.1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68A845F-9C8B-492D-9FE5-D3B94F0A21C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6B5DAD2-837C-49E3-A233-4754758BF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12759</TotalTime>
  <Words>131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Overview of Registration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1008</cp:revision>
  <cp:lastPrinted>2019-05-05T23:51:00Z</cp:lastPrinted>
  <dcterms:created xsi:type="dcterms:W3CDTF">2018-09-03T09:42:05Z</dcterms:created>
  <dcterms:modified xsi:type="dcterms:W3CDTF">2019-10-08T04:50:28Z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