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Lst>
  <p:sldSz cy="6858000" cx="12192000"/>
  <p:notesSz cx="6950075"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7" roundtripDataSignature="AMtx7mj6HB2nA1AygdTWRRSZlDvi/t9g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anchorCtr="0" anchor="ctr" bIns="46225" lIns="92475" spcFirstLastPara="1" rIns="92475" wrap="square" tIns="46225">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 name="Google Shape;4;n"/>
          <p:cNvSpPr txBox="1"/>
          <p:nvPr>
            <p:ph idx="2" type="hdr"/>
          </p:nvPr>
        </p:nvSpPr>
        <p:spPr>
          <a:xfrm>
            <a:off x="82427" y="3"/>
            <a:ext cx="2929274" cy="463408"/>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4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 name="Google Shape;5;n"/>
          <p:cNvSpPr/>
          <p:nvPr>
            <p:ph idx="3" type="sldImg"/>
          </p:nvPr>
        </p:nvSpPr>
        <p:spPr>
          <a:xfrm>
            <a:off x="156103" y="575009"/>
            <a:ext cx="6620256" cy="3724113"/>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6" name="Google Shape;6;n"/>
          <p:cNvSpPr txBox="1"/>
          <p:nvPr>
            <p:ph idx="11" type="ftr"/>
          </p:nvPr>
        </p:nvSpPr>
        <p:spPr>
          <a:xfrm>
            <a:off x="82427" y="8744096"/>
            <a:ext cx="2929274" cy="463407"/>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4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 name="Google Shape;7;n"/>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r>
              <a:rPr b="0" i="0" lang="en-US" sz="1400" u="none" cap="none" strike="noStrike">
                <a:solidFill>
                  <a:schemeClr val="dk1"/>
                </a:solidFill>
                <a:latin typeface="Trebuchet MS"/>
                <a:ea typeface="Trebuchet MS"/>
                <a:cs typeface="Trebuchet MS"/>
                <a:sym typeface="Trebuchet MS"/>
              </a:rPr>
              <a:t>Notes view: </a:t>
            </a:r>
            <a:fld id="{00000000-1234-1234-1234-123412341234}" type="slidenum">
              <a:rPr b="0" i="0" lang="en-US" sz="1400" u="none" cap="none" strike="noStrike">
                <a:solidFill>
                  <a:schemeClr val="dk1"/>
                </a:solidFill>
                <a:latin typeface="Trebuchet MS"/>
                <a:ea typeface="Trebuchet MS"/>
                <a:cs typeface="Trebuchet MS"/>
                <a:sym typeface="Trebuchet MS"/>
              </a:rPr>
              <a:t>‹#›</a:t>
            </a:fld>
            <a:endParaRPr b="0" i="0" sz="1400" u="none" cap="none" strike="noStrike">
              <a:solidFill>
                <a:schemeClr val="dk1"/>
              </a:solidFill>
              <a:latin typeface="Trebuchet MS"/>
              <a:ea typeface="Trebuchet MS"/>
              <a:cs typeface="Trebuchet MS"/>
              <a:sym typeface="Trebuchet MS"/>
            </a:endParaRPr>
          </a:p>
        </p:txBody>
      </p:sp>
      <p:sp>
        <p:nvSpPr>
          <p:cNvPr id="8" name="Google Shape;8;n"/>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spcBef>
                <a:spcPts val="6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3pPr>
            <a:lvl4pPr indent="-292100" lvl="3" marL="1828800" marR="0" rtl="0" algn="l">
              <a:spcBef>
                <a:spcPts val="600"/>
              </a:spcBef>
              <a:spcAft>
                <a:spcPts val="0"/>
              </a:spcAft>
              <a:buClr>
                <a:schemeClr val="dk1"/>
              </a:buClr>
              <a:buSzPts val="1000"/>
              <a:buFont typeface="Arial"/>
              <a:buChar char="•"/>
              <a:defRPr b="0" i="0" sz="1000" u="none" cap="none" strike="noStrike">
                <a:solidFill>
                  <a:schemeClr val="dk1"/>
                </a:solidFill>
                <a:latin typeface="Trebuchet MS"/>
                <a:ea typeface="Trebuchet MS"/>
                <a:cs typeface="Trebuchet MS"/>
                <a:sym typeface="Trebuchet MS"/>
              </a:defRPr>
            </a:lvl4pPr>
            <a:lvl5pPr indent="-292100" lvl="4" marL="2286000" marR="0" rtl="0" algn="l">
              <a:spcBef>
                <a:spcPts val="600"/>
              </a:spcBef>
              <a:spcAft>
                <a:spcPts val="0"/>
              </a:spcAft>
              <a:buClr>
                <a:schemeClr val="dk2"/>
              </a:buClr>
              <a:buSzPts val="1000"/>
              <a:buFont typeface="Arial"/>
              <a:buChar char="•"/>
              <a:defRPr b="0" i="1" sz="1000" u="none" cap="none" strike="noStrike">
                <a:solidFill>
                  <a:schemeClr val="dk1"/>
                </a:solidFill>
                <a:latin typeface="Trebuchet MS"/>
                <a:ea typeface="Trebuchet MS"/>
                <a:cs typeface="Trebuchet MS"/>
                <a:sym typeface="Trebuchet MS"/>
              </a:defRPr>
            </a:lvl5pPr>
            <a:lvl6pPr indent="-228600" lvl="5" marL="2743200" marR="0" rtl="0" algn="l">
              <a:spcBef>
                <a:spcPts val="600"/>
              </a:spcBef>
              <a:spcAft>
                <a:spcPts val="0"/>
              </a:spcAft>
              <a:buSzPts val="1400"/>
              <a:buNone/>
              <a:defRPr b="0" i="0" sz="1200" u="none" cap="none" strike="noStrike">
                <a:solidFill>
                  <a:schemeClr val="dk1"/>
                </a:solidFill>
                <a:latin typeface="Trebuchet MS"/>
                <a:ea typeface="Trebuchet MS"/>
                <a:cs typeface="Trebuchet MS"/>
                <a:sym typeface="Trebuchet MS"/>
              </a:defRPr>
            </a:lvl6pPr>
            <a:lvl7pPr indent="-228600" lvl="6" marL="32004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7pPr>
            <a:lvl8pPr indent="-228600" lvl="7" marL="36576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8pPr>
            <a:lvl9pPr indent="-228600" lvl="8" marL="41148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9pPr>
          </a:lstStyle>
          <a:p/>
        </p:txBody>
      </p:sp>
      <p:sp>
        <p:nvSpPr>
          <p:cNvPr id="9" name="Google Shape;9;n"/>
          <p:cNvSpPr txBox="1"/>
          <p:nvPr>
            <p:ph idx="10" type="dt"/>
          </p:nvPr>
        </p:nvSpPr>
        <p:spPr>
          <a:xfrm>
            <a:off x="3937000" y="0"/>
            <a:ext cx="3011488" cy="4635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notes"/>
          <p:cNvSpPr/>
          <p:nvPr>
            <p:ph idx="2" type="sldImg"/>
          </p:nvPr>
        </p:nvSpPr>
        <p:spPr>
          <a:xfrm>
            <a:off x="155575" y="574675"/>
            <a:ext cx="6621463" cy="3724275"/>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508" name="Google Shape;508;p1:notes"/>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Clr>
                <a:schemeClr val="dk1"/>
              </a:buClr>
              <a:buSzPts val="1200"/>
              <a:buNone/>
            </a:pPr>
            <a:r>
              <a:t/>
            </a:r>
            <a:endParaRPr/>
          </a:p>
        </p:txBody>
      </p:sp>
      <p:sp>
        <p:nvSpPr>
          <p:cNvPr id="509" name="Google Shape;509;p1:notes"/>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rtl="0" algn="r">
              <a:spcBef>
                <a:spcPts val="0"/>
              </a:spcBef>
              <a:spcAft>
                <a:spcPts val="0"/>
              </a:spcAft>
              <a:buNone/>
            </a:pPr>
            <a:r>
              <a:rPr lang="en-US"/>
              <a:t>Notes view: </a:t>
            </a: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left arrow" showMasterSp="0">
  <p:cSld name="Green left arrow">
    <p:bg>
      <p:bgPr>
        <a:solidFill>
          <a:srgbClr val="F2F2F2"/>
        </a:solidFill>
      </p:bgPr>
    </p:bg>
    <p:spTree>
      <p:nvGrpSpPr>
        <p:cNvPr id="15" name="Shape 15"/>
        <p:cNvGrpSpPr/>
        <p:nvPr/>
      </p:nvGrpSpPr>
      <p:grpSpPr>
        <a:xfrm>
          <a:off x="0" y="0"/>
          <a:ext cx="0" cy="0"/>
          <a:chOff x="0" y="0"/>
          <a:chExt cx="0" cy="0"/>
        </a:xfrm>
      </p:grpSpPr>
      <p:sp>
        <p:nvSpPr>
          <p:cNvPr id="16" name="Google Shape;16;p3"/>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rgbClr val="FFFFFF"/>
              </a:solidFill>
              <a:latin typeface="Trebuchet MS"/>
              <a:ea typeface="Trebuchet MS"/>
              <a:cs typeface="Trebuchet MS"/>
              <a:sym typeface="Trebuchet MS"/>
            </a:endParaRPr>
          </a:p>
        </p:txBody>
      </p:sp>
      <p:sp>
        <p:nvSpPr>
          <p:cNvPr id="17" name="Google Shape;17;p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n-US" sz="700" u="none" cap="none" strike="noStrike">
                <a:solidFill>
                  <a:srgbClr val="7F7F7F"/>
                </a:solidFill>
                <a:latin typeface="Trebuchet MS"/>
                <a:ea typeface="Trebuchet MS"/>
                <a:cs typeface="Trebuchet MS"/>
                <a:sym typeface="Trebuchet MS"/>
              </a:rPr>
              <a:t>Copyright © 2020 by Boston Consulting Group. All rights reserved.</a:t>
            </a:r>
            <a:endParaRPr b="0" i="0" sz="700" u="none" cap="none" strike="noStrik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b="7715" l="0" r="0" t="6216"/>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one third" showMasterSp="0">
  <p:cSld name="Green one third">
    <p:bg>
      <p:bgPr>
        <a:gradFill>
          <a:gsLst>
            <a:gs pos="0">
              <a:schemeClr val="dk2"/>
            </a:gs>
            <a:gs pos="100000">
              <a:schemeClr val="accent2"/>
            </a:gs>
          </a:gsLst>
          <a:lin ang="8100000" scaled="0"/>
        </a:gradFill>
      </p:bgPr>
    </p:bg>
    <p:spTree>
      <p:nvGrpSpPr>
        <p:cNvPr id="70"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72" name="Google Shape;72;p12"/>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alf" showMasterSp="0">
  <p:cSld name="Green half">
    <p:bg>
      <p:bgPr>
        <a:gradFill>
          <a:gsLst>
            <a:gs pos="0">
              <a:schemeClr val="dk2"/>
            </a:gs>
            <a:gs pos="100000">
              <a:schemeClr val="accent2"/>
            </a:gs>
          </a:gsLst>
          <a:lin ang="8100000" scaled="0"/>
        </a:gradFill>
      </p:bgPr>
    </p:bg>
    <p:spTree>
      <p:nvGrpSpPr>
        <p:cNvPr id="77"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80" name="Google Shape;80;p13"/>
          <p:cNvSpPr/>
          <p:nvPr>
            <p:ph idx="2" type="pic"/>
          </p:nvPr>
        </p:nvSpPr>
        <p:spPr>
          <a:xfrm>
            <a:off x="6092021" y="0"/>
            <a:ext cx="6099977" cy="6858000"/>
          </a:xfrm>
          <a:prstGeom prst="rect">
            <a:avLst/>
          </a:prstGeom>
          <a:noFill/>
          <a:ln>
            <a:noFill/>
          </a:ln>
        </p:spPr>
      </p:sp>
      <p:sp>
        <p:nvSpPr>
          <p:cNvPr id="81" name="Google Shape;81;p13"/>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wo third" showMasterSp="0">
  <p:cSld name="Green two third">
    <p:bg>
      <p:bgPr>
        <a:gradFill>
          <a:gsLst>
            <a:gs pos="0">
              <a:schemeClr val="dk2"/>
            </a:gs>
            <a:gs pos="100000">
              <a:schemeClr val="accent2"/>
            </a:gs>
          </a:gsLst>
          <a:lin ang="8100000" scaled="0"/>
        </a:gradFill>
      </p:bgPr>
    </p:bg>
    <p:spTree>
      <p:nvGrpSpPr>
        <p:cNvPr id="85"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88" name="Google Shape;88;p14"/>
          <p:cNvSpPr/>
          <p:nvPr>
            <p:ph idx="2" type="pic"/>
          </p:nvPr>
        </p:nvSpPr>
        <p:spPr>
          <a:xfrm>
            <a:off x="7820025" y="0"/>
            <a:ext cx="4371975" cy="6858000"/>
          </a:xfrm>
          <a:prstGeom prst="rect">
            <a:avLst/>
          </a:prstGeom>
          <a:noFill/>
          <a:ln>
            <a:noFill/>
          </a:ln>
        </p:spPr>
      </p:sp>
      <p:sp>
        <p:nvSpPr>
          <p:cNvPr id="89" name="Google Shape;89;p1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nvSpPr>
        <p:spPr>
          <a:xfrm rot="-5400000">
            <a:off x="9486900" y="3916394"/>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p:nvPr>
            <p:ph type="title"/>
          </p:nvPr>
        </p:nvSpPr>
        <p:spPr>
          <a:xfrm>
            <a:off x="630000" y="180465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arrow" showMasterSp="0">
  <p:cSld name="Left arrow">
    <p:bg>
      <p:bgPr>
        <a:gradFill>
          <a:gsLst>
            <a:gs pos="0">
              <a:schemeClr val="dk2"/>
            </a:gs>
            <a:gs pos="100000">
              <a:schemeClr val="accent2"/>
            </a:gs>
          </a:gsLst>
          <a:lin ang="8100000" scaled="0"/>
        </a:gradFill>
      </p:bgPr>
    </p:bg>
    <p:spTree>
      <p:nvGrpSpPr>
        <p:cNvPr id="93" name="Shape 93"/>
        <p:cNvGrpSpPr/>
        <p:nvPr/>
      </p:nvGrpSpPr>
      <p:grpSpPr>
        <a:xfrm>
          <a:off x="0" y="0"/>
          <a:ext cx="0" cy="0"/>
          <a:chOff x="0" y="0"/>
          <a:chExt cx="0" cy="0"/>
        </a:xfrm>
      </p:grpSpPr>
      <p:sp>
        <p:nvSpPr>
          <p:cNvPr id="94" name="Google Shape;94;p15"/>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95" name="Google Shape;95;p1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9" name="Google Shape;99;p15"/>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one third" showMasterSp="0">
  <p:cSld name="Arrow one third">
    <p:bg>
      <p:bgPr>
        <a:gradFill>
          <a:gsLst>
            <a:gs pos="0">
              <a:schemeClr val="dk2"/>
            </a:gs>
            <a:gs pos="100000">
              <a:schemeClr val="accent2"/>
            </a:gs>
          </a:gsLst>
          <a:lin ang="8100000" scaled="0"/>
        </a:gradFill>
      </p:bgPr>
    </p:bg>
    <p:spTree>
      <p:nvGrpSpPr>
        <p:cNvPr id="100"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05" name="Google Shape;105;p1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6"/>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one third" showMasterSp="0">
  <p:cSld name="Green arrow one third">
    <p:bg>
      <p:bgPr>
        <a:solidFill>
          <a:srgbClr val="F2F2F2"/>
        </a:solidFill>
      </p:bgPr>
    </p:bg>
    <p:spTree>
      <p:nvGrpSpPr>
        <p:cNvPr id="107"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09" name="Google Shape;109;p17"/>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b="6867"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half" showMasterSp="0">
  <p:cSld name="Arrow half">
    <p:bg>
      <p:bgPr>
        <a:gradFill>
          <a:gsLst>
            <a:gs pos="0">
              <a:schemeClr val="dk2"/>
            </a:gs>
            <a:gs pos="100000">
              <a:schemeClr val="accent2"/>
            </a:gs>
          </a:gsLst>
          <a:lin ang="8100000" scaled="0"/>
        </a:gradFill>
      </p:bgPr>
    </p:bg>
    <p:spTree>
      <p:nvGrpSpPr>
        <p:cNvPr id="114" name="Shape 114"/>
        <p:cNvGrpSpPr/>
        <p:nvPr/>
      </p:nvGrpSpPr>
      <p:grpSpPr>
        <a:xfrm>
          <a:off x="0" y="0"/>
          <a:ext cx="0" cy="0"/>
          <a:chOff x="0" y="0"/>
          <a:chExt cx="0" cy="0"/>
        </a:xfrm>
      </p:grpSpPr>
      <p:sp>
        <p:nvSpPr>
          <p:cNvPr id="115" name="Google Shape;115;p1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19" name="Google Shape;119;p18"/>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20" name="Google Shape;120;p18"/>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half" showMasterSp="0">
  <p:cSld name="Green arrow half">
    <p:bg>
      <p:bgPr>
        <a:solidFill>
          <a:srgbClr val="F2F2F2"/>
        </a:solidFill>
      </p:bgPr>
    </p:bg>
    <p:spTree>
      <p:nvGrpSpPr>
        <p:cNvPr id="12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23" name="Google Shape;123;p19"/>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b="6866"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chemeClr val="dk2"/>
            </a:gs>
            <a:gs pos="100000">
              <a:schemeClr val="accent2"/>
            </a:gs>
          </a:gsLst>
          <a:lin ang="8100000" scaled="0"/>
        </a:gradFill>
      </p:bgPr>
    </p:bg>
    <p:spTree>
      <p:nvGrpSpPr>
        <p:cNvPr id="128" name="Shape 128"/>
        <p:cNvGrpSpPr/>
        <p:nvPr/>
      </p:nvGrpSpPr>
      <p:grpSpPr>
        <a:xfrm>
          <a:off x="0" y="0"/>
          <a:ext cx="0" cy="0"/>
          <a:chOff x="0" y="0"/>
          <a:chExt cx="0" cy="0"/>
        </a:xfrm>
      </p:grpSpPr>
      <p:sp>
        <p:nvSpPr>
          <p:cNvPr id="129" name="Google Shape;129;p2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30" name="Google Shape;130;p2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4" name="Google Shape;134;p20"/>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two third" showMasterSp="0">
  <p:cSld name="Green arrow two third">
    <p:bg>
      <p:bgPr>
        <a:solidFill>
          <a:srgbClr val="F2F2F2"/>
        </a:solidFill>
      </p:bgPr>
    </p:bg>
    <p:spTree>
      <p:nvGrpSpPr>
        <p:cNvPr id="135" name="Shape 135"/>
        <p:cNvGrpSpPr/>
        <p:nvPr/>
      </p:nvGrpSpPr>
      <p:grpSpPr>
        <a:xfrm>
          <a:off x="0" y="0"/>
          <a:ext cx="0" cy="0"/>
          <a:chOff x="0" y="0"/>
          <a:chExt cx="0" cy="0"/>
        </a:xfrm>
      </p:grpSpPr>
      <p:sp>
        <p:nvSpPr>
          <p:cNvPr id="136" name="Google Shape;136;p21"/>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37" name="Google Shape;137;p2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b="6866"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2"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6" name="Google Shape;26;p4"/>
          <p:cNvSpPr/>
          <p:nvPr>
            <p:ph idx="2" type="pic"/>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b="0" i="0" sz="2000" u="none" cap="none" strike="noStrike">
              <a:solidFill>
                <a:srgbClr val="FFFFFF"/>
              </a:solidFill>
              <a:latin typeface="Trebuchet MS"/>
              <a:ea typeface="Trebuchet MS"/>
              <a:cs typeface="Trebuchet MS"/>
              <a:sym typeface="Trebuchet MS"/>
            </a:endParaRPr>
          </a:p>
        </p:txBody>
      </p:sp>
      <p:sp>
        <p:nvSpPr>
          <p:cNvPr id="28" name="Google Shape;28;p4"/>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9" name="Google Shape;29;p4"/>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30" name="Google Shape;30;p4"/>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green" showMasterSp="0">
  <p:cSld name="Big statement green">
    <p:bg>
      <p:bgPr>
        <a:gradFill>
          <a:gsLst>
            <a:gs pos="0">
              <a:schemeClr val="dk2"/>
            </a:gs>
            <a:gs pos="100000">
              <a:schemeClr val="accent2"/>
            </a:gs>
          </a:gsLst>
          <a:lin ang="8100000" scaled="0"/>
        </a:gradFill>
      </p:bgPr>
    </p:bg>
    <p:spTree>
      <p:nvGrpSpPr>
        <p:cNvPr id="142"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icon">
  <p:cSld name="Big statement icon">
    <p:bg>
      <p:bgPr>
        <a:solidFill>
          <a:srgbClr val="F2F2F2"/>
        </a:solidFill>
      </p:bgPr>
    </p:bg>
    <p:spTree>
      <p:nvGrpSpPr>
        <p:cNvPr id="147" name="Shape 147"/>
        <p:cNvGrpSpPr/>
        <p:nvPr/>
      </p:nvGrpSpPr>
      <p:grpSpPr>
        <a:xfrm>
          <a:off x="0" y="0"/>
          <a:ext cx="0" cy="0"/>
          <a:chOff x="0" y="0"/>
          <a:chExt cx="0" cy="0"/>
        </a:xfrm>
      </p:grpSpPr>
      <p:sp>
        <p:nvSpPr>
          <p:cNvPr id="148" name="Google Shape;148;p2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51" name="Google Shape;151;p23"/>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accent1"/>
        </a:solidFill>
      </p:bgPr>
    </p:bg>
    <p:spTree>
      <p:nvGrpSpPr>
        <p:cNvPr id="152"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b="1257"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al gray" showMasterSp="0">
  <p:cSld name="Special gray">
    <p:bg>
      <p:bgPr>
        <a:solidFill>
          <a:srgbClr val="2B2B2B"/>
        </a:solidFill>
      </p:bgPr>
    </p:bg>
    <p:spTree>
      <p:nvGrpSpPr>
        <p:cNvPr id="156"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61" name="Shape 161"/>
        <p:cNvGrpSpPr/>
        <p:nvPr/>
      </p:nvGrpSpPr>
      <p:grpSpPr>
        <a:xfrm>
          <a:off x="0" y="0"/>
          <a:ext cx="0" cy="0"/>
          <a:chOff x="0" y="0"/>
          <a:chExt cx="0" cy="0"/>
        </a:xfrm>
      </p:grpSpPr>
      <p:sp>
        <p:nvSpPr>
          <p:cNvPr id="162" name="Google Shape;162;p2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showMasterSp="0">
  <p:cSld name="Blank green">
    <p:bg>
      <p:bgPr>
        <a:gradFill>
          <a:gsLst>
            <a:gs pos="0">
              <a:schemeClr val="dk2"/>
            </a:gs>
            <a:gs pos="100000">
              <a:schemeClr val="accent2"/>
            </a:gs>
          </a:gsLst>
          <a:lin ang="8100000" scaled="0"/>
        </a:gradFill>
      </p:bgPr>
    </p:bg>
    <p:spTree>
      <p:nvGrpSpPr>
        <p:cNvPr id="164"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bg>
      <p:bgPr>
        <a:solidFill>
          <a:schemeClr val="lt2"/>
        </a:solidFill>
      </p:bgPr>
    </p:bg>
    <p:spTree>
      <p:nvGrpSpPr>
        <p:cNvPr id="168"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inaccurate.</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indent="0" lvl="0" marL="0" marR="0" rtl="0" algn="l">
              <a:lnSpc>
                <a:spcPct val="100000"/>
              </a:lnSpc>
              <a:spcBef>
                <a:spcPts val="0"/>
              </a:spcBef>
              <a:spcAft>
                <a:spcPts val="0"/>
              </a:spcAft>
              <a:buNone/>
            </a:pPr>
            <a:r>
              <a:t/>
            </a:r>
            <a:endParaRPr b="0" sz="9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lang="en-US" sz="90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172" name="Google Shape;172;p2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howMasterSp="0">
  <p:cSld name="End">
    <p:spTree>
      <p:nvGrpSpPr>
        <p:cNvPr id="174"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guide">
  <p:cSld name="Layout guide">
    <p:spTree>
      <p:nvGrpSpPr>
        <p:cNvPr id="179"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4" name="Google Shape;184;p30"/>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5" name="Google Shape;185;p30"/>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6" name="Google Shape;186;p30"/>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7" name="Google Shape;187;p30"/>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8" name="Google Shape;188;p30"/>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9" name="Google Shape;189;p30"/>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0" name="Google Shape;190;p30"/>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1" name="Google Shape;191;p30"/>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2" name="Google Shape;192;p30"/>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3" name="Google Shape;193;p30"/>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4" name="Google Shape;194;p30"/>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5" name="Google Shape;195;p30"/>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6" name="Google Shape;196;p30"/>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7" name="Google Shape;197;p30"/>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8" name="Google Shape;198;p30"/>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99" name="Google Shape;199;p30"/>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0" name="Google Shape;200;p30"/>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1" name="Google Shape;201;p30"/>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202" name="Google Shape;202;p30"/>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Slide" showMasterSp="0">
  <p:cSld name="D. Title Slide">
    <p:spTree>
      <p:nvGrpSpPr>
        <p:cNvPr id="228"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32" name="Google Shape;232;p31"/>
          <p:cNvSpPr/>
          <p:nvPr>
            <p:ph idx="2" type="pic"/>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234" name="Google Shape;234;p31"/>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35" name="Google Shape;235;p31"/>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36" name="Google Shape;236;p31"/>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1"/>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32" name="Shape 32"/>
        <p:cNvGrpSpPr/>
        <p:nvPr/>
      </p:nvGrpSpPr>
      <p:grpSpPr>
        <a:xfrm>
          <a:off x="0" y="0"/>
          <a:ext cx="0" cy="0"/>
          <a:chOff x="0" y="0"/>
          <a:chExt cx="0" cy="0"/>
        </a:xfrm>
      </p:grpSpPr>
      <p:sp>
        <p:nvSpPr>
          <p:cNvPr id="33" name="Google Shape;33;p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238" name="Shape 238"/>
        <p:cNvGrpSpPr/>
        <p:nvPr/>
      </p:nvGrpSpPr>
      <p:grpSpPr>
        <a:xfrm>
          <a:off x="0" y="0"/>
          <a:ext cx="0" cy="0"/>
          <a:chOff x="0" y="0"/>
          <a:chExt cx="0" cy="0"/>
        </a:xfrm>
      </p:grpSpPr>
      <p:sp>
        <p:nvSpPr>
          <p:cNvPr id="239" name="Google Shape;239;p3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and Text">
  <p:cSld name="D. Title and Text">
    <p:spTree>
      <p:nvGrpSpPr>
        <p:cNvPr id="242" name="Shape 242"/>
        <p:cNvGrpSpPr/>
        <p:nvPr/>
      </p:nvGrpSpPr>
      <p:grpSpPr>
        <a:xfrm>
          <a:off x="0" y="0"/>
          <a:ext cx="0" cy="0"/>
          <a:chOff x="0" y="0"/>
          <a:chExt cx="0" cy="0"/>
        </a:xfrm>
      </p:grpSpPr>
      <p:sp>
        <p:nvSpPr>
          <p:cNvPr id="243" name="Google Shape;243;p33"/>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33"/>
          <p:cNvSpPr txBox="1"/>
          <p:nvPr>
            <p:ph idx="1" type="body"/>
          </p:nvPr>
        </p:nvSpPr>
        <p:spPr>
          <a:xfrm>
            <a:off x="629400" y="2085628"/>
            <a:ext cx="10933950" cy="4072976"/>
          </a:xfrm>
          <a:prstGeom prst="rect">
            <a:avLst/>
          </a:prstGeom>
          <a:noFill/>
          <a:ln>
            <a:noFill/>
          </a:ln>
        </p:spPr>
        <p:txBody>
          <a:bodyPr anchorCtr="0" anchor="t" bIns="0" lIns="0" spcFirstLastPara="1" rIns="0" wrap="square" tIns="0">
            <a:noAutofit/>
          </a:bodyPr>
          <a:lstStyle>
            <a:lvl1pPr indent="-304800" lvl="0" marL="457200" algn="l">
              <a:lnSpc>
                <a:spcPct val="100000"/>
              </a:lnSpc>
              <a:spcBef>
                <a:spcPts val="0"/>
              </a:spcBef>
              <a:spcAft>
                <a:spcPts val="0"/>
              </a:spcAft>
              <a:buClr>
                <a:schemeClr val="dk1"/>
              </a:buClr>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Clr>
                <a:schemeClr val="dk1"/>
              </a:buClr>
              <a:buSzPts val="16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45" name="Google Shape;245;p3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ay slice heading">
  <p:cSld name="D. Gray slice heading">
    <p:bg>
      <p:bgPr>
        <a:solidFill>
          <a:schemeClr val="lt1"/>
        </a:solidFill>
      </p:bgPr>
    </p:bg>
    <p:spTree>
      <p:nvGrpSpPr>
        <p:cNvPr id="246" name="Shape 246"/>
        <p:cNvGrpSpPr/>
        <p:nvPr/>
      </p:nvGrpSpPr>
      <p:grpSpPr>
        <a:xfrm>
          <a:off x="0" y="0"/>
          <a:ext cx="0" cy="0"/>
          <a:chOff x="0" y="0"/>
          <a:chExt cx="0" cy="0"/>
        </a:xfrm>
      </p:grpSpPr>
      <p:sp>
        <p:nvSpPr>
          <p:cNvPr id="247" name="Google Shape;247;p3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3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50" name="Google Shape;250;p34"/>
          <p:cNvSpPr txBox="1"/>
          <p:nvPr>
            <p:ph idx="1" type="subTitle"/>
          </p:nvPr>
        </p:nvSpPr>
        <p:spPr>
          <a:xfrm>
            <a:off x="630000" y="2158987"/>
            <a:ext cx="3744000" cy="541687"/>
          </a:xfrm>
          <a:prstGeom prst="rect">
            <a:avLst/>
          </a:prstGeom>
          <a:noFill/>
          <a:ln>
            <a:noFill/>
          </a:ln>
        </p:spPr>
        <p:txBody>
          <a:bodyPr anchorCtr="0" anchor="t" bIns="0" lIns="0" spcFirstLastPara="1" rIns="0" wrap="square" tIns="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51" name="Google Shape;251;p34"/>
          <p:cNvSpPr txBox="1"/>
          <p:nvPr>
            <p:ph type="title"/>
          </p:nvPr>
        </p:nvSpPr>
        <p:spPr>
          <a:xfrm>
            <a:off x="630000" y="1227048"/>
            <a:ext cx="3744000"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box">
  <p:cSld name="D. Section header box">
    <p:spTree>
      <p:nvGrpSpPr>
        <p:cNvPr id="252" name="Shape 252"/>
        <p:cNvGrpSpPr/>
        <p:nvPr/>
      </p:nvGrpSpPr>
      <p:grpSpPr>
        <a:xfrm>
          <a:off x="0" y="0"/>
          <a:ext cx="0" cy="0"/>
          <a:chOff x="0" y="0"/>
          <a:chExt cx="0" cy="0"/>
        </a:xfrm>
      </p:grpSpPr>
      <p:sp>
        <p:nvSpPr>
          <p:cNvPr id="253" name="Google Shape;253;p3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3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p:nvPr>
            <p:ph type="title"/>
          </p:nvPr>
        </p:nvSpPr>
        <p:spPr>
          <a:xfrm>
            <a:off x="1284742" y="2668041"/>
            <a:ext cx="9620491" cy="3201026"/>
          </a:xfrm>
          <a:prstGeom prst="rect">
            <a:avLst/>
          </a:prstGeom>
          <a:noFill/>
          <a:ln>
            <a:noFill/>
          </a:ln>
        </p:spPr>
        <p:txBody>
          <a:bodyPr anchorCtr="0" anchor="b" bIns="137150" lIns="274300" spcFirstLastPara="1" rIns="274300" wrap="square" tIns="27430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35"/>
          <p:cNvSpPr/>
          <p:nvPr/>
        </p:nvSpPr>
        <p:spPr>
          <a:xfrm>
            <a:off x="1280693" y="1424081"/>
            <a:ext cx="951721" cy="951721"/>
          </a:xfrm>
          <a:prstGeom prst="rect">
            <a:avLst/>
          </a:prstGeom>
          <a:noFill/>
          <a:ln cap="flat" cmpd="sng" w="107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line">
  <p:cSld name="D. Section header line">
    <p:bg>
      <p:bgPr>
        <a:solidFill>
          <a:schemeClr val="lt1"/>
        </a:solidFill>
      </p:bgPr>
    </p:bg>
    <p:spTree>
      <p:nvGrpSpPr>
        <p:cNvPr id="257" name="Shape 257"/>
        <p:cNvGrpSpPr/>
        <p:nvPr/>
      </p:nvGrpSpPr>
      <p:grpSpPr>
        <a:xfrm>
          <a:off x="0" y="0"/>
          <a:ext cx="0" cy="0"/>
          <a:chOff x="0" y="0"/>
          <a:chExt cx="0" cy="0"/>
        </a:xfrm>
      </p:grpSpPr>
      <p:sp>
        <p:nvSpPr>
          <p:cNvPr id="258" name="Google Shape;258;p3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36"/>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0" name="Google Shape;260;p36"/>
          <p:cNvCxnSpPr/>
          <p:nvPr/>
        </p:nvCxnSpPr>
        <p:spPr>
          <a:xfrm>
            <a:off x="630000" y="3680016"/>
            <a:ext cx="11558587"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White one third" showMasterSp="0">
  <p:cSld name="D. White one third">
    <p:bg>
      <p:bgPr>
        <a:gradFill>
          <a:gsLst>
            <a:gs pos="0">
              <a:schemeClr val="dk2"/>
            </a:gs>
            <a:gs pos="100000">
              <a:schemeClr val="accent2"/>
            </a:gs>
          </a:gsLst>
          <a:lin ang="8100000" scaled="0"/>
        </a:gradFill>
      </p:bgPr>
    </p:bg>
    <p:spTree>
      <p:nvGrpSpPr>
        <p:cNvPr id="26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263" name="Google Shape;263;p3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3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67" name="Google Shape;267;p37"/>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ighlight" showMasterSp="0">
  <p:cSld name="D. Green highlight">
    <p:bg>
      <p:bgPr>
        <a:gradFill>
          <a:gsLst>
            <a:gs pos="0">
              <a:schemeClr val="dk2"/>
            </a:gs>
            <a:gs pos="100000">
              <a:schemeClr val="accent2"/>
            </a:gs>
          </a:gsLst>
          <a:lin ang="8100000" scaled="0"/>
        </a:gradFill>
      </p:bgPr>
    </p:bg>
    <p:spTree>
      <p:nvGrpSpPr>
        <p:cNvPr id="268"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71" name="Google Shape;271;p3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p:nvPr>
            <p:ph type="title"/>
          </p:nvPr>
        </p:nvSpPr>
        <p:spPr>
          <a:xfrm>
            <a:off x="630000" y="622800"/>
            <a:ext cx="6276529"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Four column green" showMasterSp="0">
  <p:cSld name="D. Four column green">
    <p:bg>
      <p:bgPr>
        <a:gradFill>
          <a:gsLst>
            <a:gs pos="0">
              <a:schemeClr val="dk2"/>
            </a:gs>
            <a:gs pos="100000">
              <a:schemeClr val="accent2"/>
            </a:gs>
          </a:gsLst>
          <a:lin ang="8100000" scaled="0"/>
        </a:gradFill>
      </p:bgPr>
    </p:bg>
    <p:spTree>
      <p:nvGrpSpPr>
        <p:cNvPr id="275"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b="27" l="29398" r="101" t="8741"/>
          <a:stretch/>
        </p:blipFill>
        <p:spPr>
          <a:xfrm flipH="1" rot="10800000">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78" name="Google Shape;278;p3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3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p:nvPr>
            <p:ph type="title"/>
          </p:nvPr>
        </p:nvSpPr>
        <p:spPr>
          <a:xfrm>
            <a:off x="630000" y="622800"/>
            <a:ext cx="8101584"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one third" showMasterSp="0">
  <p:cSld name="D. Green one third">
    <p:bg>
      <p:bgPr>
        <a:gradFill>
          <a:gsLst>
            <a:gs pos="0">
              <a:schemeClr val="dk2"/>
            </a:gs>
            <a:gs pos="100000">
              <a:schemeClr val="accent2"/>
            </a:gs>
          </a:gsLst>
          <a:lin ang="8100000" scaled="0"/>
        </a:gradFill>
      </p:bgPr>
    </p:bg>
    <p:spTree>
      <p:nvGrpSpPr>
        <p:cNvPr id="282"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284" name="Google Shape;284;p4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40"/>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86" name="Google Shape;286;p4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4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alf" showMasterSp="0">
  <p:cSld name="D. Green half">
    <p:bg>
      <p:bgPr>
        <a:gradFill>
          <a:gsLst>
            <a:gs pos="0">
              <a:schemeClr val="dk2"/>
            </a:gs>
            <a:gs pos="100000">
              <a:schemeClr val="accent2"/>
            </a:gs>
          </a:gsLst>
          <a:lin ang="8100000" scaled="0"/>
        </a:gradFill>
      </p:bgPr>
    </p:bg>
    <p:spTree>
      <p:nvGrpSpPr>
        <p:cNvPr id="289"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92" name="Google Shape;292;p41"/>
          <p:cNvSpPr/>
          <p:nvPr>
            <p:ph idx="2" type="pic"/>
          </p:nvPr>
        </p:nvSpPr>
        <p:spPr>
          <a:xfrm>
            <a:off x="6092021" y="0"/>
            <a:ext cx="6099977" cy="6858000"/>
          </a:xfrm>
          <a:prstGeom prst="rect">
            <a:avLst/>
          </a:prstGeom>
          <a:noFill/>
          <a:ln>
            <a:noFill/>
          </a:ln>
        </p:spPr>
      </p:sp>
      <p:sp>
        <p:nvSpPr>
          <p:cNvPr id="293" name="Google Shape;293;p41"/>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4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4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bg>
      <p:bgPr>
        <a:solidFill>
          <a:schemeClr val="lt2"/>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630000" y="622800"/>
            <a:ext cx="1093335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399" y="2085628"/>
            <a:ext cx="10933801" cy="4089131"/>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Clr>
                <a:schemeClr val="dk1"/>
              </a:buClr>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Clr>
                <a:schemeClr val="dk1"/>
              </a:buClr>
              <a:buSzPts val="2800"/>
              <a:buChar char="​"/>
              <a:defRPr sz="2800"/>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39" name="Google Shape;39;p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two third" showMasterSp="0">
  <p:cSld name="D. Green two third">
    <p:bg>
      <p:bgPr>
        <a:gradFill>
          <a:gsLst>
            <a:gs pos="0">
              <a:schemeClr val="dk2"/>
            </a:gs>
            <a:gs pos="100000">
              <a:schemeClr val="accent2"/>
            </a:gs>
          </a:gsLst>
          <a:lin ang="8100000" scaled="0"/>
        </a:gradFill>
      </p:bgPr>
    </p:bg>
    <p:spTree>
      <p:nvGrpSpPr>
        <p:cNvPr id="297"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00" name="Google Shape;300;p42"/>
          <p:cNvSpPr/>
          <p:nvPr>
            <p:ph idx="2" type="pic"/>
          </p:nvPr>
        </p:nvSpPr>
        <p:spPr>
          <a:xfrm>
            <a:off x="7820025" y="0"/>
            <a:ext cx="4371975" cy="6858000"/>
          </a:xfrm>
          <a:prstGeom prst="rect">
            <a:avLst/>
          </a:prstGeom>
          <a:noFill/>
          <a:ln>
            <a:noFill/>
          </a:ln>
        </p:spPr>
      </p:sp>
      <p:sp>
        <p:nvSpPr>
          <p:cNvPr id="301" name="Google Shape;301;p4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4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p:nvPr>
            <p:ph type="title"/>
          </p:nvPr>
        </p:nvSpPr>
        <p:spPr>
          <a:xfrm>
            <a:off x="630936" y="178560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4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eft arrow" showMasterSp="0">
  <p:cSld name="D. Left arrow">
    <p:bg>
      <p:bgPr>
        <a:gradFill>
          <a:gsLst>
            <a:gs pos="0">
              <a:schemeClr val="dk2"/>
            </a:gs>
            <a:gs pos="100000">
              <a:schemeClr val="accent2"/>
            </a:gs>
          </a:gsLst>
          <a:lin ang="8100000" scaled="0"/>
        </a:gradFill>
      </p:bgPr>
    </p:bg>
    <p:spTree>
      <p:nvGrpSpPr>
        <p:cNvPr id="305" name="Shape 305"/>
        <p:cNvGrpSpPr/>
        <p:nvPr/>
      </p:nvGrpSpPr>
      <p:grpSpPr>
        <a:xfrm>
          <a:off x="0" y="0"/>
          <a:ext cx="0" cy="0"/>
          <a:chOff x="0" y="0"/>
          <a:chExt cx="0" cy="0"/>
        </a:xfrm>
      </p:grpSpPr>
      <p:sp>
        <p:nvSpPr>
          <p:cNvPr id="306" name="Google Shape;306;p43"/>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07" name="Google Shape;307;p4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4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1" name="Google Shape;311;p43"/>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left arrow" showMasterSp="0">
  <p:cSld name="D. Green left arrow">
    <p:bg>
      <p:bgPr>
        <a:solidFill>
          <a:schemeClr val="lt1"/>
        </a:solidFill>
      </p:bgPr>
    </p:bg>
    <p:spTree>
      <p:nvGrpSpPr>
        <p:cNvPr id="312" name="Shape 312"/>
        <p:cNvGrpSpPr/>
        <p:nvPr/>
      </p:nvGrpSpPr>
      <p:grpSpPr>
        <a:xfrm>
          <a:off x="0" y="0"/>
          <a:ext cx="0" cy="0"/>
          <a:chOff x="0" y="0"/>
          <a:chExt cx="0" cy="0"/>
        </a:xfrm>
      </p:grpSpPr>
      <p:sp>
        <p:nvSpPr>
          <p:cNvPr id="313" name="Google Shape;313;p44"/>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14" name="Google Shape;314;p44"/>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4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4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b="7715" l="0" r="0" t="6216"/>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one third" showMasterSp="0">
  <p:cSld name="D. Arrow one third">
    <p:bg>
      <p:bgPr>
        <a:gradFill>
          <a:gsLst>
            <a:gs pos="0">
              <a:schemeClr val="dk2"/>
            </a:gs>
            <a:gs pos="100000">
              <a:schemeClr val="accent2"/>
            </a:gs>
          </a:gsLst>
          <a:lin ang="8100000" scaled="0"/>
        </a:gradFill>
      </p:bgPr>
    </p:bg>
    <p:spTree>
      <p:nvGrpSpPr>
        <p:cNvPr id="319"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4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24" name="Google Shape;324;p45"/>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25" name="Google Shape;325;p45"/>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one third" showMasterSp="0">
  <p:cSld name="D. Green arrow one third">
    <p:bg>
      <p:bgPr>
        <a:solidFill>
          <a:schemeClr val="lt1"/>
        </a:solidFill>
      </p:bgPr>
    </p:bg>
    <p:spTree>
      <p:nvGrpSpPr>
        <p:cNvPr id="326"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28" name="Google Shape;328;p4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4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4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b="6867"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half" showMasterSp="0">
  <p:cSld name="D. Arrow half">
    <p:bg>
      <p:bgPr>
        <a:gradFill>
          <a:gsLst>
            <a:gs pos="0">
              <a:schemeClr val="dk2"/>
            </a:gs>
            <a:gs pos="100000">
              <a:schemeClr val="accent2"/>
            </a:gs>
          </a:gsLst>
          <a:lin ang="8100000" scaled="0"/>
        </a:gradFill>
      </p:bgPr>
    </p:bg>
    <p:spTree>
      <p:nvGrpSpPr>
        <p:cNvPr id="333"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35" name="Google Shape;335;p47"/>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6" name="Google Shape;336;p4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4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half" showMasterSp="0">
  <p:cSld name="D. Green arrow half">
    <p:bg>
      <p:bgPr>
        <a:solidFill>
          <a:schemeClr val="lt1"/>
        </a:solidFill>
      </p:bgPr>
    </p:bg>
    <p:spTree>
      <p:nvGrpSpPr>
        <p:cNvPr id="340"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42" name="Google Shape;342;p48"/>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3" name="Google Shape;343;p4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4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b="6866"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two third" showMasterSp="0">
  <p:cSld name="D. Arrow two third">
    <p:bg>
      <p:bgPr>
        <a:gradFill>
          <a:gsLst>
            <a:gs pos="0">
              <a:schemeClr val="dk2"/>
            </a:gs>
            <a:gs pos="100000">
              <a:schemeClr val="accent2"/>
            </a:gs>
          </a:gsLst>
          <a:lin ang="8100000" scaled="0"/>
        </a:gradFill>
      </p:bgPr>
    </p:bg>
    <p:spTree>
      <p:nvGrpSpPr>
        <p:cNvPr id="347" name="Shape 347"/>
        <p:cNvGrpSpPr/>
        <p:nvPr/>
      </p:nvGrpSpPr>
      <p:grpSpPr>
        <a:xfrm>
          <a:off x="0" y="0"/>
          <a:ext cx="0" cy="0"/>
          <a:chOff x="0" y="0"/>
          <a:chExt cx="0" cy="0"/>
        </a:xfrm>
      </p:grpSpPr>
      <p:sp>
        <p:nvSpPr>
          <p:cNvPr id="348" name="Google Shape;348;p49"/>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49" name="Google Shape;349;p4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4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53" name="Google Shape;353;p49"/>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two third" showMasterSp="0">
  <p:cSld name="D. Green arrow two third">
    <p:bg>
      <p:bgPr>
        <a:solidFill>
          <a:schemeClr val="lt1"/>
        </a:solidFill>
      </p:bgPr>
    </p:bg>
    <p:spTree>
      <p:nvGrpSpPr>
        <p:cNvPr id="354" name="Shape 354"/>
        <p:cNvGrpSpPr/>
        <p:nvPr/>
      </p:nvGrpSpPr>
      <p:grpSpPr>
        <a:xfrm>
          <a:off x="0" y="0"/>
          <a:ext cx="0" cy="0"/>
          <a:chOff x="0" y="0"/>
          <a:chExt cx="0" cy="0"/>
        </a:xfrm>
      </p:grpSpPr>
      <p:sp>
        <p:nvSpPr>
          <p:cNvPr id="355" name="Google Shape;355;p5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56" name="Google Shape;356;p50"/>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7" name="Google Shape;357;p5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5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b="6866"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green" showMasterSp="0">
  <p:cSld name="D. Big statement green">
    <p:bg>
      <p:bgPr>
        <a:gradFill>
          <a:gsLst>
            <a:gs pos="0">
              <a:schemeClr val="dk2"/>
            </a:gs>
            <a:gs pos="100000">
              <a:schemeClr val="accent2"/>
            </a:gs>
          </a:gsLst>
          <a:lin ang="8100000" scaled="0"/>
        </a:gradFill>
      </p:bgPr>
    </p:bg>
    <p:spTree>
      <p:nvGrpSpPr>
        <p:cNvPr id="361" name="Shape 361"/>
        <p:cNvGrpSpPr/>
        <p:nvPr/>
      </p:nvGrpSpPr>
      <p:grpSpPr>
        <a:xfrm>
          <a:off x="0" y="0"/>
          <a:ext cx="0" cy="0"/>
          <a:chOff x="0" y="0"/>
          <a:chExt cx="0" cy="0"/>
        </a:xfrm>
      </p:grpSpPr>
      <p:sp>
        <p:nvSpPr>
          <p:cNvPr id="362" name="Google Shape;362;p5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5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slice heading">
  <p:cSld name="Gray slice heading">
    <p:bg>
      <p:bgPr>
        <a:solidFill>
          <a:schemeClr val="lt1"/>
        </a:solidFill>
      </p:bgPr>
    </p:bg>
    <p:spTree>
      <p:nvGrpSpPr>
        <p:cNvPr id="40"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2" name="Google Shape;42;p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type="title"/>
          </p:nvPr>
        </p:nvSpPr>
        <p:spPr>
          <a:xfrm>
            <a:off x="630000" y="1544274"/>
            <a:ext cx="3452400" cy="1495794"/>
          </a:xfrm>
          <a:prstGeom prst="rect">
            <a:avLst/>
          </a:prstGeom>
          <a:noFill/>
          <a:ln>
            <a:noFill/>
          </a:ln>
        </p:spPr>
        <p:txBody>
          <a:bodyPr anchorCtr="0" anchor="b" bIns="0" lIns="0" spcFirstLastPara="1" rIns="320025"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icon">
  <p:cSld name="D. Big statement icon">
    <p:bg>
      <p:bgPr>
        <a:solidFill>
          <a:schemeClr val="lt1"/>
        </a:solidFill>
      </p:bgPr>
    </p:bg>
    <p:spTree>
      <p:nvGrpSpPr>
        <p:cNvPr id="366" name="Shape 366"/>
        <p:cNvGrpSpPr/>
        <p:nvPr/>
      </p:nvGrpSpPr>
      <p:grpSpPr>
        <a:xfrm>
          <a:off x="0" y="0"/>
          <a:ext cx="0" cy="0"/>
          <a:chOff x="0" y="0"/>
          <a:chExt cx="0" cy="0"/>
        </a:xfrm>
      </p:grpSpPr>
      <p:sp>
        <p:nvSpPr>
          <p:cNvPr id="367" name="Google Shape;367;p5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5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70" name="Google Shape;370;p5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Quote" showMasterSp="0">
  <p:cSld name="D. Quote">
    <p:bg>
      <p:bgPr>
        <a:solidFill>
          <a:schemeClr val="accent1"/>
        </a:solidFill>
      </p:bgPr>
    </p:bg>
    <p:spTree>
      <p:nvGrpSpPr>
        <p:cNvPr id="37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74" name="Google Shape;374;p53"/>
          <p:cNvPicPr preferRelativeResize="0"/>
          <p:nvPr/>
        </p:nvPicPr>
        <p:blipFill rotWithShape="1">
          <a:blip r:embed="rId2">
            <a:alphaModFix/>
          </a:blip>
          <a:srcRect b="1257"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pecial gray" showMasterSp="0">
  <p:cSld name="D. Special gray">
    <p:bg>
      <p:bgPr>
        <a:solidFill>
          <a:srgbClr val="2B2B2B"/>
        </a:solidFill>
      </p:bgPr>
    </p:bg>
    <p:spTree>
      <p:nvGrpSpPr>
        <p:cNvPr id="376"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5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p:nvPr>
            <p:ph type="title"/>
          </p:nvPr>
        </p:nvSpPr>
        <p:spPr>
          <a:xfrm>
            <a:off x="630000" y="622800"/>
            <a:ext cx="1093320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able of contents" showMasterSp="0">
  <p:cSld name="D. Table of contents">
    <p:bg>
      <p:bgPr>
        <a:gradFill>
          <a:gsLst>
            <a:gs pos="0">
              <a:schemeClr val="dk2"/>
            </a:gs>
            <a:gs pos="100000">
              <a:schemeClr val="accent2"/>
            </a:gs>
          </a:gsLst>
          <a:lin ang="8100000" scaled="0"/>
        </a:gradFill>
      </p:bgPr>
    </p:bg>
    <p:spTree>
      <p:nvGrpSpPr>
        <p:cNvPr id="381" name="Shape 381"/>
        <p:cNvGrpSpPr/>
        <p:nvPr/>
      </p:nvGrpSpPr>
      <p:grpSpPr>
        <a:xfrm>
          <a:off x="0" y="0"/>
          <a:ext cx="0" cy="0"/>
          <a:chOff x="0" y="0"/>
          <a:chExt cx="0" cy="0"/>
        </a:xfrm>
      </p:grpSpPr>
      <p:sp>
        <p:nvSpPr>
          <p:cNvPr id="382" name="Google Shape;382;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5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green" showMasterSp="0">
  <p:cSld name="D. Blank green">
    <p:bg>
      <p:bgPr>
        <a:gradFill>
          <a:gsLst>
            <a:gs pos="0">
              <a:schemeClr val="dk2"/>
            </a:gs>
            <a:gs pos="100000">
              <a:schemeClr val="accent2"/>
            </a:gs>
          </a:gsLst>
          <a:lin ang="8100000" scaled="0"/>
        </a:gradFill>
      </p:bgPr>
    </p:bg>
    <p:spTree>
      <p:nvGrpSpPr>
        <p:cNvPr id="389" name="Shape 389"/>
        <p:cNvGrpSpPr/>
        <p:nvPr/>
      </p:nvGrpSpPr>
      <p:grpSpPr>
        <a:xfrm>
          <a:off x="0" y="0"/>
          <a:ext cx="0" cy="0"/>
          <a:chOff x="0" y="0"/>
          <a:chExt cx="0" cy="0"/>
        </a:xfrm>
      </p:grpSpPr>
      <p:sp>
        <p:nvSpPr>
          <p:cNvPr id="390" name="Google Shape;390;p5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5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p:cSld name="D. Blank">
    <p:bg>
      <p:bgPr>
        <a:solidFill>
          <a:schemeClr val="lt1"/>
        </a:solidFill>
      </p:bgPr>
    </p:bg>
    <p:spTree>
      <p:nvGrpSpPr>
        <p:cNvPr id="393" name="Shape 393"/>
        <p:cNvGrpSpPr/>
        <p:nvPr/>
      </p:nvGrpSpPr>
      <p:grpSpPr>
        <a:xfrm>
          <a:off x="0" y="0"/>
          <a:ext cx="0" cy="0"/>
          <a:chOff x="0" y="0"/>
          <a:chExt cx="0" cy="0"/>
        </a:xfrm>
      </p:grpSpPr>
      <p:sp>
        <p:nvSpPr>
          <p:cNvPr id="394" name="Google Shape;394;p5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5" name="Google Shape;395;p5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Disclaimer">
  <p:cSld name="D. Disclaimer">
    <p:spTree>
      <p:nvGrpSpPr>
        <p:cNvPr id="396"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inaccurate.</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of this document shall be deemed agreement with and consideration for the foregoing.</a:t>
            </a:r>
            <a:endParaRPr/>
          </a:p>
          <a:p>
            <a:pPr indent="0" lvl="0" marL="0" marR="0" rtl="0" algn="l">
              <a:lnSpc>
                <a:spcPct val="100000"/>
              </a:lnSpc>
              <a:spcBef>
                <a:spcPts val="0"/>
              </a:spcBef>
              <a:spcAft>
                <a:spcPts val="0"/>
              </a:spcAft>
              <a:buNone/>
            </a:pPr>
            <a:r>
              <a:t/>
            </a:r>
            <a:endParaRPr b="0" sz="9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lang="en-US" sz="90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400" name="Google Shape;400;p5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1" name="Google Shape;401;p5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End" showMasterSp="0">
  <p:cSld name="D. End">
    <p:spTree>
      <p:nvGrpSpPr>
        <p:cNvPr id="402"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ayout guide">
  <p:cSld name="D. Layout guide">
    <p:spTree>
      <p:nvGrpSpPr>
        <p:cNvPr id="407"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2" name="Google Shape;412;p60"/>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3" name="Google Shape;413;p60"/>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4" name="Google Shape;414;p60"/>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5" name="Google Shape;415;p60"/>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6" name="Google Shape;416;p60"/>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7" name="Google Shape;417;p60"/>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8" name="Google Shape;418;p60"/>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19" name="Google Shape;419;p60"/>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0" name="Google Shape;420;p60"/>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1" name="Google Shape;421;p60"/>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2" name="Google Shape;422;p60"/>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3" name="Google Shape;423;p60"/>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4" name="Google Shape;424;p60"/>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5" name="Google Shape;425;p60"/>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6" name="Google Shape;426;p60"/>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7" name="Google Shape;427;p60"/>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8" name="Google Shape;428;p60"/>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29" name="Google Shape;429;p60"/>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430" name="Google Shape;430;p60"/>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5" name="Google Shape;455;p6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Overview" showMasterSp="0">
  <p:cSld name="Agenda Section Header Overview">
    <p:bg>
      <p:bgPr>
        <a:gradFill>
          <a:gsLst>
            <a:gs pos="0">
              <a:schemeClr val="dk2"/>
            </a:gs>
            <a:gs pos="100000">
              <a:schemeClr val="accent2"/>
            </a:gs>
          </a:gsLst>
          <a:lin ang="8100000" scaled="0"/>
        </a:gradFill>
      </p:bgPr>
    </p:bg>
    <p:spTree>
      <p:nvGrpSpPr>
        <p:cNvPr id="456"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cap="flat" cmpd="sng" w="9525">
            <a:solidFill>
              <a:srgbClr val="FFFFFF"/>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cap="flat" cmpd="sng" w="9525">
            <a:solidFill>
              <a:schemeClr val="lt1"/>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None/>
            </a:pPr>
            <a:r>
              <a:t/>
            </a: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ox" showMasterSp="0">
  <p:cSld name="Section header box">
    <p:bg>
      <p:bgPr>
        <a:gradFill>
          <a:gsLst>
            <a:gs pos="0">
              <a:schemeClr val="dk2"/>
            </a:gs>
            <a:gs pos="100000">
              <a:schemeClr val="accent2"/>
            </a:gs>
          </a:gsLst>
          <a:lin ang="8100000" scaled="0"/>
        </a:gra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1284742" y="2668041"/>
            <a:ext cx="9620491" cy="3201026"/>
          </a:xfrm>
          <a:prstGeom prst="rect">
            <a:avLst/>
          </a:prstGeom>
          <a:noFill/>
          <a:ln cap="flat" cmpd="sng" w="9525">
            <a:solidFill>
              <a:schemeClr val="lt1"/>
            </a:solidFill>
            <a:prstDash val="solid"/>
            <a:round/>
            <a:headEnd len="sm" w="sm" type="none"/>
            <a:tailEnd len="sm" w="sm" type="none"/>
          </a:ln>
        </p:spPr>
        <p:txBody>
          <a:bodyPr anchorCtr="0" anchor="b" bIns="137150" lIns="274300" spcFirstLastPara="1" rIns="274300" wrap="square" tIns="27430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cap="flat" cmpd="sng" w="107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showMasterSp="0">
  <p:cSld name="Agenda Section Header">
    <p:bg>
      <p:bgPr>
        <a:gradFill>
          <a:gsLst>
            <a:gs pos="0">
              <a:schemeClr val="dk2"/>
            </a:gs>
            <a:gs pos="100000">
              <a:schemeClr val="accent2"/>
            </a:gs>
          </a:gsLst>
          <a:lin ang="8100000" scaled="0"/>
        </a:gradFill>
      </p:bgPr>
    </p:bg>
    <p:spTree>
      <p:nvGrpSpPr>
        <p:cNvPr id="463"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20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Full Width Overview" showMasterSp="0">
  <p:cSld name="Agenda Full Width Overview">
    <p:bg>
      <p:bgPr>
        <a:gradFill>
          <a:gsLst>
            <a:gs pos="0">
              <a:schemeClr val="dk2"/>
            </a:gs>
            <a:gs pos="100000">
              <a:schemeClr val="accent2"/>
            </a:gs>
          </a:gsLst>
          <a:lin ang="8100000" scaled="0"/>
        </a:gradFill>
      </p:bgPr>
    </p:bg>
    <p:spTree>
      <p:nvGrpSpPr>
        <p:cNvPr id="468"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3400"/>
              <a:buFont typeface="Trebuchet MS"/>
              <a:buNone/>
            </a:pPr>
            <a:r>
              <a:rPr b="0" i="0" lang="en-US" sz="340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wo-Thirds" showMasterSp="0">
  <p:cSld name="Agenda Two-Thirds">
    <p:bg>
      <p:bgPr>
        <a:gradFill>
          <a:gsLst>
            <a:gs pos="0">
              <a:schemeClr val="dk2"/>
            </a:gs>
            <a:gs pos="100000">
              <a:schemeClr val="accent2"/>
            </a:gs>
          </a:gsLst>
          <a:lin ang="8100000" scaled="0"/>
        </a:gradFill>
      </p:bgPr>
    </p:bg>
    <p:spTree>
      <p:nvGrpSpPr>
        <p:cNvPr id="473"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Overview">
  <p:cSld name="Agenda D. Section Header Overview">
    <p:bg>
      <p:bgPr>
        <a:solidFill>
          <a:schemeClr val="lt1"/>
        </a:solidFill>
      </p:bgPr>
    </p:bg>
    <p:spTree>
      <p:nvGrpSpPr>
        <p:cNvPr id="479"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cap="flat" cmpd="sng" w="9525">
            <a:solidFill>
              <a:schemeClr val="accent4"/>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cap="flat" cmpd="sng" w="9525">
            <a:solidFill>
              <a:schemeClr val="accent4"/>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None/>
            </a:pPr>
            <a:r>
              <a:t/>
            </a: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p:cSld name="Agenda D. Section Header">
    <p:bg>
      <p:bgPr>
        <a:solidFill>
          <a:schemeClr val="lt1"/>
        </a:solidFill>
      </p:bgPr>
    </p:bg>
    <p:spTree>
      <p:nvGrpSpPr>
        <p:cNvPr id="485"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20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Full Width Overview">
  <p:cSld name="Agenda D. Full Width Overview">
    <p:bg>
      <p:bgPr>
        <a:solidFill>
          <a:schemeClr val="lt1"/>
        </a:solidFill>
      </p:bgPr>
    </p:bg>
    <p:spTree>
      <p:nvGrpSpPr>
        <p:cNvPr id="489"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4"/>
              </a:buClr>
              <a:buSzPts val="3400"/>
              <a:buFont typeface="Trebuchet MS"/>
              <a:buNone/>
            </a:pPr>
            <a:r>
              <a:rPr b="0" i="0" lang="en-US" sz="340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cap="flat" cmpd="sng" w="9525">
            <a:solidFill>
              <a:schemeClr val="accent4"/>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wo-Thirds" showMasterSp="0">
  <p:cSld name="Agenda D. Two-Thirds">
    <p:bg>
      <p:bgPr>
        <a:gradFill>
          <a:gsLst>
            <a:gs pos="0">
              <a:schemeClr val="dk2"/>
            </a:gs>
            <a:gs pos="100000">
              <a:schemeClr val="accent2"/>
            </a:gs>
          </a:gsLst>
          <a:lin ang="8100000" scaled="0"/>
        </a:gradFill>
      </p:bgPr>
    </p:bg>
    <p:spTree>
      <p:nvGrpSpPr>
        <p:cNvPr id="493"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able of Contents" showMasterSp="0">
  <p:cSld name="Agenda D. Table of Contents">
    <p:bg>
      <p:bgPr>
        <a:gradFill>
          <a:gsLst>
            <a:gs pos="0">
              <a:schemeClr val="dk2"/>
            </a:gs>
            <a:gs pos="100000">
              <a:schemeClr val="accent2"/>
            </a:gs>
          </a:gsLst>
          <a:lin ang="8100000" scaled="0"/>
        </a:gradFill>
      </p:bgPr>
    </p:bg>
    <p:spTree>
      <p:nvGrpSpPr>
        <p:cNvPr id="499" name="Shape 499"/>
        <p:cNvGrpSpPr/>
        <p:nvPr/>
      </p:nvGrpSpPr>
      <p:grpSpPr>
        <a:xfrm>
          <a:off x="0" y="0"/>
          <a:ext cx="0" cy="0"/>
          <a:chOff x="0" y="0"/>
          <a:chExt cx="0" cy="0"/>
        </a:xfrm>
      </p:grpSpPr>
      <p:sp>
        <p:nvSpPr>
          <p:cNvPr id="500" name="Google Shape;500;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ne" showMasterSp="0">
  <p:cSld name="Section header line">
    <p:bg>
      <p:bgPr>
        <a:gradFill>
          <a:gsLst>
            <a:gs pos="0">
              <a:schemeClr val="dk2"/>
            </a:gs>
            <a:gs pos="100000">
              <a:schemeClr val="accent2"/>
            </a:gs>
          </a:gsLst>
          <a:lin ang="8100000" scaled="0"/>
        </a:gradFill>
      </p:bgPr>
    </p:bg>
    <p:spTree>
      <p:nvGrpSpPr>
        <p:cNvPr id="5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9"/>
          <p:cNvCxnSpPr/>
          <p:nvPr/>
        </p:nvCxnSpPr>
        <p:spPr>
          <a:xfrm>
            <a:off x="618898" y="3680016"/>
            <a:ext cx="11576304"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one third" showMasterSp="0">
  <p:cSld name="White one third">
    <p:bg>
      <p:bgPr>
        <a:gradFill>
          <a:gsLst>
            <a:gs pos="0">
              <a:schemeClr val="dk2"/>
            </a:gs>
            <a:gs pos="100000">
              <a:schemeClr val="accent2"/>
            </a:gs>
          </a:gsLst>
          <a:lin ang="8100000" scaled="0"/>
        </a:gradFill>
      </p:bgPr>
    </p:bg>
    <p:spTree>
      <p:nvGrpSpPr>
        <p:cNvPr id="56"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58" name="Google Shape;58;p1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62" name="Google Shape;62;p1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ighlight" showMasterSp="0">
  <p:cSld name="Green highlight">
    <p:bg>
      <p:bgPr>
        <a:gradFill>
          <a:gsLst>
            <a:gs pos="0">
              <a:schemeClr val="dk2"/>
            </a:gs>
            <a:gs pos="100000">
              <a:schemeClr val="accent2"/>
            </a:gs>
          </a:gsLst>
          <a:lin ang="8100000" scaled="0"/>
        </a:gradFill>
      </p:bgPr>
    </p:bg>
    <p:spTree>
      <p:nvGrpSpPr>
        <p:cNvPr id="63"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66" name="Google Shape;66;p1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nvSpPr>
        <p:spPr>
          <a:xfrm rot="-5400000">
            <a:off x="9486900" y="3921600"/>
            <a:ext cx="5133975" cy="9874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theme" Target="../theme/theme2.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marR="0" rtl="0" algn="r">
              <a:spcBef>
                <a:spcPts val="0"/>
              </a:spcBef>
              <a:spcAft>
                <a:spcPts val="0"/>
              </a:spcAft>
              <a:buSzPts val="1400"/>
              <a:buNone/>
              <a:defRPr b="0" i="0" sz="1000" u="none" cap="none" strike="noStrike">
                <a:solidFill>
                  <a:srgbClr val="7F7F7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 name="Google Shape;12;p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3" name="Google Shape;13;p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2"/>
              </a:buClr>
              <a:buSzPts val="2400"/>
              <a:buFont typeface="Trebuchet MS"/>
              <a:buNone/>
              <a:defRPr b="0" i="0" sz="24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idx="1" type="body"/>
          </p:nvPr>
        </p:nvSpPr>
        <p:spPr>
          <a:xfrm>
            <a:off x="630000" y="1825625"/>
            <a:ext cx="10933350" cy="4351338"/>
          </a:xfrm>
          <a:prstGeom prst="rect">
            <a:avLst/>
          </a:prstGeom>
          <a:noFill/>
          <a:ln>
            <a:noFill/>
          </a:ln>
        </p:spPr>
        <p:txBody>
          <a:bodyPr anchorCtr="0" anchor="t" bIns="0" lIns="0" spcFirstLastPara="1" rIns="0" wrap="square" tIns="0">
            <a:noAutofit/>
          </a:bodyPr>
          <a:lstStyle>
            <a:lvl1pPr indent="-304800" lvl="0" marL="4572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lnSpc>
                <a:spcPct val="90000"/>
              </a:lnSpc>
              <a:spcBef>
                <a:spcPts val="3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lnSpc>
                <a:spcPct val="90000"/>
              </a:lnSpc>
              <a:spcBef>
                <a:spcPts val="300"/>
              </a:spcBef>
              <a:spcAft>
                <a:spcPts val="0"/>
              </a:spcAft>
              <a:buClr>
                <a:schemeClr val="dk2"/>
              </a:buClr>
              <a:buSzPts val="1200"/>
              <a:buFont typeface="Trebuchet MS"/>
              <a:buChar char="–"/>
              <a:defRPr b="0" i="0" sz="1200" u="none" cap="none" strike="noStrike">
                <a:solidFill>
                  <a:schemeClr val="dk1"/>
                </a:solidFill>
                <a:latin typeface="Trebuchet MS"/>
                <a:ea typeface="Trebuchet MS"/>
                <a:cs typeface="Trebuchet MS"/>
                <a:sym typeface="Trebuchet MS"/>
              </a:defRPr>
            </a:lvl3pPr>
            <a:lvl4pPr indent="-330200" lvl="3" marL="1828800" marR="0" rtl="0" algn="l">
              <a:lnSpc>
                <a:spcPct val="110000"/>
              </a:lnSpc>
              <a:spcBef>
                <a:spcPts val="300"/>
              </a:spcBef>
              <a:spcAft>
                <a:spcPts val="0"/>
              </a:spcAft>
              <a:buClr>
                <a:schemeClr val="dk2"/>
              </a:buClr>
              <a:buSzPts val="1600"/>
              <a:buFont typeface="Arial"/>
              <a:buChar char="​"/>
              <a:defRPr b="0" i="0" sz="1600" u="none" cap="none" strike="noStrike">
                <a:solidFill>
                  <a:schemeClr val="dk2"/>
                </a:solidFill>
                <a:latin typeface="Trebuchet MS"/>
                <a:ea typeface="Trebuchet MS"/>
                <a:cs typeface="Trebuchet MS"/>
                <a:sym typeface="Trebuchet MS"/>
              </a:defRPr>
            </a:lvl4pPr>
            <a:lvl5pPr indent="-330200" lvl="4" marL="2286000" marR="0" rtl="0" algn="l">
              <a:lnSpc>
                <a:spcPct val="100000"/>
              </a:lnSpc>
              <a:spcBef>
                <a:spcPts val="300"/>
              </a:spcBef>
              <a:spcAft>
                <a:spcPts val="0"/>
              </a:spcAft>
              <a:buClr>
                <a:schemeClr val="dk1"/>
              </a:buClr>
              <a:buSzPts val="1600"/>
              <a:buFont typeface="Arial"/>
              <a:buChar char="​"/>
              <a:defRPr b="1" i="0" sz="1600" u="none" cap="none" strike="noStrike">
                <a:solidFill>
                  <a:schemeClr val="dk1"/>
                </a:solidFill>
                <a:latin typeface="Trebuchet MS"/>
                <a:ea typeface="Trebuchet MS"/>
                <a:cs typeface="Trebuchet MS"/>
                <a:sym typeface="Trebuchet MS"/>
              </a:defRPr>
            </a:lvl5pPr>
            <a:lvl6pPr indent="-330200" lvl="5" marL="2743200" marR="0" rtl="0" algn="l">
              <a:lnSpc>
                <a:spcPct val="90000"/>
              </a:lnSpc>
              <a:spcBef>
                <a:spcPts val="300"/>
              </a:spcBef>
              <a:spcAft>
                <a:spcPts val="0"/>
              </a:spcAft>
              <a:buClr>
                <a:schemeClr val="dk2"/>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508000" lvl="6" marL="3200400" marR="0" rtl="0" algn="l">
              <a:lnSpc>
                <a:spcPct val="90000"/>
              </a:lnSpc>
              <a:spcBef>
                <a:spcPts val="900"/>
              </a:spcBef>
              <a:spcAft>
                <a:spcPts val="0"/>
              </a:spcAft>
              <a:buClr>
                <a:schemeClr val="dk1"/>
              </a:buClr>
              <a:buSzPts val="4400"/>
              <a:buFont typeface="Arial"/>
              <a:buChar char="​"/>
              <a:defRPr b="0" i="0" sz="4400" u="none" cap="none" strike="noStrike">
                <a:solidFill>
                  <a:schemeClr val="dk1"/>
                </a:solidFill>
                <a:latin typeface="Trebuchet MS"/>
                <a:ea typeface="Trebuchet MS"/>
                <a:cs typeface="Trebuchet MS"/>
                <a:sym typeface="Trebuchet MS"/>
              </a:defRPr>
            </a:lvl7pPr>
            <a:lvl8pPr indent="-571500" lvl="7" marL="3657600" marR="0" rtl="0" algn="l">
              <a:lnSpc>
                <a:spcPct val="90000"/>
              </a:lnSpc>
              <a:spcBef>
                <a:spcPts val="900"/>
              </a:spcBef>
              <a:spcAft>
                <a:spcPts val="0"/>
              </a:spcAft>
              <a:buClr>
                <a:schemeClr val="dk2"/>
              </a:buClr>
              <a:buSzPts val="5400"/>
              <a:buFont typeface="Arial"/>
              <a:buChar char="​"/>
              <a:defRPr b="0" i="0" sz="5400" u="none" cap="none" strike="noStrike">
                <a:solidFill>
                  <a:schemeClr val="dk2"/>
                </a:solidFill>
                <a:latin typeface="Trebuchet MS"/>
                <a:ea typeface="Trebuchet MS"/>
                <a:cs typeface="Trebuchet MS"/>
                <a:sym typeface="Trebuchet MS"/>
              </a:defRPr>
            </a:lvl8pPr>
            <a:lvl9pPr indent="-381000" lvl="8" marL="4114800" marR="0" rtl="0" algn="l">
              <a:lnSpc>
                <a:spcPct val="100000"/>
              </a:lnSpc>
              <a:spcBef>
                <a:spcPts val="0"/>
              </a:spcBef>
              <a:spcAft>
                <a:spcPts val="900"/>
              </a:spcAft>
              <a:buClr>
                <a:schemeClr val="dk2"/>
              </a:buClr>
              <a:buSzPts val="2400"/>
              <a:buFont typeface="Arial"/>
              <a:buChar char="​"/>
              <a:defRPr b="0" i="0" sz="24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accent3"/>
              </a:buClr>
              <a:buSzPts val="3200"/>
              <a:buFont typeface="Trebuchet MS"/>
              <a:buNone/>
            </a:pPr>
            <a:r>
              <a:rPr lang="en-US" sz="3600">
                <a:solidFill>
                  <a:schemeClr val="accent3"/>
                </a:solidFill>
              </a:rPr>
              <a:t>Executive summary</a:t>
            </a:r>
            <a:endParaRPr sz="3600"/>
          </a:p>
        </p:txBody>
      </p:sp>
      <p:sp>
        <p:nvSpPr>
          <p:cNvPr id="512" name="Google Shape;512;p1"/>
          <p:cNvSpPr txBox="1"/>
          <p:nvPr/>
        </p:nvSpPr>
        <p:spPr>
          <a:xfrm>
            <a:off x="6812400" y="779500"/>
            <a:ext cx="5313000" cy="1430400"/>
          </a:xfrm>
          <a:prstGeom prst="rect">
            <a:avLst/>
          </a:prstGeom>
          <a:noFill/>
          <a:ln>
            <a:noFill/>
          </a:ln>
        </p:spPr>
        <p:txBody>
          <a:bodyPr anchorCtr="0" anchor="t" bIns="45700" lIns="91425" spcFirstLastPara="1" rIns="91425" wrap="square" tIns="45700">
            <a:noAutofit/>
          </a:bodyPr>
          <a:lstStyle/>
          <a:p>
            <a:pPr indent="0" lvl="1" marL="107999" marR="0" rtl="0" algn="l">
              <a:lnSpc>
                <a:spcPct val="90000"/>
              </a:lnSpc>
              <a:spcBef>
                <a:spcPts val="0"/>
              </a:spcBef>
              <a:spcAft>
                <a:spcPts val="0"/>
              </a:spcAft>
              <a:buClr>
                <a:srgbClr val="28BA73"/>
              </a:buClr>
              <a:buSzPts val="1600"/>
              <a:buFont typeface="Arial"/>
              <a:buNone/>
            </a:pPr>
            <a:r>
              <a:rPr lang="en-US" sz="1600">
                <a:solidFill>
                  <a:schemeClr val="dk1"/>
                </a:solidFill>
                <a:latin typeface="Trebuchet MS"/>
                <a:ea typeface="Trebuchet MS"/>
                <a:cs typeface="Trebuchet MS"/>
                <a:sym typeface="Trebuchet MS"/>
              </a:rPr>
              <a:t>Churn is indeed high in the SME division</a:t>
            </a:r>
            <a:endParaRPr/>
          </a:p>
          <a:p>
            <a:pPr indent="-216000" lvl="1" marL="323999" marR="0" rtl="0" algn="l">
              <a:lnSpc>
                <a:spcPct val="100000"/>
              </a:lnSpc>
              <a:spcBef>
                <a:spcPts val="300"/>
              </a:spcBef>
              <a:spcAft>
                <a:spcPts val="0"/>
              </a:spcAft>
              <a:buClr>
                <a:srgbClr val="28BA73"/>
              </a:buClr>
              <a:buSzPts val="1600"/>
              <a:buFont typeface="Trebuchet MS"/>
              <a:buChar char="•"/>
            </a:pPr>
            <a:r>
              <a:rPr lang="en-US" sz="1600">
                <a:solidFill>
                  <a:schemeClr val="dk1"/>
                </a:solidFill>
                <a:latin typeface="Trebuchet MS"/>
                <a:ea typeface="Trebuchet MS"/>
                <a:cs typeface="Trebuchet MS"/>
                <a:sym typeface="Trebuchet MS"/>
              </a:rPr>
              <a:t>9.7% across 14606 customers</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300"/>
              </a:spcBef>
              <a:spcAft>
                <a:spcPts val="0"/>
              </a:spcAft>
              <a:buNone/>
            </a:pPr>
            <a:r>
              <a:t/>
            </a:r>
            <a:endParaRPr/>
          </a:p>
        </p:txBody>
      </p:sp>
      <p:pic>
        <p:nvPicPr>
          <p:cNvPr id="513" name="Google Shape;513;p1"/>
          <p:cNvPicPr preferRelativeResize="0"/>
          <p:nvPr/>
        </p:nvPicPr>
        <p:blipFill>
          <a:blip r:embed="rId3">
            <a:alphaModFix/>
          </a:blip>
          <a:stretch>
            <a:fillRect/>
          </a:stretch>
        </p:blipFill>
        <p:spPr>
          <a:xfrm>
            <a:off x="4315650" y="329425"/>
            <a:ext cx="2234775" cy="2128025"/>
          </a:xfrm>
          <a:prstGeom prst="rect">
            <a:avLst/>
          </a:prstGeom>
          <a:noFill/>
          <a:ln>
            <a:noFill/>
          </a:ln>
        </p:spPr>
      </p:pic>
      <p:sp>
        <p:nvSpPr>
          <p:cNvPr id="514" name="Google Shape;514;p1"/>
          <p:cNvSpPr txBox="1"/>
          <p:nvPr/>
        </p:nvSpPr>
        <p:spPr>
          <a:xfrm>
            <a:off x="4315650" y="2905875"/>
            <a:ext cx="4152000" cy="1842300"/>
          </a:xfrm>
          <a:prstGeom prst="rect">
            <a:avLst/>
          </a:prstGeom>
          <a:noFill/>
          <a:ln>
            <a:noFill/>
          </a:ln>
        </p:spPr>
        <p:txBody>
          <a:bodyPr anchorCtr="0" anchor="t" bIns="91425" lIns="91425" spcFirstLastPara="1" rIns="91425" wrap="square" tIns="91425">
            <a:spAutoFit/>
          </a:bodyPr>
          <a:lstStyle/>
          <a:p>
            <a:pPr indent="0" lvl="1" marL="0" rtl="0" algn="l">
              <a:lnSpc>
                <a:spcPct val="90000"/>
              </a:lnSpc>
              <a:spcBef>
                <a:spcPts val="300"/>
              </a:spcBef>
              <a:spcAft>
                <a:spcPts val="0"/>
              </a:spcAft>
              <a:buClr>
                <a:srgbClr val="28BA73"/>
              </a:buClr>
              <a:buSzPts val="1600"/>
              <a:buFont typeface="Arial"/>
              <a:buNone/>
            </a:pPr>
            <a:r>
              <a:rPr lang="en-US" sz="1600">
                <a:solidFill>
                  <a:schemeClr val="dk1"/>
                </a:solidFill>
                <a:latin typeface="Trebuchet MS"/>
                <a:ea typeface="Trebuchet MS"/>
                <a:cs typeface="Trebuchet MS"/>
                <a:sym typeface="Trebuchet MS"/>
              </a:rPr>
              <a:t>Predictive model is able to predict churn but the main driver is not customer price sensitivity</a:t>
            </a:r>
            <a:endParaRPr/>
          </a:p>
          <a:p>
            <a:pPr indent="-216000" lvl="1" marL="323999" rtl="0" algn="l">
              <a:spcBef>
                <a:spcPts val="300"/>
              </a:spcBef>
              <a:spcAft>
                <a:spcPts val="0"/>
              </a:spcAft>
              <a:buClr>
                <a:srgbClr val="28BA73"/>
              </a:buClr>
              <a:buSzPts val="1600"/>
              <a:buFont typeface="Trebuchet MS"/>
              <a:buChar char="•"/>
            </a:pPr>
            <a:r>
              <a:rPr lang="en-US" sz="1600">
                <a:solidFill>
                  <a:schemeClr val="dk1"/>
                </a:solidFill>
                <a:latin typeface="Trebuchet MS"/>
                <a:ea typeface="Trebuchet MS"/>
                <a:cs typeface="Trebuchet MS"/>
                <a:sym typeface="Trebuchet MS"/>
              </a:rPr>
              <a:t>net margin on power subscription, Yearly consumption and forecasted consumption  are the 3 largest drivers </a:t>
            </a:r>
            <a:endParaRPr sz="16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515" name="Google Shape;515;p1"/>
          <p:cNvPicPr preferRelativeResize="0"/>
          <p:nvPr/>
        </p:nvPicPr>
        <p:blipFill>
          <a:blip r:embed="rId4">
            <a:alphaModFix/>
          </a:blip>
          <a:stretch>
            <a:fillRect/>
          </a:stretch>
        </p:blipFill>
        <p:spPr>
          <a:xfrm>
            <a:off x="8315325" y="3237475"/>
            <a:ext cx="3667126" cy="739550"/>
          </a:xfrm>
          <a:prstGeom prst="rect">
            <a:avLst/>
          </a:prstGeom>
          <a:noFill/>
          <a:ln>
            <a:noFill/>
          </a:ln>
        </p:spPr>
      </p:pic>
      <p:sp>
        <p:nvSpPr>
          <p:cNvPr id="516" name="Google Shape;516;p1"/>
          <p:cNvSpPr txBox="1"/>
          <p:nvPr/>
        </p:nvSpPr>
        <p:spPr>
          <a:xfrm>
            <a:off x="6096000" y="5004600"/>
            <a:ext cx="5572200" cy="1374600"/>
          </a:xfrm>
          <a:prstGeom prst="rect">
            <a:avLst/>
          </a:prstGeom>
          <a:noFill/>
          <a:ln>
            <a:noFill/>
          </a:ln>
        </p:spPr>
        <p:txBody>
          <a:bodyPr anchorCtr="0" anchor="t" bIns="91425" lIns="91425" spcFirstLastPara="1" rIns="91425" wrap="square" tIns="91425">
            <a:spAutoFit/>
          </a:bodyPr>
          <a:lstStyle/>
          <a:p>
            <a:pPr indent="0" lvl="1" marL="0" rtl="0" algn="l">
              <a:lnSpc>
                <a:spcPct val="90000"/>
              </a:lnSpc>
              <a:spcBef>
                <a:spcPts val="300"/>
              </a:spcBef>
              <a:spcAft>
                <a:spcPts val="0"/>
              </a:spcAft>
              <a:buNone/>
            </a:pPr>
            <a:r>
              <a:rPr lang="en-US" sz="1600">
                <a:solidFill>
                  <a:schemeClr val="dk1"/>
                </a:solidFill>
                <a:latin typeface="Trebuchet MS"/>
                <a:ea typeface="Trebuchet MS"/>
                <a:cs typeface="Trebuchet MS"/>
                <a:sym typeface="Trebuchet MS"/>
              </a:rPr>
              <a:t>Discount strategy of 20% is effective but only if targeted appropriately</a:t>
            </a:r>
            <a:endParaRPr/>
          </a:p>
          <a:p>
            <a:pPr indent="-216000" lvl="1" marL="323999" rtl="0" algn="l">
              <a:spcBef>
                <a:spcPts val="300"/>
              </a:spcBef>
              <a:spcAft>
                <a:spcPts val="0"/>
              </a:spcAft>
              <a:buClr>
                <a:srgbClr val="28BA73"/>
              </a:buClr>
              <a:buSzPts val="1600"/>
              <a:buFont typeface="Trebuchet MS"/>
              <a:buChar char="•"/>
            </a:pPr>
            <a:r>
              <a:rPr lang="en-US" sz="1600">
                <a:solidFill>
                  <a:schemeClr val="dk1"/>
                </a:solidFill>
                <a:latin typeface="Trebuchet MS"/>
                <a:ea typeface="Trebuchet MS"/>
                <a:cs typeface="Trebuchet MS"/>
                <a:sym typeface="Trebuchet MS"/>
              </a:rPr>
              <a:t>Offer discount to only to high -value customers with high churn probability</a:t>
            </a:r>
            <a:endParaRPr sz="16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517" name="Google Shape;517;p1"/>
          <p:cNvPicPr preferRelativeResize="0"/>
          <p:nvPr/>
        </p:nvPicPr>
        <p:blipFill>
          <a:blip r:embed="rId5">
            <a:alphaModFix/>
          </a:blip>
          <a:stretch>
            <a:fillRect/>
          </a:stretch>
        </p:blipFill>
        <p:spPr>
          <a:xfrm>
            <a:off x="4629150" y="5196600"/>
            <a:ext cx="942975" cy="990600"/>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2016-11-04T11:46:04Z</dcterms:created>
  <dc:creator>The Boston Consulting Group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