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8"/>
  </p:notesMasterIdLst>
  <p:sldIdLst>
    <p:sldId id="271" r:id="rId2"/>
    <p:sldId id="258" r:id="rId3"/>
    <p:sldId id="273" r:id="rId4"/>
    <p:sldId id="274" r:id="rId5"/>
    <p:sldId id="275" r:id="rId6"/>
    <p:sldId id="276" r:id="rId7"/>
    <p:sldId id="277" r:id="rId8"/>
    <p:sldId id="279" r:id="rId9"/>
    <p:sldId id="278" r:id="rId10"/>
    <p:sldId id="284" r:id="rId11"/>
    <p:sldId id="285" r:id="rId12"/>
    <p:sldId id="287" r:id="rId13"/>
    <p:sldId id="280" r:id="rId14"/>
    <p:sldId id="286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7727-5118-9706-88FF-F6B21BA1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6CDF-7A78-AA6D-1778-179D9B0E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B6FE-CD44-BC51-FCB7-680E323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83C1-1665-ACBD-201C-91440BC1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C197-FF6F-B9D3-4A69-0C49F355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261-E255-C7E7-F1DF-B5ADEA68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FE6CE-1149-4C1A-3756-41099993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5610-5974-8A5D-C487-7A857D2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6F52-1D48-F886-4576-A14972D6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DA50-2BC4-6361-CE88-BEACCCD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1426-187A-A843-55D0-2F8F6D75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6376-6B2D-1EE9-300F-99D7CEF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7FFE-B878-F342-3F9C-3578DC0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39B-8492-F907-89F2-3E70E33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E36A-E17F-BC43-E2B8-8ADD52B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5FF-1DF0-F6B4-CFD0-061871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E526-8C4F-A608-088E-23EF675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C40D-7EBA-67AF-2629-AB8E9B0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0D23-6CDA-00F2-AFF7-F10BA26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7FF9-C019-7164-BA6E-B6189DC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D82-3856-BDD5-5E4D-D0EAC677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3DD9-0EBB-C327-53EC-D55F37DD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AF8D-E255-1B71-2B66-08C2653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9B5A-F1A2-7321-4B02-F6D5FC9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C34-F3DD-0D2B-1146-E32FD19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971A-CEAC-F0A2-4323-C5EE7FF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214-0050-4073-18DB-3AC0DA31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3232-3EB1-5EB3-3ED6-7B865321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818A-992C-4A9F-C5CC-86602FAC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1CB5-7ACE-F6B0-7380-66AD059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ACB-3ADD-33FB-6A27-3C7EEE4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A34-E5E4-7BF3-E753-441B588B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2AD3-AA91-62CE-32CB-AD1CEC50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7296-A1D0-ABD7-0054-6D7430F4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21F7-05E9-D35E-2095-0314E80B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ABB6-8C65-3C49-CB31-B3336E8F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B0972-B17D-6BF1-AB0C-D526FD6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C432F-074A-CFEF-1DB9-BC3EF1B6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D06F5-20AB-0B50-CED6-E0FAD0D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40-5BF5-CFA8-1CE6-43EEFEA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A65DB-7F80-986D-52EB-4214267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422E-30CA-CB50-3633-F1D6A79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64CC-0CFC-012E-C205-D766B0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14B4-76AB-F9A0-84B7-291D63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5415-5B82-EEEC-DCB1-1DF728D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6376-AC17-F702-C8F3-0C716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677-8BD7-D710-6451-94D718D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5AF-1FDD-025E-FB9F-D38D007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83853-CAAA-A15B-4DD1-CD7B7BD0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DB87-3BEC-D2F7-31BD-224CF5FB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1689-7EB8-36EC-9020-0C451A6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84DE-2338-4BC6-8F9B-6487D9A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F-972F-D3E6-6892-BCBBD0E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170C-3C5C-19C9-356B-5282EBAA8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EB2B-6D7E-4B04-D97E-6BA5BA2D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EA59-1E64-C31B-957E-752778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68FA-63CE-0338-8C9D-BFE0BBE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354E-82DA-EEE4-731C-E018132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CD57-C40E-9B27-057E-C9F5BA6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BCEE-18E7-0060-45CF-85E4D2CB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A3DB-6843-5A89-50EA-077A76ABB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7E29-3D5F-8102-BB4E-8CF54C18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DF5-4F4C-77E9-091D-5F61C24A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Predicting Diabetes Using Health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Presented by the Data Ninjas:</a:t>
            </a:r>
          </a:p>
          <a:p>
            <a:r>
              <a:rPr lang="en-US" dirty="0">
                <a:solidFill>
                  <a:srgbClr val="FFFFFF"/>
                </a:solidFill>
              </a:rPr>
              <a:t>Isabel Garrido, Noemi </a:t>
            </a:r>
            <a:r>
              <a:rPr lang="en-US" dirty="0" err="1">
                <a:solidFill>
                  <a:srgbClr val="FFFFFF"/>
                </a:solidFill>
              </a:rPr>
              <a:t>Montelongo</a:t>
            </a:r>
            <a:r>
              <a:rPr lang="en-US" dirty="0">
                <a:solidFill>
                  <a:srgbClr val="FFFFFF"/>
                </a:solidFill>
              </a:rPr>
              <a:t>, Jack Pan, Garima </a:t>
            </a:r>
            <a:r>
              <a:rPr lang="en-US" dirty="0" err="1">
                <a:solidFill>
                  <a:srgbClr val="FFFFFF"/>
                </a:solidFill>
              </a:rPr>
              <a:t>Rajbhandari</a:t>
            </a:r>
            <a:r>
              <a:rPr lang="en-US" dirty="0">
                <a:solidFill>
                  <a:srgbClr val="FFFFFF"/>
                </a:solidFill>
              </a:rPr>
              <a:t>, &amp; Gretta U.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High Blood Pressure Predictions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Discuss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porportions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Results continued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44C148-11EF-AD4D-3452-1E9DB3724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34" y="3385121"/>
            <a:ext cx="7893068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3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High Cholesterol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693412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Results continued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9F98A71-75D9-52C2-0504-924F921E5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56" y="2346870"/>
            <a:ext cx="7714972" cy="31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5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9647" y="13687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Screenshot of HTML/ Dashboard/Database</a:t>
            </a:r>
          </a:p>
          <a:p>
            <a:pPr algn="l"/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693412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Results continued</a:t>
            </a:r>
          </a:p>
        </p:txBody>
      </p:sp>
    </p:spTree>
    <p:extLst>
      <p:ext uri="{BB962C8B-B14F-4D97-AF65-F5344CB8AC3E}">
        <p14:creationId xmlns:p14="http://schemas.microsoft.com/office/powerpoint/2010/main" val="2885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Conclusions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134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49425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30" y="1432868"/>
            <a:ext cx="9242787" cy="1286310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Explore income analysis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813" y="649820"/>
            <a:ext cx="4563473" cy="118596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Further Considerations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2EE84A-68A7-5619-340A-9BFF3EE6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79" y="2316261"/>
            <a:ext cx="7772400" cy="25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60871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GitHub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url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: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References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419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0087" y="3024558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YOU!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47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6529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57" y="1635603"/>
            <a:ext cx="3581170" cy="4643627"/>
          </a:xfrm>
        </p:spPr>
        <p:txBody>
          <a:bodyPr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Method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Set Backs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Limitations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Conclusion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Further Considerations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References</a:t>
            </a:r>
          </a:p>
          <a:p>
            <a:endParaRPr lang="en-US" sz="4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787" y="475009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8546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According to the CDC, the number of people who have diabetes in America is the highest it has ever been.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People with diabetes have a deficiency in how their body makes or uses insulin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Insulin is an important hormone that regulates glucose.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can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be a gateway towards 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serious complications such as heart disease, vision loss, lower-limb amputation and kidney disease.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is essential that healthcare providers have the tools to screen patients for prediabetes or diabetes.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By using supervised machine learning, we built a prediction model that can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assist clinicians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 diabetes.  </a:t>
            </a: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8" y="325657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56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73890" y="375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020" y="1576705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We used the Diabetes Health Indicators Dataset from 2015 provided by Kaggle.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The dataset was obtained by surveying hundreds of thousands of Americans for diabetes or prediabetes predictors with The Behavioral Risk Factor Surveillance System (BRFSS).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We decided to explore 10 of the 22 variables for our prediction based mostly on their importance 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BP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Cholesterol check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Doc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Stroke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Activity</a:t>
            </a:r>
          </a:p>
          <a:p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154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algn="l"/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Extensive clean-up such as dropping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NaN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or columns therefore we were able to proceed in creating the model.</a:t>
            </a:r>
            <a:endParaRPr lang="en-US" sz="1600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Some of the questions that we explored were age, diet, physical activity and health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The data that we chose did not require extensive clean-up.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Before we were able to work with the dataset, we had to label the categories in some of the columns. For example. the income column had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was felt that a supervised machine learning was the best approach to classify and predict diabetes. We used the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tensorflow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deep learning module. To compare for accuracy, we used the random forest method for this prediction. We then began to build the webpage using HTML,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and Flask. To be continued...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Demonstrate and expand further the logistic model prediction since we had a higher accuracy... and then use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tensorflow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and random forest as additional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915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Python 3.9.12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HTML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Form &amp; Postman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Tableau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09" y="362119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61131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834" y="1530522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Connecting Flask with the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We cannot expand on </a:t>
            </a:r>
            <a:r>
              <a:rPr lang="en-US" b="0" i="0" u="none" strike="noStrike" dirty="0" err="1">
                <a:effectLst/>
                <a:latin typeface="+mj-lt"/>
              </a:rPr>
              <a:t>tensorflow</a:t>
            </a:r>
            <a:r>
              <a:rPr lang="en-US" b="0" i="0" u="none" strike="noStrike" dirty="0">
                <a:effectLst/>
                <a:latin typeface="+mj-lt"/>
              </a:rPr>
              <a:t> (limited knowledge of the functions to make machine model connections with HTML) and random forest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61" y="60960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Set Backs</a:t>
            </a:r>
          </a:p>
        </p:txBody>
      </p:sp>
    </p:spTree>
    <p:extLst>
      <p:ext uri="{BB962C8B-B14F-4D97-AF65-F5344CB8AC3E}">
        <p14:creationId xmlns:p14="http://schemas.microsoft.com/office/powerpoint/2010/main" val="177434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304809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21" y="69906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21D64-6C20-BB8C-0F6E-283F523DB309}"/>
              </a:ext>
            </a:extLst>
          </p:cNvPr>
          <p:cNvSpPr txBox="1"/>
          <p:nvPr/>
        </p:nvSpPr>
        <p:spPr>
          <a:xfrm>
            <a:off x="2113009" y="1902205"/>
            <a:ext cx="670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Greta: Time constraint did not allow to explore the deep learning method and </a:t>
            </a:r>
            <a:r>
              <a:rPr lang="en-US" b="0" i="0" u="none" strike="noStrike" dirty="0" err="1">
                <a:effectLst/>
              </a:rPr>
              <a:t>randon</a:t>
            </a:r>
            <a:r>
              <a:rPr lang="en-US" b="0" i="0" u="none" strike="noStrike" dirty="0">
                <a:effectLst/>
              </a:rPr>
              <a:t> forest models because it required in depth exploration on making the comparisons.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Garima: Heat map and comparing/correlating the 22 variables. </a:t>
            </a:r>
            <a:r>
              <a:rPr lang="en-US" b="0" i="0" u="none" strike="noStrike" dirty="0" err="1">
                <a:effectLst/>
              </a:rPr>
              <a:t>Uncoding</a:t>
            </a:r>
            <a:r>
              <a:rPr lang="en-US" b="0" i="0" u="none" strike="noStrike" dirty="0">
                <a:effectLst/>
              </a:rPr>
              <a:t> the binary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Analysis: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9586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Population: 253,681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Prediction:</a:t>
            </a: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0= No diabetes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= diabetes or prediabetes</a:t>
            </a:r>
          </a:p>
          <a:p>
            <a:pPr marL="914400" lvl="1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Accuracy: 86%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0" y="636967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E97F6D8-FF23-4E76-5B40-208F52C32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2" y="1267187"/>
            <a:ext cx="5017373" cy="341643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531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Meiryo</vt:lpstr>
      <vt:lpstr>-apple-system</vt:lpstr>
      <vt:lpstr>Arial</vt:lpstr>
      <vt:lpstr>Calibri</vt:lpstr>
      <vt:lpstr>Calibri Light</vt:lpstr>
      <vt:lpstr>Wingdings</vt:lpstr>
      <vt:lpstr>Office Theme</vt:lpstr>
      <vt:lpstr>Predicting Diabetes Using Health Indicators</vt:lpstr>
      <vt:lpstr>Contents</vt:lpstr>
      <vt:lpstr>Introduction</vt:lpstr>
      <vt:lpstr>Method</vt:lpstr>
      <vt:lpstr>Method</vt:lpstr>
      <vt:lpstr>Technologies</vt:lpstr>
      <vt:lpstr>Set Backs</vt:lpstr>
      <vt:lpstr>Limitations</vt:lpstr>
      <vt:lpstr>Results</vt:lpstr>
      <vt:lpstr>Results continued</vt:lpstr>
      <vt:lpstr>Results continued</vt:lpstr>
      <vt:lpstr>Results continued</vt:lpstr>
      <vt:lpstr>Conclusions </vt:lpstr>
      <vt:lpstr>Further Considerations </vt:lpstr>
      <vt:lpstr>References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 C</dc:creator>
  <cp:lastModifiedBy>A C</cp:lastModifiedBy>
  <cp:revision>30</cp:revision>
  <dcterms:created xsi:type="dcterms:W3CDTF">2023-02-17T02:22:13Z</dcterms:created>
  <dcterms:modified xsi:type="dcterms:W3CDTF">2023-02-17T05:00:43Z</dcterms:modified>
</cp:coreProperties>
</file>