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722"/>
    <a:srgbClr val="FF9300"/>
    <a:srgbClr val="190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271B-46D3-E140-9CBE-E37514275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B542-FFB0-6D47-9778-8BB24216A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2E8F-B84E-034D-91F2-742C6824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6514-E99E-7544-B8E8-D42F59EC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92ED-8554-0244-ACBF-06F9B22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B69-1AF2-CF49-A87E-971FA131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83326-80AC-3242-8435-72245BE6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5A29-ABA4-AE4D-8911-D46FE765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B4B5-0BE4-534F-9507-97AF789F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8391-85BC-9646-BABC-FF3410F4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F7B92-5674-1646-93A0-FC4E777AF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0F7FD-80E1-C841-8F2A-7B615ED6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B13B-D3E3-A64D-B5A7-6F52142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877B-6E8C-814E-BAAF-648A69A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EB73-285B-374C-B602-043205C8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2071-B0C6-A14E-8D35-92B6B0FD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817F-CF8A-DE4A-9D90-86A51854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DCDE-ECA9-E346-A660-773B1D2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293F-83D0-3E4D-A132-A04155FC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9073-7E23-A342-8A2F-ECA41140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4B38-04C1-A343-A5DE-4207A02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78F89-CC3F-5F4B-AC5A-B267F06D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AAEF-7647-D84D-91E8-6CD66221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C21-F6B1-6A4A-8A1C-20942443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FC75-BB00-4E4B-B729-573BB78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B17-5A6D-F949-AA3F-ABAD5858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5CE9-70BC-5748-A9BB-9BF08F015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248C-37D7-B640-A5AA-71CE83D6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6A21-07E4-F74F-A1CF-EED45802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14BA-C015-214B-98E1-FB9006E8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5F2B6-6CC1-6147-8317-C5CCE49F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D1E-C889-CC4C-B62C-8BC9A927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72CD-1440-A34F-9117-8ADB78B6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2C03-4118-7749-A78D-50115C118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0D7BE-7E5C-E947-886D-A4E4B1FB5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D91A8-7738-A443-BA88-636037090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CDD62-1BEF-E745-9C81-58E10CC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45C5E-9A8A-D045-9C78-2699EB81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11CFC-6BF3-454C-A2F4-7E07E6A3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A7A-117F-0A4C-A154-1211285B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B16B0-48C5-A94D-8546-6EE6BF59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67D1D-F253-A54B-A592-CCD5ECA4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9593E-B81C-A341-86E2-AFF0E2B5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A32C2-9111-C24F-8D4B-7E2194B2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0427B-713B-3D46-9F2E-2D4CF411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6785-5F36-A540-AC0B-5B1A2EB5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71A2-3F51-6D45-BB3A-9AF395C7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75DB-0945-894B-B78E-9FC405CF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981B-D44E-5948-97CE-E989675C9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57F0-98B4-224D-909B-4611294C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92914-2727-1144-9160-F9FCCD8A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FFC3-9F97-2C4E-B50C-C60DBAD5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774C-42B7-5842-9631-1097B0E6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9308E-E63B-5D45-A8EC-EDC5E081B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597DA-BC76-2342-9274-5A87D3FD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1CF27-AFEF-D247-B2EB-8E7952E6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E0A2-15E3-154B-BA1E-045C8A34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DF1C-B928-3941-AD76-FE1BE86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E79F7-3995-FF45-B641-54A456E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4E1C-6E1D-3446-B79E-04E1EA7A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79A-0FF3-9943-94CE-1FD23862C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DDE6-F98A-5F4A-81A1-BB33F5BF4A2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826E-4130-7748-990E-E01414B4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B258-B0DC-F84C-B49B-274BE36F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4C3C-550D-3C4B-A85F-A387E2B7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8970B-6D6F-404E-B8CE-E9D03721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37007"/>
              </p:ext>
            </p:extLst>
          </p:nvPr>
        </p:nvGraphicFramePr>
        <p:xfrm>
          <a:off x="508587" y="415211"/>
          <a:ext cx="11174826" cy="310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261">
                  <a:extLst>
                    <a:ext uri="{9D8B030D-6E8A-4147-A177-3AD203B41FA5}">
                      <a16:colId xmlns:a16="http://schemas.microsoft.com/office/drawing/2014/main" val="2030316385"/>
                    </a:ext>
                  </a:extLst>
                </a:gridCol>
                <a:gridCol w="467783">
                  <a:extLst>
                    <a:ext uri="{9D8B030D-6E8A-4147-A177-3AD203B41FA5}">
                      <a16:colId xmlns:a16="http://schemas.microsoft.com/office/drawing/2014/main" val="181563597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747286660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646246780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052019756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422455585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850010053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1912096527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3663513233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1429841008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1655630388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940617173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847446748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1861472601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523232573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659074878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3276626173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3974828792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1683278427"/>
                    </a:ext>
                  </a:extLst>
                </a:gridCol>
                <a:gridCol w="527599">
                  <a:extLst>
                    <a:ext uri="{9D8B030D-6E8A-4147-A177-3AD203B41FA5}">
                      <a16:colId xmlns:a16="http://schemas.microsoft.com/office/drawing/2014/main" val="2929889710"/>
                    </a:ext>
                  </a:extLst>
                </a:gridCol>
              </a:tblGrid>
              <a:tr h="839758">
                <a:tc grid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206"/>
                  </a:ext>
                </a:extLst>
              </a:tr>
              <a:tr h="58489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chr1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739496"/>
                  </a:ext>
                </a:extLst>
              </a:tr>
              <a:tr h="839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1-based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1905F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905F5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1905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96619"/>
                  </a:ext>
                </a:extLst>
              </a:tr>
              <a:tr h="839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0-based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0672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0672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0672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0672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47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Birds [cm13ijb]</dc:creator>
  <cp:lastModifiedBy>Isabel Birds [cm13ijb]</cp:lastModifiedBy>
  <cp:revision>3</cp:revision>
  <dcterms:created xsi:type="dcterms:W3CDTF">2021-06-10T14:14:22Z</dcterms:created>
  <dcterms:modified xsi:type="dcterms:W3CDTF">2021-06-10T14:31:21Z</dcterms:modified>
</cp:coreProperties>
</file>