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Currículo Campeão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Como Passar pelos Robôs e Impressionar Recrutadores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Cursos Complementares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Inclua apenas os relevantes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Exemplos: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Excel Avançado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Git e GitHub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Análise Comportamental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Competências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Técnicas: Python, Excel, Power BI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Comportamentais: Comunicação, Resiliência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O Que NÃO Fazer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❌ Foto (se não for pedido)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RG, CPF, data de nascimento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Mentir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❌ Layout poluído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Como Passar pela 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Formato DOCX ou PDF legível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Layout simples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Palavras-chave da vaga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Sem tabelas malucas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Dica Final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Personalize para cada vaga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Currículo claro e direto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Mantenha LinkedIn alinhado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Por que o Currículo é Importante?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Primeiro filtro da seleção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Seu cartão de visitas profissional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Muitos passam por filtros de IA (ATS)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Como os Sites Filtram Currículos (ATS)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Procuram palavras-chave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Rejeitam PDFs escaneados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Bloqueiam formatos confusos ou com muitas imagens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Estrutura Básica de um Currículo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1. Dados Pessoais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2. Título Profissional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3. Resumo Profissional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4. Experiências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5. Formação Acadêmica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6. Cursos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7. Competências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Dados Pessoais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Nome completo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Cidade/Estado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Telefone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E-mail profissional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LinkedIn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Título Profissional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Frase curta que te define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Exemplos: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Psicóloga Especialista em Trânsito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- Analista de Dados | Power BI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Resumo Profissional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Um parágrafo (3 a 5 linhas)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Quem você é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Principais habilidades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Áreas de interesse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Experiências Profissionais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Nome da empresa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Cargo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Período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Descrição com verbos de ação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200" b="1">
                <a:solidFill>
                  <a:srgbClr val="660066"/>
                </a:solidFill>
              </a:defRPr>
            </a:pPr>
            <a:r>
              <a:t>Formação Acadêmica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323232"/>
                </a:solidFill>
              </a:defRPr>
            </a:pPr>
            <a:r>
              <a:t>✅ Nome da instituição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Nome do curso</a:t>
            </a:r>
          </a:p>
          <a:p>
            <a:pPr>
              <a:defRPr sz="2000">
                <a:solidFill>
                  <a:srgbClr val="323232"/>
                </a:solidFill>
              </a:defRPr>
            </a:pPr>
            <a:r>
              <a:t>✅ Conclusão ou 'Em andamento'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