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890" r:id="rId6"/>
    <p:sldId id="1035" r:id="rId7"/>
    <p:sldId id="1025" r:id="rId8"/>
    <p:sldId id="1024" r:id="rId9"/>
    <p:sldId id="1026" r:id="rId10"/>
    <p:sldId id="1027" r:id="rId11"/>
    <p:sldId id="1033" r:id="rId12"/>
    <p:sldId id="1034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E20B6-FBB4-4433-ACEE-9B9775ED3B14}" v="1" dt="2023-09-27T20:15:4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de Souza Figueredo" userId="a0644339-23ae-4e76-8201-98770530d279" providerId="ADAL" clId="{B38E20B6-FBB4-4433-ACEE-9B9775ED3B14}"/>
    <pc:docChg chg="addSld delSld modSld">
      <pc:chgData name="Fábio de Souza Figueredo" userId="a0644339-23ae-4e76-8201-98770530d279" providerId="ADAL" clId="{B38E20B6-FBB4-4433-ACEE-9B9775ED3B14}" dt="2023-09-27T20:15:43.497" v="1" actId="47"/>
      <pc:docMkLst>
        <pc:docMk/>
      </pc:docMkLst>
      <pc:sldChg chg="del">
        <pc:chgData name="Fábio de Souza Figueredo" userId="a0644339-23ae-4e76-8201-98770530d279" providerId="ADAL" clId="{B38E20B6-FBB4-4433-ACEE-9B9775ED3B14}" dt="2023-09-27T20:15:43.497" v="1" actId="47"/>
        <pc:sldMkLst>
          <pc:docMk/>
          <pc:sldMk cId="673251181" sldId="1022"/>
        </pc:sldMkLst>
      </pc:sldChg>
      <pc:sldChg chg="add">
        <pc:chgData name="Fábio de Souza Figueredo" userId="a0644339-23ae-4e76-8201-98770530d279" providerId="ADAL" clId="{B38E20B6-FBB4-4433-ACEE-9B9775ED3B14}" dt="2023-09-27T20:15:41.232" v="0"/>
        <pc:sldMkLst>
          <pc:docMk/>
          <pc:sldMk cId="2903067332" sldId="10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1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8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Atividade de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49388" y="811048"/>
            <a:ext cx="11072700" cy="562263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b="1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Aplicação para Atendimento de </a:t>
            </a:r>
            <a:r>
              <a:rPr lang="pt-BR" sz="1800" b="1" kern="1000" dirty="0" err="1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endParaRPr lang="pt-BR" sz="1800" kern="1000" dirty="0">
              <a:solidFill>
                <a:schemeClr val="accent2">
                  <a:lumMod val="1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Uma empresa (</a:t>
            </a:r>
            <a:r>
              <a:rPr lang="pt-BR" sz="1800" b="1" kern="1000" dirty="0">
                <a:solidFill>
                  <a:srgbClr val="ED145B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dados no cartão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) te chamou para ter participação no negócio e a contrapartida (seu investimento) será gerenciar o desenvolvimento de um sistema. Trata-se de uma “</a:t>
            </a:r>
            <a:r>
              <a:rPr lang="pt-BR" sz="1800" b="1" kern="1000" dirty="0" err="1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Uberização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”. É agendamento de visita de vans itinerantes que irão até os condomínios para cuidar de </a:t>
            </a:r>
            <a:r>
              <a:rPr lang="pt-BR" sz="1800" kern="1000" dirty="0" err="1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A empresa já e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xiste, mas com instalações físicas.</a:t>
            </a:r>
            <a:endParaRPr lang="pt-BR" sz="1800" kern="1000" dirty="0">
              <a:solidFill>
                <a:schemeClr val="accent2">
                  <a:lumMod val="1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ideia é que através da demanda dos usuários, o sistema seja inteligente para agendar os locais próximos para o mesmo dia.</a:t>
            </a: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chemeClr val="accent2">
                  <a:lumMod val="1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b="1" kern="1000" dirty="0">
                <a:solidFill>
                  <a:schemeClr val="accent2">
                    <a:lumMod val="1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 que a empresa quer?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Front-</a:t>
            </a:r>
            <a:r>
              <a:rPr lang="pt-BR" sz="1800" kern="1000" dirty="0" err="1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para agendamento e atendimento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Pagamentos </a:t>
            </a:r>
            <a:endParaRPr lang="pt-BR" sz="1400" kern="1000" dirty="0">
              <a:solidFill>
                <a:schemeClr val="accent2">
                  <a:lumMod val="1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b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Você assumiu uma </a:t>
            </a:r>
            <a:r>
              <a:rPr lang="pt-BR" sz="1800" kern="1000" dirty="0" err="1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squad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kern="1000" dirty="0">
                <a:solidFill>
                  <a:srgbClr val="ED145B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dados no seu card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) e vai precisar apresentar um desenho de arquitetura na reunião que começará daqui a 30 minutos, então, você precisa apresentar a </a:t>
            </a:r>
            <a:r>
              <a:rPr lang="pt-BR" sz="1800" kern="1000" dirty="0">
                <a:solidFill>
                  <a:schemeClr val="accent2">
                    <a:lumMod val="1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melhor arquitetura e justificar. </a:t>
            </a: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chemeClr val="accent2">
                  <a:lumMod val="1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b="1" kern="1000" dirty="0">
                <a:solidFill>
                  <a:schemeClr val="accent2">
                    <a:lumMod val="1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DESENHE A ARQUITETURA E JUSTIFIQUE AS ESCOLHAS.</a:t>
            </a:r>
            <a:endParaRPr lang="pt-BR" sz="1800" b="1" kern="1000" dirty="0">
              <a:solidFill>
                <a:schemeClr val="accent2">
                  <a:lumMod val="1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chemeClr val="accent2">
                  <a:lumMod val="1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lnSpc>
                <a:spcPct val="100000"/>
              </a:lnSpc>
              <a:buAutoNum type="arabicPeriod"/>
            </a:pPr>
            <a:endParaRPr lang="pt-BR" sz="2800" dirty="0">
              <a:solidFill>
                <a:schemeClr val="accent2">
                  <a:lumMod val="10000"/>
                </a:schemeClr>
              </a:solidFill>
            </a:endParaRPr>
          </a:p>
          <a:p>
            <a:pPr marL="414635" indent="-414635">
              <a:lnSpc>
                <a:spcPct val="100000"/>
              </a:lnSpc>
              <a:buAutoNum type="arabicPeriod" startAt="3"/>
            </a:pPr>
            <a:endParaRPr lang="pt-BR" sz="28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980D451-9544-F7C8-288F-CDD9FEC7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45" y="0"/>
            <a:ext cx="7551738" cy="660473"/>
          </a:xfrm>
        </p:spPr>
        <p:txBody>
          <a:bodyPr/>
          <a:lstStyle/>
          <a:p>
            <a:r>
              <a:rPr lang="pt-BR" dirty="0"/>
              <a:t>Case – Arquitetura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</p:spTree>
    <p:extLst>
      <p:ext uri="{BB962C8B-B14F-4D97-AF65-F5344CB8AC3E}">
        <p14:creationId xmlns:p14="http://schemas.microsoft.com/office/powerpoint/2010/main" val="290306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Databases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3FFFB-E723-4FF0-BDC2-C2E4FBFE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70" y="927145"/>
            <a:ext cx="2662428" cy="21656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AF19D8-007C-41AC-8FB3-73B21705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199" y="928669"/>
            <a:ext cx="2718816" cy="21640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29E3A5-0BBD-42C1-A719-8A9DAD84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302" y="927145"/>
            <a:ext cx="2662428" cy="21656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52A7AC-0D5F-4194-815F-ED9D11E40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587" y="3763727"/>
            <a:ext cx="2662428" cy="21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Back-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AA277A-7E5F-4CDF-9C92-28800EAC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73" y="1161578"/>
            <a:ext cx="2677668" cy="2167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847B98-D3C5-4C5D-B89F-D8FE365A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82" y="1136454"/>
            <a:ext cx="2679192" cy="21671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2C247E-B578-4551-A491-6FA161FD0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165" y="1161578"/>
            <a:ext cx="2679192" cy="21671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C376D2-2F76-4CBB-8EFA-EB3B0A45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645" y="3905845"/>
            <a:ext cx="2677668" cy="21686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427021-155F-4FA4-9DBA-31E379599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990" y="3886364"/>
            <a:ext cx="2677668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Front-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B5CEAC-B5B9-497F-8D7F-6F324334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2" y="897341"/>
            <a:ext cx="5234940" cy="16733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E94679-495F-4B5F-9B4D-40A79AB3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62" y="2815351"/>
            <a:ext cx="5236464" cy="16733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6EFB58-677B-465F-8EB2-CF79A725A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62" y="4724702"/>
            <a:ext cx="5234940" cy="1673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E161D-C2EE-4804-8B4E-3067E9298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10" y="900388"/>
            <a:ext cx="2417064" cy="16733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AB9C9A-A58B-4B22-B73C-327E47611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537" y="2781897"/>
            <a:ext cx="2417064" cy="16733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92C266-AE31-4A64-A232-6515C40F7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534" y="4708010"/>
            <a:ext cx="2415540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API´s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56779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CFF4EB0-6496-4AD5-A9FA-847BD4BB5FFE}"/>
              </a:ext>
            </a:extLst>
          </p:cNvPr>
          <p:cNvSpPr txBox="1"/>
          <p:nvPr/>
        </p:nvSpPr>
        <p:spPr>
          <a:xfrm>
            <a:off x="882975" y="817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53746"/>
                </a:solidFill>
              </a:rPr>
              <a:t>Pagamentos</a:t>
            </a:r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B7217C91-A81B-4428-ACCD-95AE83C50075}"/>
              </a:ext>
            </a:extLst>
          </p:cNvPr>
          <p:cNvSpPr txBox="1"/>
          <p:nvPr/>
        </p:nvSpPr>
        <p:spPr>
          <a:xfrm>
            <a:off x="874493" y="3727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253746"/>
                </a:solidFill>
              </a:rPr>
              <a:t>Geo</a:t>
            </a:r>
            <a:r>
              <a:rPr lang="pt-BR" sz="1800" dirty="0">
                <a:solidFill>
                  <a:srgbClr val="253746"/>
                </a:solidFill>
              </a:rPr>
              <a:t> Localização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3FFD30-DFB6-47FD-B6F5-346BE0B6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96" y="1290847"/>
            <a:ext cx="2682240" cy="22021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9797AD-A903-45C8-87FA-77C4A703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17" y="4099893"/>
            <a:ext cx="2682240" cy="22021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39C6A5-83B9-498D-8699-D0705BF30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71" y="4096816"/>
            <a:ext cx="2682240" cy="22021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D71FFF-C776-4CBE-AFBA-8A4ECFBA6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458" y="4096816"/>
            <a:ext cx="2682240" cy="22037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206C37-5AA1-018F-5659-A4C4E4F28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69" y="1290848"/>
            <a:ext cx="2635343" cy="22069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508C4F-D914-07B9-6BAE-098E4A0D6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034" y="1287361"/>
            <a:ext cx="2682240" cy="22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D317-DB8D-9DFE-82B6-FF3DD951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40" y="0"/>
            <a:ext cx="7551738" cy="660473"/>
          </a:xfrm>
        </p:spPr>
        <p:txBody>
          <a:bodyPr/>
          <a:lstStyle/>
          <a:p>
            <a:r>
              <a:rPr lang="pt-BR" dirty="0"/>
              <a:t>Arquitetura – Encaixar as peças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</p:spTree>
    <p:extLst>
      <p:ext uri="{BB962C8B-B14F-4D97-AF65-F5344CB8AC3E}">
        <p14:creationId xmlns:p14="http://schemas.microsoft.com/office/powerpoint/2010/main" val="33397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519040" y="1138237"/>
            <a:ext cx="10897105" cy="5426076"/>
          </a:xfrm>
        </p:spPr>
        <p:txBody>
          <a:bodyPr/>
          <a:lstStyle/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Justificativa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29F85ED-2524-1FF9-0141-C9528E2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40" y="98064"/>
            <a:ext cx="7551738" cy="660473"/>
          </a:xfrm>
        </p:spPr>
        <p:txBody>
          <a:bodyPr/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2088" y="6564313"/>
            <a:ext cx="569912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</p:spTree>
    <p:extLst>
      <p:ext uri="{BB962C8B-B14F-4D97-AF65-F5344CB8AC3E}">
        <p14:creationId xmlns:p14="http://schemas.microsoft.com/office/powerpoint/2010/main" val="11402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269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Barlow</vt:lpstr>
      <vt:lpstr>Calibri</vt:lpstr>
      <vt:lpstr>Exo 2</vt:lpstr>
      <vt:lpstr>Simplon Mono</vt:lpstr>
      <vt:lpstr>Verdana</vt:lpstr>
      <vt:lpstr>Wingdings</vt:lpstr>
      <vt:lpstr>Tema do Office</vt:lpstr>
      <vt:lpstr>Apresentação do PowerPoint</vt:lpstr>
      <vt:lpstr>Engenharia de Software</vt:lpstr>
      <vt:lpstr>Case – Arquitetura </vt:lpstr>
      <vt:lpstr>Apresentação do PowerPoint</vt:lpstr>
      <vt:lpstr>Apresentação do PowerPoint</vt:lpstr>
      <vt:lpstr>Apresentação do PowerPoint</vt:lpstr>
      <vt:lpstr>Apresentação do PowerPoint</vt:lpstr>
      <vt:lpstr>Arquitetura – Encaixar as peças </vt:lpstr>
      <vt:lpstr>Justificativas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Fábio de Souza Figueredo</cp:lastModifiedBy>
  <cp:revision>69</cp:revision>
  <dcterms:created xsi:type="dcterms:W3CDTF">2021-08-25T19:26:40Z</dcterms:created>
  <dcterms:modified xsi:type="dcterms:W3CDTF">2023-09-27T20:15:50Z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