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78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17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0728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76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32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2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308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86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314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783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70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F3968-DAD4-49DC-8B77-0EA718ADE141}" type="datetimeFigureOut">
              <a:rPr lang="es-PE" smtClean="0"/>
              <a:t>1/02/2018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CBFBF-AB3D-4D1A-9219-9420A3D00D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732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3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31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21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9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857250"/>
            <a:ext cx="15240000" cy="85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69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Ada Tatiana</dc:creator>
  <cp:lastModifiedBy>Ada Tatiana</cp:lastModifiedBy>
  <cp:revision>1</cp:revision>
  <dcterms:created xsi:type="dcterms:W3CDTF">2018-02-01T19:19:29Z</dcterms:created>
  <dcterms:modified xsi:type="dcterms:W3CDTF">2018-02-01T19:19:56Z</dcterms:modified>
</cp:coreProperties>
</file>