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C5D3-D656-CEDF-FF73-92A44514A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6DC-CAC1-57D0-671A-4B40BD15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33D6-764E-E20E-B479-7FFB6380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1C69-869D-A7CB-0A05-398A1433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30B2-2D59-98AC-0898-776854BF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07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429-98D3-43C5-EE91-BC51575D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5B415-E2DF-A05F-3761-C4174B8E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3DD7-F0FD-7508-12F6-22354CD5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684F-F9A7-A5B3-249E-E51C9C32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35A9-78DC-7AA2-4CD7-0FB749F6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724FB-34F5-4709-A227-01FEC1D6C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4A33A-7054-450D-F4AC-2CFEA02E2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C4E0-871A-5C2F-2DE4-FD739D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A2B-6F3F-8157-A31D-30A628D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66FB-C51E-ECD9-0929-5E23DAE8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3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647F-3EFE-10DC-5F41-B64C37C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40D2-A552-F5D3-11B1-42BE502B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14C2-E3DE-44C8-110C-6831F54D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0A5C-5470-02DA-7E5F-55E544B3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A678-58B5-7B41-6318-02903F17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4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516E-069D-1E7A-099F-D3E7EB00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854FE-2CFA-0717-D3A4-2B93E2B0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CB90-0DCF-D879-F72B-74102B6C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9CE6-59ED-2B2D-C315-72BF1587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F6DE-0FCE-C7EC-2076-B5312A45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142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30C4-D1B9-E481-C797-59CDB151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FF23-0A4E-D530-CB8B-C212DDAF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1930B-9BA5-4A51-70FD-520DAFF0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9CC2-54AD-9EC0-7C4C-087EA1A6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7052-AA63-451C-36A0-EA288370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CA9DF-9153-A07F-1F5A-2A8DFC1D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51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F2DC-973B-845B-576B-3AE1C1AC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5015-6D29-C3A4-E39C-29F44F3D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2382-0621-A2E8-79C9-31A5D76DD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D7D51-9898-88A8-00EA-50160F5E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C8E59-98DC-7012-26B3-2A120D151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5B858-0429-0683-B8D1-32A54B02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73794-1401-6D44-D079-E1ED88FD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6BAEB-B073-1FCD-8A4A-E3171DFA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05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98BD-1F2F-7A9F-372C-6430E21E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849A-14AC-6789-3856-D50EF7A9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D018-8581-4351-1C64-655426D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4899-881D-008B-1C96-A4BC468A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7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F7732-0780-922E-736B-4238004D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2378-B27F-689E-56E2-834153EB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A0A7D-EECD-5357-7E0E-10A1DFA8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5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F103-FC44-4C81-8179-E0AF773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4926-7505-AFA5-332C-E89AE7D8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5789-CA11-0289-A36B-DAE3C454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E3C9-C3CA-9C1F-547D-3542821B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BEEC-8249-99F0-4A78-81E817C9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E0E-6114-9097-4ECA-9268C28B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45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AE6C-038C-1ACC-0AB3-46E87B5A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D9B6-7CF4-FA01-6E54-63ECFC8F5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7AE1-8A43-318E-DAAF-C143B7EB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99D7C-A1D9-4E1E-F3E7-7B11CA61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301A4-F640-D82F-6028-6860D5BF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BA42-8164-5E70-1967-EACF671A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716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4060C-B0ED-F9AD-5415-B2B94C8B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B513-7249-01FE-38A5-6DE04BD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4F88-44EB-F8D7-D5DD-23C40F7D1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70FA-C85A-4F1D-8FED-A5BE3725BC92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1E8E-2F73-F134-E1E9-A36C542EA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B8BA-D603-0B04-6EF1-96F9D09C9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A469-FEAB-407B-A966-818BB31F5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13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6702-133F-1ED9-03E1-9DC010CB5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Generative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467C0-3EE8-3E96-E152-D596F6BD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Isabel Fisher</a:t>
            </a:r>
          </a:p>
        </p:txBody>
      </p:sp>
    </p:spTree>
    <p:extLst>
      <p:ext uri="{BB962C8B-B14F-4D97-AF65-F5344CB8AC3E}">
        <p14:creationId xmlns:p14="http://schemas.microsoft.com/office/powerpoint/2010/main" val="39449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34B1-0D52-AA7C-35BB-510D4BC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80EF-CCBF-10DA-8A8F-9442A58C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I´m doing this project in HTML and </a:t>
            </a:r>
            <a:r>
              <a:rPr lang="en-DE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Javascript</a:t>
            </a:r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CSS is placed within HTML, since it doesn’t play a major role. </a:t>
            </a:r>
          </a:p>
          <a:p>
            <a:r>
              <a:rPr lang="en-DE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Javascript</a:t>
            </a:r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code draws the lines and circle and the randomized lines inside the </a:t>
            </a:r>
            <a:r>
              <a:rPr lang="en-DE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cir</a:t>
            </a:r>
            <a:r>
              <a:rPr lang="de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</a:t>
            </a:r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e. All lines in the circle start and end in the line of the circle.</a:t>
            </a:r>
          </a:p>
          <a:p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Next week I might change it a bit.</a:t>
            </a:r>
          </a:p>
          <a:p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One idea would be to make it interactive by drawing a cats eye pupil inside the circle, that will move ac</a:t>
            </a:r>
            <a:r>
              <a:rPr lang="de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  <a:r>
              <a:rPr lang="en-DE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ording</a:t>
            </a:r>
            <a:r>
              <a:rPr lang="en-DE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the movement of the cursor.</a:t>
            </a:r>
          </a:p>
        </p:txBody>
      </p:sp>
    </p:spTree>
    <p:extLst>
      <p:ext uri="{BB962C8B-B14F-4D97-AF65-F5344CB8AC3E}">
        <p14:creationId xmlns:p14="http://schemas.microsoft.com/office/powerpoint/2010/main" val="96547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5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Office Theme</vt:lpstr>
      <vt:lpstr>Generative Art</vt:lpstr>
      <vt:lpstr>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 Fisher</dc:creator>
  <cp:lastModifiedBy>Isabel Fisher</cp:lastModifiedBy>
  <cp:revision>1</cp:revision>
  <dcterms:created xsi:type="dcterms:W3CDTF">2024-07-03T17:17:51Z</dcterms:created>
  <dcterms:modified xsi:type="dcterms:W3CDTF">2024-07-03T17:17:59Z</dcterms:modified>
</cp:coreProperties>
</file>