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b53928ef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b53928ef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b53928ef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b53928ef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b53928ef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b53928ef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b53928ef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b53928ef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b53928ef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b53928ef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b53928ef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b53928ef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53928ef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53928ef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b53928ef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b53928ef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53928ef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53928ef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53928ef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b53928ef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illiamdorling/Backend_TwentyOne_API" TargetMode="External"/><Relationship Id="rId4" Type="http://schemas.openxmlformats.org/officeDocument/2006/relationships/hyperlink" Target="https://github.com/IsabelG96" TargetMode="External"/><Relationship Id="rId5" Type="http://schemas.openxmlformats.org/officeDocument/2006/relationships/hyperlink" Target="https://github.com/IntisarSKD" TargetMode="External"/><Relationship Id="rId6" Type="http://schemas.openxmlformats.org/officeDocument/2006/relationships/hyperlink" Target="https://github.com/Taliane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950275" y="115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Number Wizards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50" y="1269150"/>
            <a:ext cx="316175" cy="3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idx="4294967295" type="title"/>
          </p:nvPr>
        </p:nvSpPr>
        <p:spPr>
          <a:xfrm>
            <a:off x="950275" y="1980725"/>
            <a:ext cx="75057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our fun counting game!!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Taliane, Intisar, Will, Isabel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10253" l="6087" r="6454" t="16870"/>
          <a:stretch/>
        </p:blipFill>
        <p:spPr>
          <a:xfrm>
            <a:off x="701075" y="915825"/>
            <a:ext cx="7741850" cy="374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256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LoserBoardPlayer DTO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724025"/>
            <a:ext cx="75057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/>
              <a:t>Thanks for listening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u="sng">
                <a:solidFill>
                  <a:schemeClr val="hlink"/>
                </a:solidFill>
                <a:hlinkClick r:id="rId3"/>
              </a:rPr>
              <a:t>https://github.com/williamdorling/Backend_TwentyOne_API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u="sng">
                <a:solidFill>
                  <a:schemeClr val="hlink"/>
                </a:solidFill>
                <a:hlinkClick r:id="rId4"/>
              </a:rPr>
              <a:t>https://github.com/IsabelG96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u="sng">
                <a:solidFill>
                  <a:schemeClr val="hlink"/>
                </a:solidFill>
                <a:hlinkClick r:id="rId5"/>
              </a:rPr>
              <a:t>https://github.com/IntisarSKD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u="sng">
                <a:solidFill>
                  <a:schemeClr val="hlink"/>
                </a:solidFill>
                <a:hlinkClick r:id="rId6"/>
              </a:rPr>
              <a:t>https://github.com/TalianeM/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544125"/>
            <a:ext cx="75057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Explanation of the game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Our aims for the project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Demonstration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Little code chat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Game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714500"/>
            <a:ext cx="75057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Game for 2 or more players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Take it in turns to count up from 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Each player can add at most 3 to the total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Person</a:t>
            </a:r>
            <a:r>
              <a:rPr lang="en-GB" sz="1900"/>
              <a:t> who takes the total to 21 loses!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12175"/>
            <a:ext cx="75057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Build an API to be able to create a player, and create a game object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Store these players and games in a database (one-to-many)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Create the game logic for a single player to play </a:t>
            </a:r>
            <a:r>
              <a:rPr lang="en-GB" sz="1600"/>
              <a:t>against the ‘computer’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Create two game modes, easy and difficult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Easy mode would be computer adding random number between 1 and 3 to total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Difficult mode would be computer programmed with winning strategy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12175"/>
            <a:ext cx="75057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Expand to multiplayer game - extends </a:t>
            </a:r>
            <a:r>
              <a:rPr lang="en-GB" sz="1600"/>
              <a:t>database</a:t>
            </a:r>
            <a:r>
              <a:rPr lang="en-GB" sz="1600"/>
              <a:t> to be many-to-many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 </a:t>
            </a:r>
            <a:r>
              <a:rPr lang="en-GB" sz="1600"/>
              <a:t>functionality</a:t>
            </a:r>
            <a:r>
              <a:rPr lang="en-GB" sz="1600"/>
              <a:t> to add players to an existing game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Create ‘loserboard’ - method to return all the players ordered by the number of games they have lost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Delete functionality - remove players from game, or delete entire players and game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did it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638300"/>
            <a:ext cx="75057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mobbed the whole thing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Used Trello to get started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Kept to-do lists in slack which we updated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Drew initial UML diagram and ERD for the MVP, updated these as we tackled the extensions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Wrote separate ReadMe’s for the controllers, then collated them at the 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Regular git commits and PostMan tests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5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281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Peek behind the curtain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15399" l="7546" r="6305" t="24352"/>
          <a:stretch/>
        </p:blipFill>
        <p:spPr>
          <a:xfrm>
            <a:off x="468550" y="851925"/>
            <a:ext cx="7614898" cy="21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21678" l="6941" r="6941" t="32108"/>
          <a:stretch/>
        </p:blipFill>
        <p:spPr>
          <a:xfrm>
            <a:off x="468550" y="3209924"/>
            <a:ext cx="7614902" cy="1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2571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12261" l="6210" r="6445" t="19464"/>
          <a:stretch/>
        </p:blipFill>
        <p:spPr>
          <a:xfrm>
            <a:off x="524600" y="1006338"/>
            <a:ext cx="7986799" cy="313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type="title"/>
          </p:nvPr>
        </p:nvSpPr>
        <p:spPr>
          <a:xfrm>
            <a:off x="765150" y="27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Multiplayer turn logic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