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5196-A0E6-F74E-BCFD-3AFBB3BD4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5028-D3C6-A648-B641-EDB45946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ECE2-B957-654E-B95E-3BEDFEF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5305-1C1B-3641-8792-B23CD6AF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5712-8104-EB42-8008-01A2D80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D2E7-16E4-3B4F-8110-0910C4A9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BED85-296C-8A44-967D-BF4F5E11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61A8-1FFD-5541-931B-192FF5C0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C747-B5FF-EB41-B3DA-26AE04E1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3E3F-1E27-6849-93E4-19281543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2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7DA8C-6590-2140-A8CF-DE54161D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4B870-366C-8445-8E01-820FCC53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C54A-9299-FB48-A120-52F598B8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F43A-7A23-D84B-9968-115AB5A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A903-9FF3-254D-BDDF-78258519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4775-6E18-F140-BD5A-B49C7B01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999-5BFB-CB41-9193-CE050646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7CC4-A4E0-F545-9E31-804DB6AE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6555-EB78-F34A-BB12-E8C0A1CA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C5AB-97DB-E647-9D2F-1B3FA83A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188-7295-7D42-AC4E-76F704FF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DE0B-8313-D046-85DA-ECD71E48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674B-D0B5-B143-BD19-60F54E8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44DC-A6DA-7E42-8777-1FCB385E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6A64-7594-6E45-8F36-E29569C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EBB3-6BA0-AA47-B522-BF807149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D510-491F-7647-9463-DD4C3B1A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BC3A-7CF2-134A-A00B-E8F0E94D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99EE-2A6B-3F47-988A-84642DE2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9443-52C7-5C4B-A5E3-214C10C5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A408-CEB7-1E4D-A368-59064097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3A80-14CB-1746-A31C-FDE73B8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7D61-C7DB-6341-8DE6-8F4B76A2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B712C-CD04-CC41-BD03-5EA0FB1D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9E19-8475-7441-A551-894AE671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D585-958B-EE49-98C1-8C3153AFE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4F512-AF10-D142-90E2-978589EB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F0E1-510F-1E4B-816C-C7008C37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D1047-3384-654F-B773-5FAECCBE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C94B-C3E3-D041-A694-4CBF77D6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19813-FDEF-594A-91B8-9B444DAA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063F-7330-E94D-BDE8-6F27E7CD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42AB0-648E-5E4D-98ED-5D353B0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A7FFF-8FD5-A148-80E3-64900E27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FBD4B-3276-914C-AA70-250F113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6FCE-5ACD-C54E-ADCF-6FB2D04F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9F21-8C15-A446-A0C5-2FBAFEEB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4657-A3C3-F745-BF10-ACFD4888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B5FE-55E9-B842-83E5-54C849DA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66EC-3657-F640-AD8C-A5B3C6B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5806D-74F7-CE45-9192-8426180C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8319-B0C4-1345-93DD-0EAF37E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9CC-AD97-0E4A-AA23-EDEEDF3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5BECD-770D-CC4E-BCD2-5F6499D1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B041-70F3-F948-90EA-A48ADBD2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07FD-209A-AB47-BC84-C8CCBBF1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D677-641B-324B-969A-36A866D7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4189-C084-0040-9337-9B92BE82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BDE6D-3C45-D448-8E20-95434F87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7DB9-C92B-8D4D-B1E6-6C5A6E88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A078-BEE3-6B4D-93CB-A04575C3B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6447-4462-F944-B4B6-F1962A8D5CF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FAEA-71B6-C745-92AA-B3E581F0B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6A4B-712E-EF40-BD29-DEF9BF08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6047-7AE9-2248-B79C-594D382C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B3BDD7-ABDE-E84F-94A0-921EA9D2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7" t="26667"/>
          <a:stretch/>
        </p:blipFill>
        <p:spPr>
          <a:xfrm>
            <a:off x="313765" y="1658470"/>
            <a:ext cx="5455024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D7D44-3A00-DA4B-8E92-576BBCE370D2}"/>
              </a:ext>
            </a:extLst>
          </p:cNvPr>
          <p:cNvSpPr txBox="1"/>
          <p:nvPr/>
        </p:nvSpPr>
        <p:spPr>
          <a:xfrm>
            <a:off x="2631305" y="984338"/>
            <a:ext cx="30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5%, Enriched BP Terms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7BB1C-2C23-694B-B81B-30E27E88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2" r="74444" b="80784"/>
          <a:stretch/>
        </p:blipFill>
        <p:spPr>
          <a:xfrm>
            <a:off x="313765" y="484093"/>
            <a:ext cx="1752600" cy="1174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27460-B8AB-2F47-AFBA-6F498305DE31}"/>
              </a:ext>
            </a:extLst>
          </p:cNvPr>
          <p:cNvSpPr txBox="1"/>
          <p:nvPr/>
        </p:nvSpPr>
        <p:spPr>
          <a:xfrm>
            <a:off x="6149788" y="2241176"/>
            <a:ext cx="514756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GO.ID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GO.Term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Z.score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GO:0006886	intracellular protein transport		9.586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GO:0006888	ER to Golgi vesicle-mediated transport	10.926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GO:0006890	retrograde vesicle-mediated transport, Golgi to ER	8.685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GO:0008286	insulin receptor signaling pathway	11.969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GO:0015031	protein transport		10.599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GO:0015721	bile acid and bile salt transport	8.931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GO:0015991	ATP hydrolysis coupled proton transport	8.124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GO:0016241	regulation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macroautophagy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8.35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GO:0019216	regulation of lipid metabolic process	8.712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GO:0034220	ion transmembrane transport		9.001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GO:0043401	steroid hormone mediated signaling pathway	8.016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GO:0045165	cell fate commitment		9.338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GO:0045893	positive regulation of transcription, DNA-templated	9.389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GO:0060070	canonical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signaling pathway	11.8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GO:0061024	membrane organization		8.481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GO:1904837	beta-catenin-TCF complex assembly	8.535</a:t>
            </a:r>
          </a:p>
        </p:txBody>
      </p:sp>
    </p:spTree>
    <p:extLst>
      <p:ext uri="{BB962C8B-B14F-4D97-AF65-F5344CB8AC3E}">
        <p14:creationId xmlns:p14="http://schemas.microsoft.com/office/powerpoint/2010/main" val="31802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037FE-7D97-494A-A05A-C4C6FD445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7" t="26928"/>
          <a:stretch/>
        </p:blipFill>
        <p:spPr>
          <a:xfrm>
            <a:off x="304801" y="1604681"/>
            <a:ext cx="5463988" cy="501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6F2BA-FBF4-A143-8222-CBC4D6154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1" r="74314" b="81046"/>
          <a:stretch/>
        </p:blipFill>
        <p:spPr>
          <a:xfrm>
            <a:off x="304801" y="439270"/>
            <a:ext cx="1761565" cy="1165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3589E-3CBB-EF46-9491-560741FCD9C3}"/>
              </a:ext>
            </a:extLst>
          </p:cNvPr>
          <p:cNvSpPr txBox="1"/>
          <p:nvPr/>
        </p:nvSpPr>
        <p:spPr>
          <a:xfrm>
            <a:off x="2389258" y="930550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5%, Suppressed BP Terms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19C8B-1791-2A48-BA41-06D3DA8431B0}"/>
              </a:ext>
            </a:extLst>
          </p:cNvPr>
          <p:cNvSpPr txBox="1"/>
          <p:nvPr/>
        </p:nvSpPr>
        <p:spPr>
          <a:xfrm>
            <a:off x="5918963" y="1880809"/>
            <a:ext cx="61991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GO.ID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GO.Term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Z-score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GO:0000184	nuclear-transcribed mRNA catabolic process, nonsense-mediated decay	-11.518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GO:0000245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spliceosomal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assembly	-9.467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GO:0000375	RNA splicing, via transesterification reactions	-8.647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GO:0000381	regulation of alternative mRNA splicing, via spliceosome	-8.374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GO:0000398	mRNA splicing, via spliceosome	-25.573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GO:0006351	transcription, DNA-templated	-11.756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GO:0006357	regulation of transcription by RNA polymerase II	-10.889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GO:0006364	rRNA processing		-9.211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GO:0006368	transcription elongation from RNA polymerase II promoter		-9.318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GO:0006369	termination of RNA polymerase II transcription	-9.622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GO:0006370	7-methylguanosine mRNA capping	-8.672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GO:0006405	RNA export from nucleus		-11.203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GO:0006406	mRNA export from nucleus		-13.816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GO:0006412	translation			-8.634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GO:0006413	translational initiation		-8.171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GO:0006614	SRP-dependent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cotranslational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protein targeting to membrane	-10.395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GO:0007186	G protein-coupled receptor signaling pathway	-9.709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GO:0008380	RNA splicing			-11.357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GO:0016070	RNA metabolic process		-10.41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GO:0031124	mRNA 3'-end processing		-15.223</a:t>
            </a:r>
          </a:p>
        </p:txBody>
      </p:sp>
    </p:spTree>
    <p:extLst>
      <p:ext uri="{BB962C8B-B14F-4D97-AF65-F5344CB8AC3E}">
        <p14:creationId xmlns:p14="http://schemas.microsoft.com/office/powerpoint/2010/main" val="388260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Hao-Bo Guo</dc:creator>
  <cp:lastModifiedBy>Hao-Bo Guo</cp:lastModifiedBy>
  <cp:revision>3</cp:revision>
  <dcterms:created xsi:type="dcterms:W3CDTF">2018-11-06T16:37:25Z</dcterms:created>
  <dcterms:modified xsi:type="dcterms:W3CDTF">2018-11-06T17:34:27Z</dcterms:modified>
</cp:coreProperties>
</file>