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2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72820" y="721995"/>
            <a:ext cx="2524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3200"/>
              <a:t>1, 2, 3, 3, 4 </a:t>
            </a:r>
            <a:endParaRPr lang="es-ES_tradnl" altLang="en-US" sz="3200"/>
          </a:p>
        </p:txBody>
      </p:sp>
      <p:cxnSp>
        <p:nvCxnSpPr>
          <p:cNvPr id="5" name="Straight Arrow Connector 4"/>
          <p:cNvCxnSpPr>
            <a:endCxn id="8" idx="1"/>
          </p:cNvCxnSpPr>
          <p:nvPr/>
        </p:nvCxnSpPr>
        <p:spPr>
          <a:xfrm>
            <a:off x="3496945" y="1005840"/>
            <a:ext cx="2581910" cy="82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433570" y="699135"/>
            <a:ext cx="1368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b="1">
                <a:solidFill>
                  <a:schemeClr val="accent1">
                    <a:lumMod val="50000"/>
                  </a:schemeClr>
                </a:solidFill>
              </a:rPr>
              <a:t>TUPLAS</a:t>
            </a:r>
            <a:endParaRPr lang="es-ES_tradnl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078855" y="783590"/>
            <a:ext cx="2090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400"/>
              <a:t>(1, 2, 3, 3, 4) </a:t>
            </a:r>
            <a:endParaRPr lang="es-ES_tradnl" altLang="en-US" sz="2400"/>
          </a:p>
        </p:txBody>
      </p:sp>
      <p:cxnSp>
        <p:nvCxnSpPr>
          <p:cNvPr id="9" name="Straight Arrow Connector 8"/>
          <p:cNvCxnSpPr>
            <a:stCxn id="4" idx="3"/>
            <a:endCxn id="11" idx="1"/>
          </p:cNvCxnSpPr>
          <p:nvPr/>
        </p:nvCxnSpPr>
        <p:spPr>
          <a:xfrm>
            <a:off x="3496945" y="1014095"/>
            <a:ext cx="2647950" cy="1830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5001895" y="1827530"/>
            <a:ext cx="1203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s-ES_tradnl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L</a:t>
            </a:r>
            <a:r>
              <a:rPr lang="es-ES_tradnl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ISTAS</a:t>
            </a:r>
            <a:endParaRPr lang="es-ES_tradnl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144895" y="2613660"/>
            <a:ext cx="1980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400"/>
              <a:t>[1, 2, 3, 3, 4] </a:t>
            </a:r>
            <a:endParaRPr lang="es-ES_tradnl" altLang="en-US" sz="2400"/>
          </a:p>
        </p:txBody>
      </p:sp>
      <p:sp>
        <p:nvSpPr>
          <p:cNvPr id="12" name="Text Box 11"/>
          <p:cNvSpPr txBox="1"/>
          <p:nvPr/>
        </p:nvSpPr>
        <p:spPr>
          <a:xfrm>
            <a:off x="1427480" y="4251960"/>
            <a:ext cx="33972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s-ES_tradnl" altLang="en-US"/>
              <a:t>1</a:t>
            </a:r>
            <a:endParaRPr lang="es-ES_tradnl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1767205" y="4251960"/>
            <a:ext cx="33972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s-ES_tradnl" altLang="en-US"/>
              <a:t>2</a:t>
            </a:r>
            <a:endParaRPr lang="es-ES_tradnl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2106930" y="4251960"/>
            <a:ext cx="33972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s-ES_tradnl" altLang="en-US"/>
              <a:t>3</a:t>
            </a:r>
            <a:endParaRPr lang="es-ES_tradnl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2446655" y="4251960"/>
            <a:ext cx="33972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s-ES_tradnl" altLang="en-US"/>
              <a:t>3</a:t>
            </a:r>
            <a:endParaRPr lang="es-ES_tradnl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2786380" y="4251960"/>
            <a:ext cx="33972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s-ES_tradnl" altLang="en-US"/>
              <a:t>4</a:t>
            </a:r>
            <a:endParaRPr lang="es-ES_tradnl" alt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379220" y="4090035"/>
            <a:ext cx="1858010" cy="762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455420" y="3746500"/>
            <a:ext cx="164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0   1   2    3   4</a:t>
            </a:r>
            <a:endParaRPr lang="es-ES_tradnl" alt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386840" y="4828540"/>
            <a:ext cx="1696720" cy="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1260475" y="4876165"/>
            <a:ext cx="2033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-5   -4   -3    -2   -1</a:t>
            </a:r>
            <a:endParaRPr lang="es-ES_tradnl" altLang="en-US"/>
          </a:p>
        </p:txBody>
      </p:sp>
      <p:sp>
        <p:nvSpPr>
          <p:cNvPr id="24" name="Multiply 23"/>
          <p:cNvSpPr/>
          <p:nvPr/>
        </p:nvSpPr>
        <p:spPr>
          <a:xfrm>
            <a:off x="9711690" y="582930"/>
            <a:ext cx="1016000" cy="830580"/>
          </a:xfrm>
          <a:prstGeom prst="mathMultiply">
            <a:avLst/>
          </a:prstGeom>
          <a:solidFill>
            <a:srgbClr val="FF33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8" idx="3"/>
            <a:endCxn id="23" idx="1"/>
          </p:cNvCxnSpPr>
          <p:nvPr/>
        </p:nvCxnSpPr>
        <p:spPr>
          <a:xfrm flipV="1">
            <a:off x="8169275" y="982980"/>
            <a:ext cx="1181735" cy="311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7919720" y="439420"/>
            <a:ext cx="15760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 b="1"/>
              <a:t>+ 8 (apendizar)</a:t>
            </a:r>
            <a:endParaRPr lang="es-ES_tradnl" altLang="en-US" sz="1400" b="1"/>
          </a:p>
        </p:txBody>
      </p:sp>
      <p:sp>
        <p:nvSpPr>
          <p:cNvPr id="23" name="Text Box 22"/>
          <p:cNvSpPr txBox="1"/>
          <p:nvPr/>
        </p:nvSpPr>
        <p:spPr>
          <a:xfrm>
            <a:off x="9351010" y="783590"/>
            <a:ext cx="3091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000"/>
              <a:t>(1, 2, 3, 3, 4, 8) </a:t>
            </a:r>
            <a:endParaRPr lang="es-ES_tradnl" altLang="en-US" sz="2000"/>
          </a:p>
        </p:txBody>
      </p:sp>
      <p:sp>
        <p:nvSpPr>
          <p:cNvPr id="26" name="Text Box 25"/>
          <p:cNvSpPr txBox="1"/>
          <p:nvPr/>
        </p:nvSpPr>
        <p:spPr>
          <a:xfrm>
            <a:off x="9420860" y="1649730"/>
            <a:ext cx="1809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000"/>
              <a:t>(8, 2, 3, 3, 4) </a:t>
            </a:r>
            <a:endParaRPr lang="es-ES_tradnl" altLang="en-US" sz="2000"/>
          </a:p>
        </p:txBody>
      </p:sp>
      <p:cxnSp>
        <p:nvCxnSpPr>
          <p:cNvPr id="25" name="Straight Arrow Connector 24"/>
          <p:cNvCxnSpPr>
            <a:stCxn id="8" idx="3"/>
            <a:endCxn id="26" idx="1"/>
          </p:cNvCxnSpPr>
          <p:nvPr/>
        </p:nvCxnSpPr>
        <p:spPr>
          <a:xfrm>
            <a:off x="8169275" y="1014095"/>
            <a:ext cx="1251585" cy="835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7211060" y="1443990"/>
            <a:ext cx="1838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 b="1"/>
              <a:t>Modificar el 1 x 8</a:t>
            </a:r>
            <a:endParaRPr lang="es-ES_tradnl" altLang="en-US" sz="1400" b="1"/>
          </a:p>
        </p:txBody>
      </p:sp>
      <p:sp>
        <p:nvSpPr>
          <p:cNvPr id="29" name="Text Box 28"/>
          <p:cNvSpPr txBox="1"/>
          <p:nvPr/>
        </p:nvSpPr>
        <p:spPr>
          <a:xfrm>
            <a:off x="4201795" y="2967990"/>
            <a:ext cx="1033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s-ES_tradnl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 N</a:t>
            </a:r>
            <a:r>
              <a:rPr lang="es-ES_tradnl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UMPY</a:t>
            </a:r>
            <a:r>
              <a:rPr lang="es-ES_tradnl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 ARRAY</a:t>
            </a:r>
            <a:endParaRPr lang="es-ES_tradnl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524885" y="1016635"/>
            <a:ext cx="2386330" cy="34556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6034405" y="4036695"/>
            <a:ext cx="2813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400"/>
              <a:t>array([1, 2, 3, 3, 4])</a:t>
            </a:r>
            <a:endParaRPr lang="es-ES_tradnl" altLang="en-US" sz="2400"/>
          </a:p>
        </p:txBody>
      </p:sp>
      <p:sp>
        <p:nvSpPr>
          <p:cNvPr id="32" name="Text Box 31"/>
          <p:cNvSpPr txBox="1"/>
          <p:nvPr/>
        </p:nvSpPr>
        <p:spPr>
          <a:xfrm>
            <a:off x="9341485" y="4313555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 b="1"/>
              <a:t>+ 8 (apendizar)</a:t>
            </a:r>
            <a:endParaRPr lang="es-ES_tradnl" altLang="en-US" sz="1400" b="1"/>
          </a:p>
        </p:txBody>
      </p:sp>
      <p:cxnSp>
        <p:nvCxnSpPr>
          <p:cNvPr id="33" name="Straight Arrow Connector 32"/>
          <p:cNvCxnSpPr>
            <a:stCxn id="31" idx="3"/>
            <a:endCxn id="34" idx="0"/>
          </p:cNvCxnSpPr>
          <p:nvPr/>
        </p:nvCxnSpPr>
        <p:spPr>
          <a:xfrm>
            <a:off x="8848090" y="4267200"/>
            <a:ext cx="1982470" cy="9728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9495790" y="5240020"/>
            <a:ext cx="2668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000"/>
              <a:t>array([1, 2, 3, 3, 4, 8]) </a:t>
            </a:r>
            <a:endParaRPr lang="es-ES_tradnl" altLang="en-US" sz="2000"/>
          </a:p>
        </p:txBody>
      </p:sp>
      <p:sp>
        <p:nvSpPr>
          <p:cNvPr id="35" name="Text Box 34"/>
          <p:cNvSpPr txBox="1"/>
          <p:nvPr/>
        </p:nvSpPr>
        <p:spPr>
          <a:xfrm>
            <a:off x="6205220" y="4828540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 b="1"/>
              <a:t>Modificar el 1 x 8</a:t>
            </a:r>
            <a:endParaRPr lang="es-ES_tradnl" altLang="en-US" sz="1400" b="1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724775" y="4620260"/>
            <a:ext cx="106680" cy="892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6485890" y="5512435"/>
            <a:ext cx="2524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000"/>
              <a:t>array([8, 2, 3, 3, 4]) </a:t>
            </a:r>
            <a:endParaRPr lang="es-ES_tradnl" altLang="en-US" sz="2000"/>
          </a:p>
        </p:txBody>
      </p:sp>
      <p:sp>
        <p:nvSpPr>
          <p:cNvPr id="38" name="Text Box 37"/>
          <p:cNvSpPr txBox="1"/>
          <p:nvPr/>
        </p:nvSpPr>
        <p:spPr>
          <a:xfrm>
            <a:off x="8208645" y="2458720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 b="1"/>
              <a:t>+ 8 (apendizar)</a:t>
            </a:r>
            <a:endParaRPr lang="es-ES_tradnl" altLang="en-US" sz="1400" b="1"/>
          </a:p>
        </p:txBody>
      </p:sp>
      <p:cxnSp>
        <p:nvCxnSpPr>
          <p:cNvPr id="39" name="Straight Arrow Connector 38"/>
          <p:cNvCxnSpPr>
            <a:stCxn id="11" idx="3"/>
            <a:endCxn id="40" idx="1"/>
          </p:cNvCxnSpPr>
          <p:nvPr/>
        </p:nvCxnSpPr>
        <p:spPr>
          <a:xfrm>
            <a:off x="8125460" y="2844165"/>
            <a:ext cx="1744980" cy="609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9870440" y="2705735"/>
            <a:ext cx="2167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000"/>
              <a:t>[1, 2, 3, 3, 4, 8] </a:t>
            </a:r>
            <a:endParaRPr lang="es-ES_tradnl" altLang="en-US" sz="2000"/>
          </a:p>
        </p:txBody>
      </p:sp>
      <p:sp>
        <p:nvSpPr>
          <p:cNvPr id="41" name="Text Box 40"/>
          <p:cNvSpPr txBox="1"/>
          <p:nvPr/>
        </p:nvSpPr>
        <p:spPr>
          <a:xfrm>
            <a:off x="7491095" y="3104515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 b="1"/>
              <a:t>Modificar el 1 x 8</a:t>
            </a:r>
            <a:endParaRPr lang="es-ES_tradnl" altLang="en-US" sz="1400" b="1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124825" y="2835910"/>
            <a:ext cx="1673860" cy="6210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9799320" y="3265805"/>
            <a:ext cx="2524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000"/>
              <a:t>[8, 2, 3, 3, 4] </a:t>
            </a:r>
            <a:endParaRPr lang="es-ES_tradnl" altLang="en-US" sz="2000"/>
          </a:p>
        </p:txBody>
      </p:sp>
      <p:sp>
        <p:nvSpPr>
          <p:cNvPr id="44" name="Multiply 43"/>
          <p:cNvSpPr/>
          <p:nvPr/>
        </p:nvSpPr>
        <p:spPr>
          <a:xfrm>
            <a:off x="9870440" y="1501775"/>
            <a:ext cx="857250" cy="694055"/>
          </a:xfrm>
          <a:prstGeom prst="mathMultiply">
            <a:avLst/>
          </a:prstGeom>
          <a:solidFill>
            <a:srgbClr val="FF33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596900" y="3296285"/>
            <a:ext cx="3423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b="1" i="1"/>
              <a:t>Posiciones que ocupan:</a:t>
            </a:r>
            <a:endParaRPr lang="es-ES_tradnl" altLang="en-US" b="1" i="1"/>
          </a:p>
        </p:txBody>
      </p:sp>
      <p:sp>
        <p:nvSpPr>
          <p:cNvPr id="46" name="Text Box 45"/>
          <p:cNvSpPr txBox="1"/>
          <p:nvPr/>
        </p:nvSpPr>
        <p:spPr>
          <a:xfrm>
            <a:off x="297815" y="269240"/>
            <a:ext cx="533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b="1" i="1"/>
              <a:t>Dado un conjunto de datos, estos pueden ser:</a:t>
            </a:r>
            <a:endParaRPr lang="es-ES_tradnl" altLang="en-US"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WPS Presentation</Application>
  <PresentationFormat>宽屏</PresentationFormat>
  <Paragraphs>56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Arial Black</vt:lpstr>
      <vt:lpstr>微软雅黑</vt:lpstr>
      <vt:lpstr>宋体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isabelmaniega</dc:creator>
  <cp:lastModifiedBy>isabelmaniega</cp:lastModifiedBy>
  <cp:revision>8</cp:revision>
  <dcterms:created xsi:type="dcterms:W3CDTF">2023-10-10T17:52:32Z</dcterms:created>
  <dcterms:modified xsi:type="dcterms:W3CDTF">2023-10-10T17:52:32Z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