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62" r:id="rId23"/>
    <p:sldId id="268" r:id="rId24"/>
    <p:sldId id="298" r:id="rId25"/>
    <p:sldId id="263" r:id="rId26"/>
    <p:sldId id="269" r:id="rId27"/>
    <p:sldId id="299" r:id="rId28"/>
    <p:sldId id="265" r:id="rId29"/>
    <p:sldId id="271" r:id="rId30"/>
    <p:sldId id="300" r:id="rId31"/>
    <p:sldId id="266" r:id="rId32"/>
    <p:sldId id="272" r:id="rId33"/>
    <p:sldId id="301" r:id="rId34"/>
    <p:sldId id="267" r:id="rId35"/>
    <p:sldId id="273" r:id="rId36"/>
    <p:sldId id="302" r:id="rId37"/>
    <p:sldId id="294" r:id="rId38"/>
    <p:sldId id="295" r:id="rId39"/>
    <p:sldId id="296" r:id="rId40"/>
    <p:sldId id="297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938"/>
    <a:srgbClr val="57ADC8"/>
    <a:srgbClr val="0C9EC7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33" autoAdjust="0"/>
  </p:normalViewPr>
  <p:slideViewPr>
    <p:cSldViewPr snapToGrid="0">
      <p:cViewPr varScale="1">
        <p:scale>
          <a:sx n="93" d="100"/>
          <a:sy n="93" d="100"/>
        </p:scale>
        <p:origin x="11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A9C39-421C-408E-9AE0-E91B28B63F2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5609079E-E6D0-4771-B742-10AC4107398D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Administración y finanzas</a:t>
          </a:r>
        </a:p>
      </dgm:t>
    </dgm:pt>
    <dgm:pt modelId="{AAF584C8-85A7-41A4-92E9-1C3FED588777}" type="parTrans" cxnId="{B4962377-DEAE-4B46-A40A-E2F3EC5D4272}">
      <dgm:prSet/>
      <dgm:spPr/>
      <dgm:t>
        <a:bodyPr/>
        <a:lstStyle/>
        <a:p>
          <a:endParaRPr lang="es-ES" sz="1500" b="0"/>
        </a:p>
      </dgm:t>
    </dgm:pt>
    <dgm:pt modelId="{88BA2019-7163-4814-8834-F71D40E11FB6}" type="sibTrans" cxnId="{B4962377-DEAE-4B46-A40A-E2F3EC5D4272}">
      <dgm:prSet/>
      <dgm:spPr/>
      <dgm:t>
        <a:bodyPr/>
        <a:lstStyle/>
        <a:p>
          <a:endParaRPr lang="es-ES" sz="1500" b="0"/>
        </a:p>
      </dgm:t>
    </dgm:pt>
    <dgm:pt modelId="{7305E0D5-480B-4356-8546-AD2E00E8BBF4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Manufactura de componentes electrónicos</a:t>
          </a:r>
        </a:p>
      </dgm:t>
    </dgm:pt>
    <dgm:pt modelId="{439270AC-974F-4D74-ABD5-D1419A9DC1CE}" type="parTrans" cxnId="{873C597B-BBE8-4B13-96BF-14E23822BB4A}">
      <dgm:prSet/>
      <dgm:spPr/>
      <dgm:t>
        <a:bodyPr/>
        <a:lstStyle/>
        <a:p>
          <a:endParaRPr lang="es-ES" sz="1500" b="0"/>
        </a:p>
      </dgm:t>
    </dgm:pt>
    <dgm:pt modelId="{F9E51446-36CA-4E75-83A3-2B7ECC410C09}" type="sibTrans" cxnId="{873C597B-BBE8-4B13-96BF-14E23822BB4A}">
      <dgm:prSet/>
      <dgm:spPr/>
      <dgm:t>
        <a:bodyPr/>
        <a:lstStyle/>
        <a:p>
          <a:endParaRPr lang="es-ES" sz="1500" b="0"/>
        </a:p>
      </dgm:t>
    </dgm:pt>
    <dgm:pt modelId="{739B8D7F-6F13-44D0-93AF-0CBD98289BF8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Sector pecuario</a:t>
          </a:r>
        </a:p>
      </dgm:t>
    </dgm:pt>
    <dgm:pt modelId="{879FFA7B-3CB4-4637-BBBC-C8BD009F818D}" type="parTrans" cxnId="{E4121DDC-3336-4A60-8087-AF6388202466}">
      <dgm:prSet/>
      <dgm:spPr/>
      <dgm:t>
        <a:bodyPr/>
        <a:lstStyle/>
        <a:p>
          <a:endParaRPr lang="es-ES" sz="1500" b="0"/>
        </a:p>
      </dgm:t>
    </dgm:pt>
    <dgm:pt modelId="{C4838BAA-E8F1-4289-86A1-50DD7A777521}" type="sibTrans" cxnId="{E4121DDC-3336-4A60-8087-AF6388202466}">
      <dgm:prSet/>
      <dgm:spPr/>
      <dgm:t>
        <a:bodyPr/>
        <a:lstStyle/>
        <a:p>
          <a:endParaRPr lang="es-ES" sz="1500" b="0"/>
        </a:p>
      </dgm:t>
    </dgm:pt>
    <dgm:pt modelId="{37F1B4BA-5E11-424D-829F-AFC2E37934DC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Sector Automotriz y Autopartes</a:t>
          </a:r>
        </a:p>
      </dgm:t>
    </dgm:pt>
    <dgm:pt modelId="{A7392C99-8904-4EE1-BDBD-00E8107DCBFC}" type="parTrans" cxnId="{0495D908-A3E5-46FE-AB70-4524A5E72361}">
      <dgm:prSet/>
      <dgm:spPr/>
      <dgm:t>
        <a:bodyPr/>
        <a:lstStyle/>
        <a:p>
          <a:endParaRPr lang="es-ES" sz="1500" b="0"/>
        </a:p>
      </dgm:t>
    </dgm:pt>
    <dgm:pt modelId="{9DE6AC24-99C9-447B-9E16-32623BE7C4F8}" type="sibTrans" cxnId="{0495D908-A3E5-46FE-AB70-4524A5E72361}">
      <dgm:prSet/>
      <dgm:spPr/>
      <dgm:t>
        <a:bodyPr/>
        <a:lstStyle/>
        <a:p>
          <a:endParaRPr lang="es-ES" sz="1500" b="0"/>
        </a:p>
      </dgm:t>
    </dgm:pt>
    <dgm:pt modelId="{F6C3D2B2-2E95-40E2-AD62-E2E689AD14E3}">
      <dgm:prSet phldrT="[Texto]" custT="1"/>
      <dgm:spPr>
        <a:solidFill>
          <a:srgbClr val="DD9938"/>
        </a:solidFill>
      </dgm:spPr>
      <dgm:t>
        <a:bodyPr/>
        <a:lstStyle/>
        <a:p>
          <a:r>
            <a:rPr lang="es-ES" sz="1500" b="0" dirty="0"/>
            <a:t>Sector agroalimentario</a:t>
          </a:r>
        </a:p>
      </dgm:t>
    </dgm:pt>
    <dgm:pt modelId="{88838378-7817-4759-B7C5-8A917C2E3F06}" type="parTrans" cxnId="{D5C0854A-11C2-4A57-8679-2717855187EE}">
      <dgm:prSet/>
      <dgm:spPr/>
      <dgm:t>
        <a:bodyPr/>
        <a:lstStyle/>
        <a:p>
          <a:endParaRPr lang="es-ES" sz="1500" b="0"/>
        </a:p>
      </dgm:t>
    </dgm:pt>
    <dgm:pt modelId="{9D22545F-CD46-437E-9E80-F2EC2B496484}" type="sibTrans" cxnId="{D5C0854A-11C2-4A57-8679-2717855187EE}">
      <dgm:prSet/>
      <dgm:spPr/>
      <dgm:t>
        <a:bodyPr/>
        <a:lstStyle/>
        <a:p>
          <a:endParaRPr lang="es-ES" sz="1500" b="0"/>
        </a:p>
      </dgm:t>
    </dgm:pt>
    <dgm:pt modelId="{5FA2761F-5B5C-4C18-8BDA-C8382E3776C9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Bebidas</a:t>
          </a:r>
        </a:p>
      </dgm:t>
    </dgm:pt>
    <dgm:pt modelId="{09E9BE57-45A4-4821-87F2-B22209FC8AED}" type="parTrans" cxnId="{A8E9D7F9-3696-4E63-825D-4169997EF965}">
      <dgm:prSet/>
      <dgm:spPr/>
      <dgm:t>
        <a:bodyPr/>
        <a:lstStyle/>
        <a:p>
          <a:endParaRPr lang="es-ES" sz="1500" b="0"/>
        </a:p>
      </dgm:t>
    </dgm:pt>
    <dgm:pt modelId="{A9242486-96E5-4918-964B-90CC149F21A6}" type="sibTrans" cxnId="{A8E9D7F9-3696-4E63-825D-4169997EF965}">
      <dgm:prSet/>
      <dgm:spPr/>
      <dgm:t>
        <a:bodyPr/>
        <a:lstStyle/>
        <a:p>
          <a:endParaRPr lang="es-ES" sz="1500" b="0"/>
        </a:p>
      </dgm:t>
    </dgm:pt>
    <dgm:pt modelId="{0DFF3E8F-87D1-4261-A4BD-95D4DB6D9EAC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Farmacéutico y Cuidado de la Salud</a:t>
          </a:r>
        </a:p>
      </dgm:t>
    </dgm:pt>
    <dgm:pt modelId="{584CC711-6A0B-4741-816C-F682690910DB}" type="parTrans" cxnId="{FD649894-4378-48A3-AE26-EF88D53A36B9}">
      <dgm:prSet/>
      <dgm:spPr/>
      <dgm:t>
        <a:bodyPr/>
        <a:lstStyle/>
        <a:p>
          <a:endParaRPr lang="es-ES" sz="1500" b="0"/>
        </a:p>
      </dgm:t>
    </dgm:pt>
    <dgm:pt modelId="{043E3C99-A61E-4456-B10E-3AC639D4AC6B}" type="sibTrans" cxnId="{FD649894-4378-48A3-AE26-EF88D53A36B9}">
      <dgm:prSet/>
      <dgm:spPr/>
      <dgm:t>
        <a:bodyPr/>
        <a:lstStyle/>
        <a:p>
          <a:endParaRPr lang="es-ES" sz="1500" b="0"/>
        </a:p>
      </dgm:t>
    </dgm:pt>
    <dgm:pt modelId="{B899C0E8-A2E7-4D51-B3EF-C97B074BD179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Sector turismo</a:t>
          </a:r>
        </a:p>
      </dgm:t>
    </dgm:pt>
    <dgm:pt modelId="{B56BCC94-F493-4C3B-A277-468DE30FAA39}" type="parTrans" cxnId="{467156EA-A073-42F7-BDCE-460C622271F8}">
      <dgm:prSet/>
      <dgm:spPr/>
      <dgm:t>
        <a:bodyPr/>
        <a:lstStyle/>
        <a:p>
          <a:endParaRPr lang="es-ES" sz="1500" b="0"/>
        </a:p>
      </dgm:t>
    </dgm:pt>
    <dgm:pt modelId="{52A5E7F5-C7C5-44A3-A0D8-9B2A468DA018}" type="sibTrans" cxnId="{467156EA-A073-42F7-BDCE-460C622271F8}">
      <dgm:prSet/>
      <dgm:spPr/>
      <dgm:t>
        <a:bodyPr/>
        <a:lstStyle/>
        <a:p>
          <a:endParaRPr lang="es-ES" sz="1500" b="0"/>
        </a:p>
      </dgm:t>
    </dgm:pt>
    <dgm:pt modelId="{4622DFDE-D512-4861-96BF-1E317F77ED01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Industria Aeroespacial</a:t>
          </a:r>
        </a:p>
      </dgm:t>
    </dgm:pt>
    <dgm:pt modelId="{8AA45E80-C0CA-42DF-89CC-D4E30890A161}" type="parTrans" cxnId="{13D2CA33-BD19-46B5-900B-B5547A426DC5}">
      <dgm:prSet/>
      <dgm:spPr/>
      <dgm:t>
        <a:bodyPr/>
        <a:lstStyle/>
        <a:p>
          <a:endParaRPr lang="es-ES" sz="1500" b="0"/>
        </a:p>
      </dgm:t>
    </dgm:pt>
    <dgm:pt modelId="{922F84E5-2473-41E0-B617-EFC50EC014F9}" type="sibTrans" cxnId="{13D2CA33-BD19-46B5-900B-B5547A426DC5}">
      <dgm:prSet/>
      <dgm:spPr/>
      <dgm:t>
        <a:bodyPr/>
        <a:lstStyle/>
        <a:p>
          <a:endParaRPr lang="es-ES" sz="1500" b="0"/>
        </a:p>
      </dgm:t>
    </dgm:pt>
    <dgm:pt modelId="{9125FE90-854B-4737-B79D-70B50CE2CBFF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Infraestructura para el desarrollo</a:t>
          </a:r>
          <a:endParaRPr lang="es-ES" sz="1500" b="0" dirty="0"/>
        </a:p>
      </dgm:t>
    </dgm:pt>
    <dgm:pt modelId="{6E32FB92-9EDC-45DC-AC68-431F69890F7C}" type="parTrans" cxnId="{A9B25178-7AAA-444B-BF54-EDA3CB9ED6B3}">
      <dgm:prSet/>
      <dgm:spPr/>
      <dgm:t>
        <a:bodyPr/>
        <a:lstStyle/>
        <a:p>
          <a:endParaRPr lang="es-ES" sz="1500" b="0"/>
        </a:p>
      </dgm:t>
    </dgm:pt>
    <dgm:pt modelId="{19A1341E-3AB7-409A-AE64-3701FE9CAFC5}" type="sibTrans" cxnId="{A9B25178-7AAA-444B-BF54-EDA3CB9ED6B3}">
      <dgm:prSet/>
      <dgm:spPr/>
      <dgm:t>
        <a:bodyPr/>
        <a:lstStyle/>
        <a:p>
          <a:endParaRPr lang="es-ES" sz="1500" b="0"/>
        </a:p>
      </dgm:t>
    </dgm:pt>
    <dgm:pt modelId="{93FFEA0D-385F-4F04-BF18-6679BF10B234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Logística y Cadena de Suministro</a:t>
          </a:r>
        </a:p>
      </dgm:t>
    </dgm:pt>
    <dgm:pt modelId="{9917898C-CAE0-46A1-98F6-59A4471072DF}" type="parTrans" cxnId="{5449C481-CC87-407F-B55A-CFAE5FB6FCC9}">
      <dgm:prSet/>
      <dgm:spPr/>
      <dgm:t>
        <a:bodyPr/>
        <a:lstStyle/>
        <a:p>
          <a:endParaRPr lang="es-ES" sz="1500" b="0"/>
        </a:p>
      </dgm:t>
    </dgm:pt>
    <dgm:pt modelId="{ADEA245C-D305-4507-BE78-6E714D5BEBB3}" type="sibTrans" cxnId="{5449C481-CC87-407F-B55A-CFAE5FB6FCC9}">
      <dgm:prSet/>
      <dgm:spPr/>
      <dgm:t>
        <a:bodyPr/>
        <a:lstStyle/>
        <a:p>
          <a:endParaRPr lang="es-ES" sz="1500" b="0"/>
        </a:p>
      </dgm:t>
    </dgm:pt>
    <dgm:pt modelId="{F321E1A9-ECC2-4517-907D-A483679F1720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Movilidad</a:t>
          </a:r>
          <a:endParaRPr lang="es-ES" sz="1500" b="0" dirty="0"/>
        </a:p>
      </dgm:t>
    </dgm:pt>
    <dgm:pt modelId="{84B1A751-CE96-46B5-9C49-FACE94A45189}" type="parTrans" cxnId="{A9D4C766-B01B-491D-B573-91BFF362B181}">
      <dgm:prSet/>
      <dgm:spPr/>
      <dgm:t>
        <a:bodyPr/>
        <a:lstStyle/>
        <a:p>
          <a:endParaRPr lang="es-ES" sz="1500" b="0"/>
        </a:p>
      </dgm:t>
    </dgm:pt>
    <dgm:pt modelId="{883EDEAB-5A50-4473-AC72-3E11073087AA}" type="sibTrans" cxnId="{A9D4C766-B01B-491D-B573-91BFF362B181}">
      <dgm:prSet/>
      <dgm:spPr/>
      <dgm:t>
        <a:bodyPr/>
        <a:lstStyle/>
        <a:p>
          <a:endParaRPr lang="es-ES" sz="1500" b="0"/>
        </a:p>
      </dgm:t>
    </dgm:pt>
    <dgm:pt modelId="{727D505A-D2EA-4BE2-A1B3-B40E66B326E4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Agua y medio ambiente</a:t>
          </a:r>
          <a:endParaRPr lang="es-ES" sz="1500" b="0" dirty="0"/>
        </a:p>
      </dgm:t>
    </dgm:pt>
    <dgm:pt modelId="{C6F44694-0783-4276-83F1-501E453C7965}" type="parTrans" cxnId="{E905829D-313B-4034-829A-00557C9FFAC1}">
      <dgm:prSet/>
      <dgm:spPr/>
      <dgm:t>
        <a:bodyPr/>
        <a:lstStyle/>
        <a:p>
          <a:endParaRPr lang="es-ES" sz="1500" b="0"/>
        </a:p>
      </dgm:t>
    </dgm:pt>
    <dgm:pt modelId="{6211BFBC-7F50-4EED-9C0A-AA420F99A673}" type="sibTrans" cxnId="{E905829D-313B-4034-829A-00557C9FFAC1}">
      <dgm:prSet/>
      <dgm:spPr/>
      <dgm:t>
        <a:bodyPr/>
        <a:lstStyle/>
        <a:p>
          <a:endParaRPr lang="es-ES" sz="1500" b="0"/>
        </a:p>
      </dgm:t>
    </dgm:pt>
    <dgm:pt modelId="{F2C6F622-AE94-4629-B267-33FAFA540C20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b="0" dirty="0"/>
            <a:t>Innovación, Tecnologías de Información y Comunicaciones</a:t>
          </a:r>
        </a:p>
      </dgm:t>
    </dgm:pt>
    <dgm:pt modelId="{9363625C-C25D-43A0-BF5E-549C995C761F}" type="parTrans" cxnId="{68E9A0C6-4BBD-4011-91B1-E5FA74E4BED4}">
      <dgm:prSet/>
      <dgm:spPr/>
      <dgm:t>
        <a:bodyPr/>
        <a:lstStyle/>
        <a:p>
          <a:endParaRPr lang="es-ES" sz="1500" b="0"/>
        </a:p>
      </dgm:t>
    </dgm:pt>
    <dgm:pt modelId="{1F2EEEBE-B11E-499D-850B-0D21D98AE4A6}" type="sibTrans" cxnId="{68E9A0C6-4BBD-4011-91B1-E5FA74E4BED4}">
      <dgm:prSet/>
      <dgm:spPr/>
      <dgm:t>
        <a:bodyPr/>
        <a:lstStyle/>
        <a:p>
          <a:endParaRPr lang="es-ES" sz="1500" b="0"/>
        </a:p>
      </dgm:t>
    </dgm:pt>
    <dgm:pt modelId="{E4079C28-E05A-4BF8-9D24-794ED6647EDF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Vivienda y desarrollo urbano</a:t>
          </a:r>
          <a:endParaRPr lang="es-ES" sz="1500" b="0" dirty="0"/>
        </a:p>
      </dgm:t>
    </dgm:pt>
    <dgm:pt modelId="{86580E9B-E980-48E4-BE3C-87B334990347}" type="parTrans" cxnId="{70992115-3085-4415-8559-22014AD1B856}">
      <dgm:prSet/>
      <dgm:spPr/>
      <dgm:t>
        <a:bodyPr/>
        <a:lstStyle/>
        <a:p>
          <a:endParaRPr lang="es-ES" sz="1500" b="0"/>
        </a:p>
      </dgm:t>
    </dgm:pt>
    <dgm:pt modelId="{074CA305-B063-42C4-B67A-3BC3828074D5}" type="sibTrans" cxnId="{70992115-3085-4415-8559-22014AD1B856}">
      <dgm:prSet/>
      <dgm:spPr/>
      <dgm:t>
        <a:bodyPr/>
        <a:lstStyle/>
        <a:p>
          <a:endParaRPr lang="es-ES" sz="1500" b="0"/>
        </a:p>
      </dgm:t>
    </dgm:pt>
    <dgm:pt modelId="{FE735522-0787-4596-A9B7-07F8400A3907}">
      <dgm:prSet phldrT="[Texto]" custT="1"/>
      <dgm:spPr>
        <a:solidFill>
          <a:srgbClr val="DD9938"/>
        </a:solidFill>
      </dgm:spPr>
      <dgm:t>
        <a:bodyPr/>
        <a:lstStyle/>
        <a:p>
          <a:r>
            <a:rPr lang="es-ES" sz="1500" dirty="0"/>
            <a:t>Salud</a:t>
          </a:r>
          <a:endParaRPr lang="es-ES" sz="1500" b="0" dirty="0"/>
        </a:p>
      </dgm:t>
    </dgm:pt>
    <dgm:pt modelId="{6191D42B-6422-48FF-BDC7-444574535228}" type="parTrans" cxnId="{CDE84839-7E68-48B9-AB64-C59B9B8EE23E}">
      <dgm:prSet/>
      <dgm:spPr/>
      <dgm:t>
        <a:bodyPr/>
        <a:lstStyle/>
        <a:p>
          <a:endParaRPr lang="es-ES" sz="1500" b="0"/>
        </a:p>
      </dgm:t>
    </dgm:pt>
    <dgm:pt modelId="{59890A30-316F-4103-959A-4D770D07EABA}" type="sibTrans" cxnId="{CDE84839-7E68-48B9-AB64-C59B9B8EE23E}">
      <dgm:prSet/>
      <dgm:spPr/>
      <dgm:t>
        <a:bodyPr/>
        <a:lstStyle/>
        <a:p>
          <a:endParaRPr lang="es-ES" sz="1500" b="0"/>
        </a:p>
      </dgm:t>
    </dgm:pt>
    <dgm:pt modelId="{AC9EE1E3-6D8F-4DEE-AEA5-E3132A2A4371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Educación básica</a:t>
          </a:r>
          <a:endParaRPr lang="es-ES" sz="1500" b="0" dirty="0"/>
        </a:p>
      </dgm:t>
    </dgm:pt>
    <dgm:pt modelId="{EF094C51-9B48-47AB-9CDD-059205C3AAC2}" type="parTrans" cxnId="{609BCEAE-3B28-44D5-BD38-B62403427569}">
      <dgm:prSet/>
      <dgm:spPr/>
      <dgm:t>
        <a:bodyPr/>
        <a:lstStyle/>
        <a:p>
          <a:endParaRPr lang="es-ES" sz="1500" b="0"/>
        </a:p>
      </dgm:t>
    </dgm:pt>
    <dgm:pt modelId="{8F70B3FB-1C4D-4285-8493-A51329158688}" type="sibTrans" cxnId="{609BCEAE-3B28-44D5-BD38-B62403427569}">
      <dgm:prSet/>
      <dgm:spPr/>
      <dgm:t>
        <a:bodyPr/>
        <a:lstStyle/>
        <a:p>
          <a:endParaRPr lang="es-ES" sz="1500" b="0"/>
        </a:p>
      </dgm:t>
    </dgm:pt>
    <dgm:pt modelId="{E88EC40C-2741-47B6-9452-50C97FE4181D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Educación básica</a:t>
          </a:r>
          <a:endParaRPr lang="es-ES" sz="1500" b="0" dirty="0"/>
        </a:p>
      </dgm:t>
    </dgm:pt>
    <dgm:pt modelId="{2881BA60-E6DF-4085-BCB4-E93A3FF0230D}" type="parTrans" cxnId="{0F740C55-D27C-4F36-BDF9-2B0ECE5BD1AB}">
      <dgm:prSet/>
      <dgm:spPr/>
      <dgm:t>
        <a:bodyPr/>
        <a:lstStyle/>
        <a:p>
          <a:endParaRPr lang="es-ES" sz="1500" b="0"/>
        </a:p>
      </dgm:t>
    </dgm:pt>
    <dgm:pt modelId="{1473797A-C29E-48FB-A090-AC01B19E305F}" type="sibTrans" cxnId="{0F740C55-D27C-4F36-BDF9-2B0ECE5BD1AB}">
      <dgm:prSet/>
      <dgm:spPr/>
      <dgm:t>
        <a:bodyPr/>
        <a:lstStyle/>
        <a:p>
          <a:endParaRPr lang="es-ES" sz="1500" b="0"/>
        </a:p>
      </dgm:t>
    </dgm:pt>
    <dgm:pt modelId="{D322B755-8DEB-4487-88C7-F8BA89C74650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Desarrollo social</a:t>
          </a:r>
          <a:endParaRPr lang="es-ES" sz="1500" b="0" dirty="0"/>
        </a:p>
      </dgm:t>
    </dgm:pt>
    <dgm:pt modelId="{311CA62C-A6A3-4A2C-86B9-CBFD39148F25}" type="parTrans" cxnId="{E35D2CAB-C60C-4FAB-92B5-92382856B169}">
      <dgm:prSet/>
      <dgm:spPr/>
      <dgm:t>
        <a:bodyPr/>
        <a:lstStyle/>
        <a:p>
          <a:endParaRPr lang="es-ES" sz="1500" b="0"/>
        </a:p>
      </dgm:t>
    </dgm:pt>
    <dgm:pt modelId="{E8D3F21F-AAC9-47C4-8919-4135386456A1}" type="sibTrans" cxnId="{E35D2CAB-C60C-4FAB-92B5-92382856B169}">
      <dgm:prSet/>
      <dgm:spPr/>
      <dgm:t>
        <a:bodyPr/>
        <a:lstStyle/>
        <a:p>
          <a:endParaRPr lang="es-ES" sz="1500" b="0"/>
        </a:p>
      </dgm:t>
    </dgm:pt>
    <dgm:pt modelId="{3B15FF0F-4713-47BC-A422-77677E6CFFF9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Cultura</a:t>
          </a:r>
          <a:endParaRPr lang="es-ES" sz="1500" b="0" dirty="0"/>
        </a:p>
      </dgm:t>
    </dgm:pt>
    <dgm:pt modelId="{657B5CD3-E4D0-4DA2-8363-81355B1F8A96}" type="parTrans" cxnId="{2A9EBBA0-A4B2-4055-8655-AACBAFB54CEC}">
      <dgm:prSet/>
      <dgm:spPr/>
      <dgm:t>
        <a:bodyPr/>
        <a:lstStyle/>
        <a:p>
          <a:endParaRPr lang="es-ES" sz="1500" b="0"/>
        </a:p>
      </dgm:t>
    </dgm:pt>
    <dgm:pt modelId="{A85AFEC8-CA50-484A-99E3-820AA5849A10}" type="sibTrans" cxnId="{2A9EBBA0-A4B2-4055-8655-AACBAFB54CEC}">
      <dgm:prSet/>
      <dgm:spPr/>
      <dgm:t>
        <a:bodyPr/>
        <a:lstStyle/>
        <a:p>
          <a:endParaRPr lang="es-ES" sz="1500" b="0"/>
        </a:p>
      </dgm:t>
    </dgm:pt>
    <dgm:pt modelId="{89CDA0E7-B654-449A-8FFB-34C53CA47A1F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Deporte</a:t>
          </a:r>
          <a:endParaRPr lang="es-ES" sz="1500" b="0" dirty="0"/>
        </a:p>
      </dgm:t>
    </dgm:pt>
    <dgm:pt modelId="{A3F92CF7-F462-460A-95EE-3F3C8CE88A3E}" type="parTrans" cxnId="{CA550F61-03B4-4204-AF13-84CAE95CD27C}">
      <dgm:prSet/>
      <dgm:spPr/>
      <dgm:t>
        <a:bodyPr/>
        <a:lstStyle/>
        <a:p>
          <a:endParaRPr lang="es-ES" sz="1500" b="0"/>
        </a:p>
      </dgm:t>
    </dgm:pt>
    <dgm:pt modelId="{3BB6C7AE-1622-4354-95D3-5055C06DEAEC}" type="sibTrans" cxnId="{CA550F61-03B4-4204-AF13-84CAE95CD27C}">
      <dgm:prSet/>
      <dgm:spPr/>
      <dgm:t>
        <a:bodyPr/>
        <a:lstStyle/>
        <a:p>
          <a:endParaRPr lang="es-ES" sz="1500" b="0"/>
        </a:p>
      </dgm:t>
    </dgm:pt>
    <dgm:pt modelId="{84BAAC74-DEA3-40B9-ADA5-336434A2CEA0}">
      <dgm:prSet phldrT="[Texto]" custT="1"/>
      <dgm:spPr>
        <a:solidFill>
          <a:srgbClr val="DD9938"/>
        </a:solidFill>
      </dgm:spPr>
      <dgm:t>
        <a:bodyPr/>
        <a:lstStyle/>
        <a:p>
          <a:r>
            <a:rPr lang="es-ES" sz="1500" dirty="0"/>
            <a:t>Seguridad pública</a:t>
          </a:r>
          <a:endParaRPr lang="es-ES" sz="1500" b="0" dirty="0"/>
        </a:p>
      </dgm:t>
    </dgm:pt>
    <dgm:pt modelId="{53684EF7-A267-4CE2-B26C-D6F36BD87594}" type="parTrans" cxnId="{F7F1AC59-AD66-4830-A9D3-19704CA1F124}">
      <dgm:prSet/>
      <dgm:spPr/>
      <dgm:t>
        <a:bodyPr/>
        <a:lstStyle/>
        <a:p>
          <a:endParaRPr lang="es-ES" sz="1500" b="0"/>
        </a:p>
      </dgm:t>
    </dgm:pt>
    <dgm:pt modelId="{03C5C8E3-3ACC-4A20-881F-7C672F86FBA2}" type="sibTrans" cxnId="{F7F1AC59-AD66-4830-A9D3-19704CA1F124}">
      <dgm:prSet/>
      <dgm:spPr/>
      <dgm:t>
        <a:bodyPr/>
        <a:lstStyle/>
        <a:p>
          <a:endParaRPr lang="es-ES" sz="1500" b="0"/>
        </a:p>
      </dgm:t>
    </dgm:pt>
    <dgm:pt modelId="{17D3E3F6-F285-4AD0-963C-45D49903B285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Justicia</a:t>
          </a:r>
          <a:endParaRPr lang="es-ES" sz="1500" b="0" dirty="0"/>
        </a:p>
      </dgm:t>
    </dgm:pt>
    <dgm:pt modelId="{A84AC28D-0FE2-499C-BCD9-AB82D1987A11}" type="parTrans" cxnId="{C9949826-133E-4FBF-BB3E-ED11F173A76E}">
      <dgm:prSet/>
      <dgm:spPr/>
      <dgm:t>
        <a:bodyPr/>
        <a:lstStyle/>
        <a:p>
          <a:endParaRPr lang="es-ES" sz="1500" b="0"/>
        </a:p>
      </dgm:t>
    </dgm:pt>
    <dgm:pt modelId="{07668083-D7CF-4A74-9C62-9FD9DD229C59}" type="sibTrans" cxnId="{C9949826-133E-4FBF-BB3E-ED11F173A76E}">
      <dgm:prSet/>
      <dgm:spPr/>
      <dgm:t>
        <a:bodyPr/>
        <a:lstStyle/>
        <a:p>
          <a:endParaRPr lang="es-ES" sz="1500" b="0"/>
        </a:p>
      </dgm:t>
    </dgm:pt>
    <dgm:pt modelId="{2EFBCD0B-560D-4CE7-A92C-848BE02D104B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Equidad de género</a:t>
          </a:r>
          <a:endParaRPr lang="es-ES" sz="1500" b="0" dirty="0"/>
        </a:p>
      </dgm:t>
    </dgm:pt>
    <dgm:pt modelId="{E681E369-D312-4FA9-BE55-FFE580DEA201}" type="parTrans" cxnId="{68E13AB7-146F-4D18-92D5-8BB96ABAA4C2}">
      <dgm:prSet/>
      <dgm:spPr/>
      <dgm:t>
        <a:bodyPr/>
        <a:lstStyle/>
        <a:p>
          <a:endParaRPr lang="es-ES" sz="1500" b="0"/>
        </a:p>
      </dgm:t>
    </dgm:pt>
    <dgm:pt modelId="{008EB77D-21D0-4163-A9D8-9629A0B5D9BD}" type="sibTrans" cxnId="{68E13AB7-146F-4D18-92D5-8BB96ABAA4C2}">
      <dgm:prSet/>
      <dgm:spPr/>
      <dgm:t>
        <a:bodyPr/>
        <a:lstStyle/>
        <a:p>
          <a:endParaRPr lang="es-ES" sz="1500" b="0"/>
        </a:p>
      </dgm:t>
    </dgm:pt>
    <dgm:pt modelId="{A7BE8679-5F87-458B-944F-5E29D9AB3126}">
      <dgm:prSet phldrT="[Texto]" custT="1"/>
      <dgm:spPr>
        <a:solidFill>
          <a:srgbClr val="DD9938"/>
        </a:solidFill>
      </dgm:spPr>
      <dgm:t>
        <a:bodyPr/>
        <a:lstStyle/>
        <a:p>
          <a:r>
            <a:rPr lang="es-ES" sz="1500" dirty="0"/>
            <a:t>Transparencia y rendición de cuentas</a:t>
          </a:r>
          <a:endParaRPr lang="es-ES" sz="1500" b="0" dirty="0"/>
        </a:p>
      </dgm:t>
    </dgm:pt>
    <dgm:pt modelId="{F0E41ABD-8E85-4970-B0E1-195FB86A82AA}" type="parTrans" cxnId="{8C043157-4531-474A-9D37-3673A30A6A3D}">
      <dgm:prSet/>
      <dgm:spPr/>
      <dgm:t>
        <a:bodyPr/>
        <a:lstStyle/>
        <a:p>
          <a:endParaRPr lang="es-ES" sz="1500" b="0"/>
        </a:p>
      </dgm:t>
    </dgm:pt>
    <dgm:pt modelId="{98657AC0-BE0C-48F3-BFE3-3EEC54C73AFA}" type="sibTrans" cxnId="{8C043157-4531-474A-9D37-3673A30A6A3D}">
      <dgm:prSet/>
      <dgm:spPr/>
      <dgm:t>
        <a:bodyPr/>
        <a:lstStyle/>
        <a:p>
          <a:endParaRPr lang="es-ES" sz="1500" b="0"/>
        </a:p>
      </dgm:t>
    </dgm:pt>
    <dgm:pt modelId="{5FFCA05F-FF71-4D3D-AFBE-5C2CCEE62FE6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Región 1</a:t>
          </a:r>
          <a:endParaRPr lang="es-ES" sz="1500" b="0" dirty="0"/>
        </a:p>
      </dgm:t>
    </dgm:pt>
    <dgm:pt modelId="{2CC6F16E-CB91-40C1-90A0-74EC2B4B58E4}" type="parTrans" cxnId="{54737D82-07C5-44AE-88DF-B5DC21593DDE}">
      <dgm:prSet/>
      <dgm:spPr/>
      <dgm:t>
        <a:bodyPr/>
        <a:lstStyle/>
        <a:p>
          <a:endParaRPr lang="es-ES" sz="1500" b="0"/>
        </a:p>
      </dgm:t>
    </dgm:pt>
    <dgm:pt modelId="{C879075C-ED7A-481D-BA92-9162383C260F}" type="sibTrans" cxnId="{54737D82-07C5-44AE-88DF-B5DC21593DDE}">
      <dgm:prSet/>
      <dgm:spPr/>
      <dgm:t>
        <a:bodyPr/>
        <a:lstStyle/>
        <a:p>
          <a:endParaRPr lang="es-ES" sz="1500" b="0"/>
        </a:p>
      </dgm:t>
    </dgm:pt>
    <dgm:pt modelId="{AE41BAAD-7663-4C39-8DAB-8D94DA5FAB41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Educación superior</a:t>
          </a:r>
          <a:endParaRPr lang="es-ES" sz="1500" b="0" dirty="0"/>
        </a:p>
      </dgm:t>
    </dgm:pt>
    <dgm:pt modelId="{F1729DE9-04FA-42E1-842D-62B817762926}" type="parTrans" cxnId="{9F2FC0D9-025D-4659-BAE2-A2406811D30E}">
      <dgm:prSet/>
      <dgm:spPr/>
      <dgm:t>
        <a:bodyPr/>
        <a:lstStyle/>
        <a:p>
          <a:endParaRPr lang="es-ES" sz="1500"/>
        </a:p>
      </dgm:t>
    </dgm:pt>
    <dgm:pt modelId="{6C4444AD-9F01-4FA2-A91C-D2D7337B10DB}" type="sibTrans" cxnId="{9F2FC0D9-025D-4659-BAE2-A2406811D30E}">
      <dgm:prSet/>
      <dgm:spPr/>
      <dgm:t>
        <a:bodyPr/>
        <a:lstStyle/>
        <a:p>
          <a:endParaRPr lang="es-ES" sz="1500"/>
        </a:p>
      </dgm:t>
    </dgm:pt>
    <dgm:pt modelId="{25359BBF-03A2-4502-AD52-1E1C521DDD7F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Región 2</a:t>
          </a:r>
          <a:endParaRPr lang="es-ES" sz="1500" b="0" dirty="0"/>
        </a:p>
      </dgm:t>
    </dgm:pt>
    <dgm:pt modelId="{DA55A51B-AE4C-49E5-A51B-98A95507F15E}" type="parTrans" cxnId="{5073A77F-67CE-4611-A4A4-F8F5064D7419}">
      <dgm:prSet/>
      <dgm:spPr/>
      <dgm:t>
        <a:bodyPr/>
        <a:lstStyle/>
        <a:p>
          <a:endParaRPr lang="es-ES" sz="1500"/>
        </a:p>
      </dgm:t>
    </dgm:pt>
    <dgm:pt modelId="{96F9A903-1A31-49F0-AC2B-B195E82175E0}" type="sibTrans" cxnId="{5073A77F-67CE-4611-A4A4-F8F5064D7419}">
      <dgm:prSet/>
      <dgm:spPr/>
      <dgm:t>
        <a:bodyPr/>
        <a:lstStyle/>
        <a:p>
          <a:endParaRPr lang="es-ES" sz="1500"/>
        </a:p>
      </dgm:t>
    </dgm:pt>
    <dgm:pt modelId="{35BEAFE4-1331-4156-9A81-C13D71062EB7}">
      <dgm:prSet phldrT="[Texto]" custT="1"/>
      <dgm:spPr>
        <a:solidFill>
          <a:srgbClr val="57ADC8"/>
        </a:solidFill>
      </dgm:spPr>
      <dgm:t>
        <a:bodyPr/>
        <a:lstStyle/>
        <a:p>
          <a:r>
            <a:rPr lang="es-ES" sz="1500" dirty="0"/>
            <a:t>Región 3</a:t>
          </a:r>
          <a:endParaRPr lang="es-ES" sz="1500" b="0" dirty="0"/>
        </a:p>
      </dgm:t>
    </dgm:pt>
    <dgm:pt modelId="{D87F119E-B44E-42C1-B267-99D18BC2C905}" type="parTrans" cxnId="{8E98274C-BCD0-4992-83E1-C1A862858526}">
      <dgm:prSet/>
      <dgm:spPr/>
      <dgm:t>
        <a:bodyPr/>
        <a:lstStyle/>
        <a:p>
          <a:endParaRPr lang="es-ES" sz="1500"/>
        </a:p>
      </dgm:t>
    </dgm:pt>
    <dgm:pt modelId="{F6A22940-646C-4E7B-BC7B-511AD2A3CB58}" type="sibTrans" cxnId="{8E98274C-BCD0-4992-83E1-C1A862858526}">
      <dgm:prSet/>
      <dgm:spPr/>
      <dgm:t>
        <a:bodyPr/>
        <a:lstStyle/>
        <a:p>
          <a:endParaRPr lang="es-ES" sz="1500"/>
        </a:p>
      </dgm:t>
    </dgm:pt>
    <dgm:pt modelId="{4C88D7F4-F24F-4C5B-8055-0A53A57E1359}" type="pres">
      <dgm:prSet presAssocID="{A22A9C39-421C-408E-9AE0-E91B28B63F2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B4F90FE-45B5-4F05-B77D-4E1A48870B22}" type="pres">
      <dgm:prSet presAssocID="{5609079E-E6D0-4771-B742-10AC4107398D}" presName="node" presStyleLbl="node1" presStyleIdx="0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52820B5-8C1A-4D7F-B39E-302F07AE6EEA}" type="pres">
      <dgm:prSet presAssocID="{88BA2019-7163-4814-8834-F71D40E11FB6}" presName="sibTrans" presStyleCnt="0"/>
      <dgm:spPr/>
    </dgm:pt>
    <dgm:pt modelId="{BA39D0C4-D6C0-4A4C-BABE-9BA7F18CA58A}" type="pres">
      <dgm:prSet presAssocID="{7305E0D5-480B-4356-8546-AD2E00E8BBF4}" presName="node" presStyleLbl="node1" presStyleIdx="1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4A61F0D-0876-40DB-AAEA-2B3A00E38697}" type="pres">
      <dgm:prSet presAssocID="{F9E51446-36CA-4E75-83A3-2B7ECC410C09}" presName="sibTrans" presStyleCnt="0"/>
      <dgm:spPr/>
    </dgm:pt>
    <dgm:pt modelId="{195EEC91-C752-4196-B9EF-5B31CE4CEFA2}" type="pres">
      <dgm:prSet presAssocID="{739B8D7F-6F13-44D0-93AF-0CBD98289BF8}" presName="node" presStyleLbl="node1" presStyleIdx="2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9D785D-860C-47B6-B029-E73BC092CD17}" type="pres">
      <dgm:prSet presAssocID="{C4838BAA-E8F1-4289-86A1-50DD7A777521}" presName="sibTrans" presStyleCnt="0"/>
      <dgm:spPr/>
    </dgm:pt>
    <dgm:pt modelId="{4FA3899B-094B-4C49-A9F9-F014828AB5A9}" type="pres">
      <dgm:prSet presAssocID="{37F1B4BA-5E11-424D-829F-AFC2E37934DC}" presName="node" presStyleLbl="node1" presStyleIdx="3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FCAF960-9AE8-4EF1-B3B4-BB518036A9BE}" type="pres">
      <dgm:prSet presAssocID="{9DE6AC24-99C9-447B-9E16-32623BE7C4F8}" presName="sibTrans" presStyleCnt="0"/>
      <dgm:spPr/>
    </dgm:pt>
    <dgm:pt modelId="{E675C4E9-402D-462A-9A33-0BDF8A4BD47F}" type="pres">
      <dgm:prSet presAssocID="{F6C3D2B2-2E95-40E2-AD62-E2E689AD14E3}" presName="node" presStyleLbl="node1" presStyleIdx="4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24E022-7873-40E8-BDF7-28022241F39A}" type="pres">
      <dgm:prSet presAssocID="{9D22545F-CD46-437E-9E80-F2EC2B496484}" presName="sibTrans" presStyleCnt="0"/>
      <dgm:spPr/>
    </dgm:pt>
    <dgm:pt modelId="{8EEB0795-907C-4BAF-9562-4F92509206C7}" type="pres">
      <dgm:prSet presAssocID="{5FA2761F-5B5C-4C18-8BDA-C8382E3776C9}" presName="node" presStyleLbl="node1" presStyleIdx="5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68BB490-F4B7-469E-ADCC-1DCBF9EFACDE}" type="pres">
      <dgm:prSet presAssocID="{A9242486-96E5-4918-964B-90CC149F21A6}" presName="sibTrans" presStyleCnt="0"/>
      <dgm:spPr/>
    </dgm:pt>
    <dgm:pt modelId="{22F013A9-F280-4FEF-B36D-F728B5DFDB33}" type="pres">
      <dgm:prSet presAssocID="{0DFF3E8F-87D1-4261-A4BD-95D4DB6D9EAC}" presName="node" presStyleLbl="node1" presStyleIdx="6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8574EF-64BE-486B-B1B0-F59C6887C8A0}" type="pres">
      <dgm:prSet presAssocID="{043E3C99-A61E-4456-B10E-3AC639D4AC6B}" presName="sibTrans" presStyleCnt="0"/>
      <dgm:spPr/>
    </dgm:pt>
    <dgm:pt modelId="{4E10A0EF-68A6-41CF-94DB-22CA3D39BF91}" type="pres">
      <dgm:prSet presAssocID="{B899C0E8-A2E7-4D51-B3EF-C97B074BD179}" presName="node" presStyleLbl="node1" presStyleIdx="7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26C1ED-5EF3-4BB8-9A65-48D9C8BBE405}" type="pres">
      <dgm:prSet presAssocID="{52A5E7F5-C7C5-44A3-A0D8-9B2A468DA018}" presName="sibTrans" presStyleCnt="0"/>
      <dgm:spPr/>
    </dgm:pt>
    <dgm:pt modelId="{724C1904-2793-4392-8B0A-C5F76841F7E4}" type="pres">
      <dgm:prSet presAssocID="{4622DFDE-D512-4861-96BF-1E317F77ED01}" presName="node" presStyleLbl="node1" presStyleIdx="8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BC3342E-9B2F-48F2-AE29-C88FA8952948}" type="pres">
      <dgm:prSet presAssocID="{922F84E5-2473-41E0-B617-EFC50EC014F9}" presName="sibTrans" presStyleCnt="0"/>
      <dgm:spPr/>
    </dgm:pt>
    <dgm:pt modelId="{843F9860-71A2-4F3B-8EE9-4A442B3A8330}" type="pres">
      <dgm:prSet presAssocID="{9125FE90-854B-4737-B79D-70B50CE2CBFF}" presName="node" presStyleLbl="node1" presStyleIdx="9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489A79-FE01-4D30-91B7-C44795D0343D}" type="pres">
      <dgm:prSet presAssocID="{19A1341E-3AB7-409A-AE64-3701FE9CAFC5}" presName="sibTrans" presStyleCnt="0"/>
      <dgm:spPr/>
    </dgm:pt>
    <dgm:pt modelId="{FACC683B-329D-4CBE-B917-E53F853A5067}" type="pres">
      <dgm:prSet presAssocID="{93FFEA0D-385F-4F04-BF18-6679BF10B234}" presName="node" presStyleLbl="node1" presStyleIdx="10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DA611CA-669A-428D-942E-EF4CC8F96A8B}" type="pres">
      <dgm:prSet presAssocID="{ADEA245C-D305-4507-BE78-6E714D5BEBB3}" presName="sibTrans" presStyleCnt="0"/>
      <dgm:spPr/>
    </dgm:pt>
    <dgm:pt modelId="{ABFC9F40-AA0E-4F66-86E7-A5AABFD50112}" type="pres">
      <dgm:prSet presAssocID="{F321E1A9-ECC2-4517-907D-A483679F1720}" presName="node" presStyleLbl="node1" presStyleIdx="11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AA935CD-94EC-4FB7-902D-80D5DB8C23CB}" type="pres">
      <dgm:prSet presAssocID="{883EDEAB-5A50-4473-AC72-3E11073087AA}" presName="sibTrans" presStyleCnt="0"/>
      <dgm:spPr/>
    </dgm:pt>
    <dgm:pt modelId="{6D65B410-5972-4331-AC1F-CE812BBF4E37}" type="pres">
      <dgm:prSet presAssocID="{727D505A-D2EA-4BE2-A1B3-B40E66B326E4}" presName="node" presStyleLbl="node1" presStyleIdx="12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E8B3C5-80C1-420F-9D47-8388E4CC107B}" type="pres">
      <dgm:prSet presAssocID="{6211BFBC-7F50-4EED-9C0A-AA420F99A673}" presName="sibTrans" presStyleCnt="0"/>
      <dgm:spPr/>
    </dgm:pt>
    <dgm:pt modelId="{ADA412C5-5698-4E76-A5C2-C3E4AEBB3449}" type="pres">
      <dgm:prSet presAssocID="{F2C6F622-AE94-4629-B267-33FAFA540C20}" presName="node" presStyleLbl="node1" presStyleIdx="13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5ED4873-1B45-4D51-AE61-289F001A766E}" type="pres">
      <dgm:prSet presAssocID="{1F2EEEBE-B11E-499D-850B-0D21D98AE4A6}" presName="sibTrans" presStyleCnt="0"/>
      <dgm:spPr/>
    </dgm:pt>
    <dgm:pt modelId="{5999D5B0-7268-43F6-9223-F236D77551ED}" type="pres">
      <dgm:prSet presAssocID="{E4079C28-E05A-4BF8-9D24-794ED6647EDF}" presName="node" presStyleLbl="node1" presStyleIdx="14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A47C3BD-2F49-4307-BB7F-D9547F3C5194}" type="pres">
      <dgm:prSet presAssocID="{074CA305-B063-42C4-B67A-3BC3828074D5}" presName="sibTrans" presStyleCnt="0"/>
      <dgm:spPr/>
    </dgm:pt>
    <dgm:pt modelId="{C1DF484B-5681-4115-9C2C-8878B22A1D16}" type="pres">
      <dgm:prSet presAssocID="{FE735522-0787-4596-A9B7-07F8400A3907}" presName="node" presStyleLbl="node1" presStyleIdx="15" presStyleCnt="29" custScaleX="9504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45D665-3AEA-46DB-B615-7CB696E16375}" type="pres">
      <dgm:prSet presAssocID="{59890A30-316F-4103-959A-4D770D07EABA}" presName="sibTrans" presStyleCnt="0"/>
      <dgm:spPr/>
    </dgm:pt>
    <dgm:pt modelId="{DF6757DF-98B2-4CB2-8F79-451D0BF75975}" type="pres">
      <dgm:prSet presAssocID="{AC9EE1E3-6D8F-4DEE-AEA5-E3132A2A4371}" presName="node" presStyleLbl="node1" presStyleIdx="16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64FE672-5ECB-443F-92FF-5D1FAA0A1AF6}" type="pres">
      <dgm:prSet presAssocID="{8F70B3FB-1C4D-4285-8493-A51329158688}" presName="sibTrans" presStyleCnt="0"/>
      <dgm:spPr/>
    </dgm:pt>
    <dgm:pt modelId="{BD6E8985-9A8F-49FC-A4E6-745998C2B3FA}" type="pres">
      <dgm:prSet presAssocID="{E88EC40C-2741-47B6-9452-50C97FE4181D}" presName="node" presStyleLbl="node1" presStyleIdx="17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C6C0ACB-6593-49B2-972C-F595D2C5E8F8}" type="pres">
      <dgm:prSet presAssocID="{1473797A-C29E-48FB-A090-AC01B19E305F}" presName="sibTrans" presStyleCnt="0"/>
      <dgm:spPr/>
    </dgm:pt>
    <dgm:pt modelId="{DB59F1CC-9862-495C-BC5A-317F1E372109}" type="pres">
      <dgm:prSet presAssocID="{AE41BAAD-7663-4C39-8DAB-8D94DA5FAB41}" presName="node" presStyleLbl="node1" presStyleIdx="18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DB3ECA3-65E3-4DA0-8F7D-C8883032F71F}" type="pres">
      <dgm:prSet presAssocID="{6C4444AD-9F01-4FA2-A91C-D2D7337B10DB}" presName="sibTrans" presStyleCnt="0"/>
      <dgm:spPr/>
    </dgm:pt>
    <dgm:pt modelId="{AC95A7EB-D113-4BAD-B100-4DD84E348E8F}" type="pres">
      <dgm:prSet presAssocID="{D322B755-8DEB-4487-88C7-F8BA89C74650}" presName="node" presStyleLbl="node1" presStyleIdx="19" presStyleCnt="29" custLinFactNeighborX="-263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DEAF720-CE72-4B80-92FE-85DFCF9774D8}" type="pres">
      <dgm:prSet presAssocID="{E8D3F21F-AAC9-47C4-8919-4135386456A1}" presName="sibTrans" presStyleCnt="0"/>
      <dgm:spPr/>
    </dgm:pt>
    <dgm:pt modelId="{31FF4E36-5070-4428-A39B-873EA30D3DD1}" type="pres">
      <dgm:prSet presAssocID="{3B15FF0F-4713-47BC-A422-77677E6CFFF9}" presName="node" presStyleLbl="node1" presStyleIdx="20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78FB438-7263-4C24-B18F-46EFB1153820}" type="pres">
      <dgm:prSet presAssocID="{A85AFEC8-CA50-484A-99E3-820AA5849A10}" presName="sibTrans" presStyleCnt="0"/>
      <dgm:spPr/>
    </dgm:pt>
    <dgm:pt modelId="{7EE92482-E6F0-4652-B1E7-94182C589806}" type="pres">
      <dgm:prSet presAssocID="{89CDA0E7-B654-449A-8FFB-34C53CA47A1F}" presName="node" presStyleLbl="node1" presStyleIdx="21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A6E0B4-92E8-4862-9360-1AD4EA084C86}" type="pres">
      <dgm:prSet presAssocID="{3BB6C7AE-1622-4354-95D3-5055C06DEAEC}" presName="sibTrans" presStyleCnt="0"/>
      <dgm:spPr/>
    </dgm:pt>
    <dgm:pt modelId="{4A4D2C81-F3FE-4A40-B888-B2301E47D9D1}" type="pres">
      <dgm:prSet presAssocID="{84BAAC74-DEA3-40B9-ADA5-336434A2CEA0}" presName="node" presStyleLbl="node1" presStyleIdx="22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923F2A-5DB8-4AC7-B7AC-757EFEC9D1AD}" type="pres">
      <dgm:prSet presAssocID="{03C5C8E3-3ACC-4A20-881F-7C672F86FBA2}" presName="sibTrans" presStyleCnt="0"/>
      <dgm:spPr/>
    </dgm:pt>
    <dgm:pt modelId="{F52275AE-78EF-4B8F-A987-E7C4EAF9D0A0}" type="pres">
      <dgm:prSet presAssocID="{17D3E3F6-F285-4AD0-963C-45D49903B285}" presName="node" presStyleLbl="node1" presStyleIdx="23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2F23CB7-8C8B-4F17-BC88-3954712AA9A5}" type="pres">
      <dgm:prSet presAssocID="{07668083-D7CF-4A74-9C62-9FD9DD229C59}" presName="sibTrans" presStyleCnt="0"/>
      <dgm:spPr/>
    </dgm:pt>
    <dgm:pt modelId="{EBA8BDD3-44A9-42FA-B7FC-EF6159BD2D2C}" type="pres">
      <dgm:prSet presAssocID="{2EFBCD0B-560D-4CE7-A92C-848BE02D104B}" presName="node" presStyleLbl="node1" presStyleIdx="24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A666530-B33B-40EF-99F3-2AC2A93460E4}" type="pres">
      <dgm:prSet presAssocID="{008EB77D-21D0-4163-A9D8-9629A0B5D9BD}" presName="sibTrans" presStyleCnt="0"/>
      <dgm:spPr/>
    </dgm:pt>
    <dgm:pt modelId="{3F3690A5-A09F-4BBE-9AAD-D4F54D703EB3}" type="pres">
      <dgm:prSet presAssocID="{A7BE8679-5F87-458B-944F-5E29D9AB3126}" presName="node" presStyleLbl="node1" presStyleIdx="25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42D46E-913E-4B56-A33D-7E06A3A92467}" type="pres">
      <dgm:prSet presAssocID="{98657AC0-BE0C-48F3-BFE3-3EEC54C73AFA}" presName="sibTrans" presStyleCnt="0"/>
      <dgm:spPr/>
    </dgm:pt>
    <dgm:pt modelId="{3596ABF9-B9AA-4BE5-9C47-83041A0B15A2}" type="pres">
      <dgm:prSet presAssocID="{5FFCA05F-FF71-4D3D-AFBE-5C2CCEE62FE6}" presName="node" presStyleLbl="node1" presStyleIdx="26" presStyleCnt="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18EDFF-38C1-41D7-B098-1836100DAC06}" type="pres">
      <dgm:prSet presAssocID="{C879075C-ED7A-481D-BA92-9162383C260F}" presName="sibTrans" presStyleCnt="0"/>
      <dgm:spPr/>
    </dgm:pt>
    <dgm:pt modelId="{F8C2317B-1FBA-4BAC-A8F6-60A11DE19B56}" type="pres">
      <dgm:prSet presAssocID="{25359BBF-03A2-4502-AD52-1E1C521DDD7F}" presName="node" presStyleLbl="node1" presStyleIdx="27" presStyleCnt="29" custScaleX="110213" custScaleY="10222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BFA45F-7E07-4DA0-A889-1A14F16E590F}" type="pres">
      <dgm:prSet presAssocID="{96F9A903-1A31-49F0-AC2B-B195E82175E0}" presName="sibTrans" presStyleCnt="0"/>
      <dgm:spPr/>
    </dgm:pt>
    <dgm:pt modelId="{B20016F6-7839-422E-BE48-BAD9C3E130B0}" type="pres">
      <dgm:prSet presAssocID="{35BEAFE4-1331-4156-9A81-C13D71062EB7}" presName="node" presStyleLbl="node1" presStyleIdx="28" presStyleCnt="29" custScaleX="110213" custScaleY="10222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67AD8EE-5830-41AF-AF40-FA82AC07B5B2}" type="presOf" srcId="{D322B755-8DEB-4487-88C7-F8BA89C74650}" destId="{AC95A7EB-D113-4BAD-B100-4DD84E348E8F}" srcOrd="0" destOrd="0" presId="urn:microsoft.com/office/officeart/2005/8/layout/default"/>
    <dgm:cxn modelId="{13D2CA33-BD19-46B5-900B-B5547A426DC5}" srcId="{A22A9C39-421C-408E-9AE0-E91B28B63F29}" destId="{4622DFDE-D512-4861-96BF-1E317F77ED01}" srcOrd="8" destOrd="0" parTransId="{8AA45E80-C0CA-42DF-89CC-D4E30890A161}" sibTransId="{922F84E5-2473-41E0-B617-EFC50EC014F9}"/>
    <dgm:cxn modelId="{065BF808-F934-4130-9CF2-99FA565DEC3B}" type="presOf" srcId="{727D505A-D2EA-4BE2-A1B3-B40E66B326E4}" destId="{6D65B410-5972-4331-AC1F-CE812BBF4E37}" srcOrd="0" destOrd="0" presId="urn:microsoft.com/office/officeart/2005/8/layout/default"/>
    <dgm:cxn modelId="{FAA267F3-94BF-4826-8BF5-3F73BDC8BA0F}" type="presOf" srcId="{5FA2761F-5B5C-4C18-8BDA-C8382E3776C9}" destId="{8EEB0795-907C-4BAF-9562-4F92509206C7}" srcOrd="0" destOrd="0" presId="urn:microsoft.com/office/officeart/2005/8/layout/default"/>
    <dgm:cxn modelId="{86209C7A-5626-4654-9224-3805249289D9}" type="presOf" srcId="{9125FE90-854B-4737-B79D-70B50CE2CBFF}" destId="{843F9860-71A2-4F3B-8EE9-4A442B3A8330}" srcOrd="0" destOrd="0" presId="urn:microsoft.com/office/officeart/2005/8/layout/default"/>
    <dgm:cxn modelId="{0603C72E-FE83-4337-BA3A-741F2B8FEA62}" type="presOf" srcId="{35BEAFE4-1331-4156-9A81-C13D71062EB7}" destId="{B20016F6-7839-422E-BE48-BAD9C3E130B0}" srcOrd="0" destOrd="0" presId="urn:microsoft.com/office/officeart/2005/8/layout/default"/>
    <dgm:cxn modelId="{7F513D91-D8A8-4904-98E3-BF2518A43BC2}" type="presOf" srcId="{AC9EE1E3-6D8F-4DEE-AEA5-E3132A2A4371}" destId="{DF6757DF-98B2-4CB2-8F79-451D0BF75975}" srcOrd="0" destOrd="0" presId="urn:microsoft.com/office/officeart/2005/8/layout/default"/>
    <dgm:cxn modelId="{01CE6F79-F9EE-4FDB-9DAD-93BD8753AAFE}" type="presOf" srcId="{739B8D7F-6F13-44D0-93AF-0CBD98289BF8}" destId="{195EEC91-C752-4196-B9EF-5B31CE4CEFA2}" srcOrd="0" destOrd="0" presId="urn:microsoft.com/office/officeart/2005/8/layout/default"/>
    <dgm:cxn modelId="{8E98274C-BCD0-4992-83E1-C1A862858526}" srcId="{A22A9C39-421C-408E-9AE0-E91B28B63F29}" destId="{35BEAFE4-1331-4156-9A81-C13D71062EB7}" srcOrd="28" destOrd="0" parTransId="{D87F119E-B44E-42C1-B267-99D18BC2C905}" sibTransId="{F6A22940-646C-4E7B-BC7B-511AD2A3CB58}"/>
    <dgm:cxn modelId="{CA550F61-03B4-4204-AF13-84CAE95CD27C}" srcId="{A22A9C39-421C-408E-9AE0-E91B28B63F29}" destId="{89CDA0E7-B654-449A-8FFB-34C53CA47A1F}" srcOrd="21" destOrd="0" parTransId="{A3F92CF7-F462-460A-95EE-3F3C8CE88A3E}" sibTransId="{3BB6C7AE-1622-4354-95D3-5055C06DEAEC}"/>
    <dgm:cxn modelId="{54737D82-07C5-44AE-88DF-B5DC21593DDE}" srcId="{A22A9C39-421C-408E-9AE0-E91B28B63F29}" destId="{5FFCA05F-FF71-4D3D-AFBE-5C2CCEE62FE6}" srcOrd="26" destOrd="0" parTransId="{2CC6F16E-CB91-40C1-90A0-74EC2B4B58E4}" sibTransId="{C879075C-ED7A-481D-BA92-9162383C260F}"/>
    <dgm:cxn modelId="{3C58BB49-7488-47EB-8C72-FFD129A84029}" type="presOf" srcId="{37F1B4BA-5E11-424D-829F-AFC2E37934DC}" destId="{4FA3899B-094B-4C49-A9F9-F014828AB5A9}" srcOrd="0" destOrd="0" presId="urn:microsoft.com/office/officeart/2005/8/layout/default"/>
    <dgm:cxn modelId="{F7F20CA4-6BCD-41FB-9E1F-98B6D03ECCA3}" type="presOf" srcId="{F6C3D2B2-2E95-40E2-AD62-E2E689AD14E3}" destId="{E675C4E9-402D-462A-9A33-0BDF8A4BD47F}" srcOrd="0" destOrd="0" presId="urn:microsoft.com/office/officeart/2005/8/layout/default"/>
    <dgm:cxn modelId="{1AD17F8B-786A-47CA-8DD5-F1C30ADA02CD}" type="presOf" srcId="{A22A9C39-421C-408E-9AE0-E91B28B63F29}" destId="{4C88D7F4-F24F-4C5B-8055-0A53A57E1359}" srcOrd="0" destOrd="0" presId="urn:microsoft.com/office/officeart/2005/8/layout/default"/>
    <dgm:cxn modelId="{68E13AB7-146F-4D18-92D5-8BB96ABAA4C2}" srcId="{A22A9C39-421C-408E-9AE0-E91B28B63F29}" destId="{2EFBCD0B-560D-4CE7-A92C-848BE02D104B}" srcOrd="24" destOrd="0" parTransId="{E681E369-D312-4FA9-BE55-FFE580DEA201}" sibTransId="{008EB77D-21D0-4163-A9D8-9629A0B5D9BD}"/>
    <dgm:cxn modelId="{BC6F7E5E-B6CC-44C4-886A-164F2281A25F}" type="presOf" srcId="{FE735522-0787-4596-A9B7-07F8400A3907}" destId="{C1DF484B-5681-4115-9C2C-8878B22A1D16}" srcOrd="0" destOrd="0" presId="urn:microsoft.com/office/officeart/2005/8/layout/default"/>
    <dgm:cxn modelId="{197337FB-31A6-40E1-804B-6058EC3E9A31}" type="presOf" srcId="{89CDA0E7-B654-449A-8FFB-34C53CA47A1F}" destId="{7EE92482-E6F0-4652-B1E7-94182C589806}" srcOrd="0" destOrd="0" presId="urn:microsoft.com/office/officeart/2005/8/layout/default"/>
    <dgm:cxn modelId="{467156EA-A073-42F7-BDCE-460C622271F8}" srcId="{A22A9C39-421C-408E-9AE0-E91B28B63F29}" destId="{B899C0E8-A2E7-4D51-B3EF-C97B074BD179}" srcOrd="7" destOrd="0" parTransId="{B56BCC94-F493-4C3B-A277-468DE30FAA39}" sibTransId="{52A5E7F5-C7C5-44A3-A0D8-9B2A468DA018}"/>
    <dgm:cxn modelId="{48FFA2A1-62F1-41C8-8449-542701E5A8C3}" type="presOf" srcId="{25359BBF-03A2-4502-AD52-1E1C521DDD7F}" destId="{F8C2317B-1FBA-4BAC-A8F6-60A11DE19B56}" srcOrd="0" destOrd="0" presId="urn:microsoft.com/office/officeart/2005/8/layout/default"/>
    <dgm:cxn modelId="{4D33FDE8-0B30-4688-8CB4-61F4E3B0BE2C}" type="presOf" srcId="{93FFEA0D-385F-4F04-BF18-6679BF10B234}" destId="{FACC683B-329D-4CBE-B917-E53F853A5067}" srcOrd="0" destOrd="0" presId="urn:microsoft.com/office/officeart/2005/8/layout/default"/>
    <dgm:cxn modelId="{B2C8FBE2-BF91-4375-8BBE-7D40C67A05AC}" type="presOf" srcId="{4622DFDE-D512-4861-96BF-1E317F77ED01}" destId="{724C1904-2793-4392-8B0A-C5F76841F7E4}" srcOrd="0" destOrd="0" presId="urn:microsoft.com/office/officeart/2005/8/layout/default"/>
    <dgm:cxn modelId="{FCDB5DB6-11FF-48FA-ADB9-6CC3F3D95831}" type="presOf" srcId="{F2C6F622-AE94-4629-B267-33FAFA540C20}" destId="{ADA412C5-5698-4E76-A5C2-C3E4AEBB3449}" srcOrd="0" destOrd="0" presId="urn:microsoft.com/office/officeart/2005/8/layout/default"/>
    <dgm:cxn modelId="{873C597B-BBE8-4B13-96BF-14E23822BB4A}" srcId="{A22A9C39-421C-408E-9AE0-E91B28B63F29}" destId="{7305E0D5-480B-4356-8546-AD2E00E8BBF4}" srcOrd="1" destOrd="0" parTransId="{439270AC-974F-4D74-ABD5-D1419A9DC1CE}" sibTransId="{F9E51446-36CA-4E75-83A3-2B7ECC410C09}"/>
    <dgm:cxn modelId="{68E9A0C6-4BBD-4011-91B1-E5FA74E4BED4}" srcId="{A22A9C39-421C-408E-9AE0-E91B28B63F29}" destId="{F2C6F622-AE94-4629-B267-33FAFA540C20}" srcOrd="13" destOrd="0" parTransId="{9363625C-C25D-43A0-BF5E-549C995C761F}" sibTransId="{1F2EEEBE-B11E-499D-850B-0D21D98AE4A6}"/>
    <dgm:cxn modelId="{0F740C55-D27C-4F36-BDF9-2B0ECE5BD1AB}" srcId="{A22A9C39-421C-408E-9AE0-E91B28B63F29}" destId="{E88EC40C-2741-47B6-9452-50C97FE4181D}" srcOrd="17" destOrd="0" parTransId="{2881BA60-E6DF-4085-BCB4-E93A3FF0230D}" sibTransId="{1473797A-C29E-48FB-A090-AC01B19E305F}"/>
    <dgm:cxn modelId="{F06B4482-18FA-4138-B827-8A4183A5C955}" type="presOf" srcId="{2EFBCD0B-560D-4CE7-A92C-848BE02D104B}" destId="{EBA8BDD3-44A9-42FA-B7FC-EF6159BD2D2C}" srcOrd="0" destOrd="0" presId="urn:microsoft.com/office/officeart/2005/8/layout/default"/>
    <dgm:cxn modelId="{AA6B26A7-D614-4F56-AED1-73961608E8F2}" type="presOf" srcId="{A7BE8679-5F87-458B-944F-5E29D9AB3126}" destId="{3F3690A5-A09F-4BBE-9AAD-D4F54D703EB3}" srcOrd="0" destOrd="0" presId="urn:microsoft.com/office/officeart/2005/8/layout/default"/>
    <dgm:cxn modelId="{AEA073C5-F086-435F-965A-CD61F76177EF}" type="presOf" srcId="{E4079C28-E05A-4BF8-9D24-794ED6647EDF}" destId="{5999D5B0-7268-43F6-9223-F236D77551ED}" srcOrd="0" destOrd="0" presId="urn:microsoft.com/office/officeart/2005/8/layout/default"/>
    <dgm:cxn modelId="{6B34079D-E7BE-44CE-9D6E-F76D761F41E3}" type="presOf" srcId="{5FFCA05F-FF71-4D3D-AFBE-5C2CCEE62FE6}" destId="{3596ABF9-B9AA-4BE5-9C47-83041A0B15A2}" srcOrd="0" destOrd="0" presId="urn:microsoft.com/office/officeart/2005/8/layout/default"/>
    <dgm:cxn modelId="{7CE9E68D-DE4E-4989-B8CD-2F7A6F0794B1}" type="presOf" srcId="{3B15FF0F-4713-47BC-A422-77677E6CFFF9}" destId="{31FF4E36-5070-4428-A39B-873EA30D3DD1}" srcOrd="0" destOrd="0" presId="urn:microsoft.com/office/officeart/2005/8/layout/default"/>
    <dgm:cxn modelId="{8C043157-4531-474A-9D37-3673A30A6A3D}" srcId="{A22A9C39-421C-408E-9AE0-E91B28B63F29}" destId="{A7BE8679-5F87-458B-944F-5E29D9AB3126}" srcOrd="25" destOrd="0" parTransId="{F0E41ABD-8E85-4970-B0E1-195FB86A82AA}" sibTransId="{98657AC0-BE0C-48F3-BFE3-3EEC54C73AFA}"/>
    <dgm:cxn modelId="{C9949826-133E-4FBF-BB3E-ED11F173A76E}" srcId="{A22A9C39-421C-408E-9AE0-E91B28B63F29}" destId="{17D3E3F6-F285-4AD0-963C-45D49903B285}" srcOrd="23" destOrd="0" parTransId="{A84AC28D-0FE2-499C-BCD9-AB82D1987A11}" sibTransId="{07668083-D7CF-4A74-9C62-9FD9DD229C59}"/>
    <dgm:cxn modelId="{B4962377-DEAE-4B46-A40A-E2F3EC5D4272}" srcId="{A22A9C39-421C-408E-9AE0-E91B28B63F29}" destId="{5609079E-E6D0-4771-B742-10AC4107398D}" srcOrd="0" destOrd="0" parTransId="{AAF584C8-85A7-41A4-92E9-1C3FED588777}" sibTransId="{88BA2019-7163-4814-8834-F71D40E11FB6}"/>
    <dgm:cxn modelId="{0495D908-A3E5-46FE-AB70-4524A5E72361}" srcId="{A22A9C39-421C-408E-9AE0-E91B28B63F29}" destId="{37F1B4BA-5E11-424D-829F-AFC2E37934DC}" srcOrd="3" destOrd="0" parTransId="{A7392C99-8904-4EE1-BDBD-00E8107DCBFC}" sibTransId="{9DE6AC24-99C9-447B-9E16-32623BE7C4F8}"/>
    <dgm:cxn modelId="{8F69AA01-48AD-4F43-AC7E-D746C09E4304}" type="presOf" srcId="{17D3E3F6-F285-4AD0-963C-45D49903B285}" destId="{F52275AE-78EF-4B8F-A987-E7C4EAF9D0A0}" srcOrd="0" destOrd="0" presId="urn:microsoft.com/office/officeart/2005/8/layout/default"/>
    <dgm:cxn modelId="{61321953-404E-4E86-92E6-A052B1EE71DF}" type="presOf" srcId="{7305E0D5-480B-4356-8546-AD2E00E8BBF4}" destId="{BA39D0C4-D6C0-4A4C-BABE-9BA7F18CA58A}" srcOrd="0" destOrd="0" presId="urn:microsoft.com/office/officeart/2005/8/layout/default"/>
    <dgm:cxn modelId="{A9B25178-7AAA-444B-BF54-EDA3CB9ED6B3}" srcId="{A22A9C39-421C-408E-9AE0-E91B28B63F29}" destId="{9125FE90-854B-4737-B79D-70B50CE2CBFF}" srcOrd="9" destOrd="0" parTransId="{6E32FB92-9EDC-45DC-AC68-431F69890F7C}" sibTransId="{19A1341E-3AB7-409A-AE64-3701FE9CAFC5}"/>
    <dgm:cxn modelId="{E905829D-313B-4034-829A-00557C9FFAC1}" srcId="{A22A9C39-421C-408E-9AE0-E91B28B63F29}" destId="{727D505A-D2EA-4BE2-A1B3-B40E66B326E4}" srcOrd="12" destOrd="0" parTransId="{C6F44694-0783-4276-83F1-501E453C7965}" sibTransId="{6211BFBC-7F50-4EED-9C0A-AA420F99A673}"/>
    <dgm:cxn modelId="{68A096E2-8060-4580-A057-FC0878EF377F}" type="presOf" srcId="{B899C0E8-A2E7-4D51-B3EF-C97B074BD179}" destId="{4E10A0EF-68A6-41CF-94DB-22CA3D39BF91}" srcOrd="0" destOrd="0" presId="urn:microsoft.com/office/officeart/2005/8/layout/default"/>
    <dgm:cxn modelId="{19F19A53-3BBD-4E5F-A856-505D6DB28359}" type="presOf" srcId="{E88EC40C-2741-47B6-9452-50C97FE4181D}" destId="{BD6E8985-9A8F-49FC-A4E6-745998C2B3FA}" srcOrd="0" destOrd="0" presId="urn:microsoft.com/office/officeart/2005/8/layout/default"/>
    <dgm:cxn modelId="{2A9EBBA0-A4B2-4055-8655-AACBAFB54CEC}" srcId="{A22A9C39-421C-408E-9AE0-E91B28B63F29}" destId="{3B15FF0F-4713-47BC-A422-77677E6CFFF9}" srcOrd="20" destOrd="0" parTransId="{657B5CD3-E4D0-4DA2-8363-81355B1F8A96}" sibTransId="{A85AFEC8-CA50-484A-99E3-820AA5849A10}"/>
    <dgm:cxn modelId="{CDE84839-7E68-48B9-AB64-C59B9B8EE23E}" srcId="{A22A9C39-421C-408E-9AE0-E91B28B63F29}" destId="{FE735522-0787-4596-A9B7-07F8400A3907}" srcOrd="15" destOrd="0" parTransId="{6191D42B-6422-48FF-BDC7-444574535228}" sibTransId="{59890A30-316F-4103-959A-4D770D07EABA}"/>
    <dgm:cxn modelId="{608B9146-78A4-41C6-A6C4-C4A42E8B4F83}" type="presOf" srcId="{84BAAC74-DEA3-40B9-ADA5-336434A2CEA0}" destId="{4A4D2C81-F3FE-4A40-B888-B2301E47D9D1}" srcOrd="0" destOrd="0" presId="urn:microsoft.com/office/officeart/2005/8/layout/default"/>
    <dgm:cxn modelId="{E35D2CAB-C60C-4FAB-92B5-92382856B169}" srcId="{A22A9C39-421C-408E-9AE0-E91B28B63F29}" destId="{D322B755-8DEB-4487-88C7-F8BA89C74650}" srcOrd="19" destOrd="0" parTransId="{311CA62C-A6A3-4A2C-86B9-CBFD39148F25}" sibTransId="{E8D3F21F-AAC9-47C4-8919-4135386456A1}"/>
    <dgm:cxn modelId="{9F2FC0D9-025D-4659-BAE2-A2406811D30E}" srcId="{A22A9C39-421C-408E-9AE0-E91B28B63F29}" destId="{AE41BAAD-7663-4C39-8DAB-8D94DA5FAB41}" srcOrd="18" destOrd="0" parTransId="{F1729DE9-04FA-42E1-842D-62B817762926}" sibTransId="{6C4444AD-9F01-4FA2-A91C-D2D7337B10DB}"/>
    <dgm:cxn modelId="{11715710-C240-47C7-AC55-B49FD2FABD31}" type="presOf" srcId="{5609079E-E6D0-4771-B742-10AC4107398D}" destId="{EB4F90FE-45B5-4F05-B77D-4E1A48870B22}" srcOrd="0" destOrd="0" presId="urn:microsoft.com/office/officeart/2005/8/layout/default"/>
    <dgm:cxn modelId="{D5C0854A-11C2-4A57-8679-2717855187EE}" srcId="{A22A9C39-421C-408E-9AE0-E91B28B63F29}" destId="{F6C3D2B2-2E95-40E2-AD62-E2E689AD14E3}" srcOrd="4" destOrd="0" parTransId="{88838378-7817-4759-B7C5-8A917C2E3F06}" sibTransId="{9D22545F-CD46-437E-9E80-F2EC2B496484}"/>
    <dgm:cxn modelId="{5073A77F-67CE-4611-A4A4-F8F5064D7419}" srcId="{A22A9C39-421C-408E-9AE0-E91B28B63F29}" destId="{25359BBF-03A2-4502-AD52-1E1C521DDD7F}" srcOrd="27" destOrd="0" parTransId="{DA55A51B-AE4C-49E5-A51B-98A95507F15E}" sibTransId="{96F9A903-1A31-49F0-AC2B-B195E82175E0}"/>
    <dgm:cxn modelId="{34324F7E-3077-46E4-A385-C67958FA65AC}" type="presOf" srcId="{F321E1A9-ECC2-4517-907D-A483679F1720}" destId="{ABFC9F40-AA0E-4F66-86E7-A5AABFD50112}" srcOrd="0" destOrd="0" presId="urn:microsoft.com/office/officeart/2005/8/layout/default"/>
    <dgm:cxn modelId="{FD649894-4378-48A3-AE26-EF88D53A36B9}" srcId="{A22A9C39-421C-408E-9AE0-E91B28B63F29}" destId="{0DFF3E8F-87D1-4261-A4BD-95D4DB6D9EAC}" srcOrd="6" destOrd="0" parTransId="{584CC711-6A0B-4741-816C-F682690910DB}" sibTransId="{043E3C99-A61E-4456-B10E-3AC639D4AC6B}"/>
    <dgm:cxn modelId="{70992115-3085-4415-8559-22014AD1B856}" srcId="{A22A9C39-421C-408E-9AE0-E91B28B63F29}" destId="{E4079C28-E05A-4BF8-9D24-794ED6647EDF}" srcOrd="14" destOrd="0" parTransId="{86580E9B-E980-48E4-BE3C-87B334990347}" sibTransId="{074CA305-B063-42C4-B67A-3BC3828074D5}"/>
    <dgm:cxn modelId="{A8E9D7F9-3696-4E63-825D-4169997EF965}" srcId="{A22A9C39-421C-408E-9AE0-E91B28B63F29}" destId="{5FA2761F-5B5C-4C18-8BDA-C8382E3776C9}" srcOrd="5" destOrd="0" parTransId="{09E9BE57-45A4-4821-87F2-B22209FC8AED}" sibTransId="{A9242486-96E5-4918-964B-90CC149F21A6}"/>
    <dgm:cxn modelId="{F7F1AC59-AD66-4830-A9D3-19704CA1F124}" srcId="{A22A9C39-421C-408E-9AE0-E91B28B63F29}" destId="{84BAAC74-DEA3-40B9-ADA5-336434A2CEA0}" srcOrd="22" destOrd="0" parTransId="{53684EF7-A267-4CE2-B26C-D6F36BD87594}" sibTransId="{03C5C8E3-3ACC-4A20-881F-7C672F86FBA2}"/>
    <dgm:cxn modelId="{A9D4C766-B01B-491D-B573-91BFF362B181}" srcId="{A22A9C39-421C-408E-9AE0-E91B28B63F29}" destId="{F321E1A9-ECC2-4517-907D-A483679F1720}" srcOrd="11" destOrd="0" parTransId="{84B1A751-CE96-46B5-9C49-FACE94A45189}" sibTransId="{883EDEAB-5A50-4473-AC72-3E11073087AA}"/>
    <dgm:cxn modelId="{5449C481-CC87-407F-B55A-CFAE5FB6FCC9}" srcId="{A22A9C39-421C-408E-9AE0-E91B28B63F29}" destId="{93FFEA0D-385F-4F04-BF18-6679BF10B234}" srcOrd="10" destOrd="0" parTransId="{9917898C-CAE0-46A1-98F6-59A4471072DF}" sibTransId="{ADEA245C-D305-4507-BE78-6E714D5BEBB3}"/>
    <dgm:cxn modelId="{EA10703E-6850-4459-950D-056D94926EA2}" type="presOf" srcId="{AE41BAAD-7663-4C39-8DAB-8D94DA5FAB41}" destId="{DB59F1CC-9862-495C-BC5A-317F1E372109}" srcOrd="0" destOrd="0" presId="urn:microsoft.com/office/officeart/2005/8/layout/default"/>
    <dgm:cxn modelId="{E4121DDC-3336-4A60-8087-AF6388202466}" srcId="{A22A9C39-421C-408E-9AE0-E91B28B63F29}" destId="{739B8D7F-6F13-44D0-93AF-0CBD98289BF8}" srcOrd="2" destOrd="0" parTransId="{879FFA7B-3CB4-4637-BBBC-C8BD009F818D}" sibTransId="{C4838BAA-E8F1-4289-86A1-50DD7A777521}"/>
    <dgm:cxn modelId="{609BCEAE-3B28-44D5-BD38-B62403427569}" srcId="{A22A9C39-421C-408E-9AE0-E91B28B63F29}" destId="{AC9EE1E3-6D8F-4DEE-AEA5-E3132A2A4371}" srcOrd="16" destOrd="0" parTransId="{EF094C51-9B48-47AB-9CDD-059205C3AAC2}" sibTransId="{8F70B3FB-1C4D-4285-8493-A51329158688}"/>
    <dgm:cxn modelId="{2BDF9E38-8974-4AD3-A8EE-EF38B9D8A817}" type="presOf" srcId="{0DFF3E8F-87D1-4261-A4BD-95D4DB6D9EAC}" destId="{22F013A9-F280-4FEF-B36D-F728B5DFDB33}" srcOrd="0" destOrd="0" presId="urn:microsoft.com/office/officeart/2005/8/layout/default"/>
    <dgm:cxn modelId="{2E7A5C48-D49B-4117-83DB-3A61AED4E5EC}" type="presParOf" srcId="{4C88D7F4-F24F-4C5B-8055-0A53A57E1359}" destId="{EB4F90FE-45B5-4F05-B77D-4E1A48870B22}" srcOrd="0" destOrd="0" presId="urn:microsoft.com/office/officeart/2005/8/layout/default"/>
    <dgm:cxn modelId="{C74EB0DF-1C09-40BC-9F72-C8358BBB148D}" type="presParOf" srcId="{4C88D7F4-F24F-4C5B-8055-0A53A57E1359}" destId="{B52820B5-8C1A-4D7F-B39E-302F07AE6EEA}" srcOrd="1" destOrd="0" presId="urn:microsoft.com/office/officeart/2005/8/layout/default"/>
    <dgm:cxn modelId="{791DE3A3-8F08-4BE1-A368-6D62A0CF0F52}" type="presParOf" srcId="{4C88D7F4-F24F-4C5B-8055-0A53A57E1359}" destId="{BA39D0C4-D6C0-4A4C-BABE-9BA7F18CA58A}" srcOrd="2" destOrd="0" presId="urn:microsoft.com/office/officeart/2005/8/layout/default"/>
    <dgm:cxn modelId="{937E1414-DD5F-43DA-A1E8-FA50340923EE}" type="presParOf" srcId="{4C88D7F4-F24F-4C5B-8055-0A53A57E1359}" destId="{94A61F0D-0876-40DB-AAEA-2B3A00E38697}" srcOrd="3" destOrd="0" presId="urn:microsoft.com/office/officeart/2005/8/layout/default"/>
    <dgm:cxn modelId="{09017CA6-1100-43E3-BAD8-AA29767D8097}" type="presParOf" srcId="{4C88D7F4-F24F-4C5B-8055-0A53A57E1359}" destId="{195EEC91-C752-4196-B9EF-5B31CE4CEFA2}" srcOrd="4" destOrd="0" presId="urn:microsoft.com/office/officeart/2005/8/layout/default"/>
    <dgm:cxn modelId="{96EBC5F1-6F41-4650-8F7C-785D53480E95}" type="presParOf" srcId="{4C88D7F4-F24F-4C5B-8055-0A53A57E1359}" destId="{009D785D-860C-47B6-B029-E73BC092CD17}" srcOrd="5" destOrd="0" presId="urn:microsoft.com/office/officeart/2005/8/layout/default"/>
    <dgm:cxn modelId="{3B183866-AD36-4A60-83BA-7BA903BD4B02}" type="presParOf" srcId="{4C88D7F4-F24F-4C5B-8055-0A53A57E1359}" destId="{4FA3899B-094B-4C49-A9F9-F014828AB5A9}" srcOrd="6" destOrd="0" presId="urn:microsoft.com/office/officeart/2005/8/layout/default"/>
    <dgm:cxn modelId="{DEB7E2D9-0D13-4835-BB5C-C503FF8629E9}" type="presParOf" srcId="{4C88D7F4-F24F-4C5B-8055-0A53A57E1359}" destId="{EFCAF960-9AE8-4EF1-B3B4-BB518036A9BE}" srcOrd="7" destOrd="0" presId="urn:microsoft.com/office/officeart/2005/8/layout/default"/>
    <dgm:cxn modelId="{799D4E19-A68D-464A-83A3-CE9FA621EF0B}" type="presParOf" srcId="{4C88D7F4-F24F-4C5B-8055-0A53A57E1359}" destId="{E675C4E9-402D-462A-9A33-0BDF8A4BD47F}" srcOrd="8" destOrd="0" presId="urn:microsoft.com/office/officeart/2005/8/layout/default"/>
    <dgm:cxn modelId="{E21C9B9C-220A-46B9-8DE0-442743918680}" type="presParOf" srcId="{4C88D7F4-F24F-4C5B-8055-0A53A57E1359}" destId="{0224E022-7873-40E8-BDF7-28022241F39A}" srcOrd="9" destOrd="0" presId="urn:microsoft.com/office/officeart/2005/8/layout/default"/>
    <dgm:cxn modelId="{CC3EC762-007E-420F-88DB-5A7D8F9BE59B}" type="presParOf" srcId="{4C88D7F4-F24F-4C5B-8055-0A53A57E1359}" destId="{8EEB0795-907C-4BAF-9562-4F92509206C7}" srcOrd="10" destOrd="0" presId="urn:microsoft.com/office/officeart/2005/8/layout/default"/>
    <dgm:cxn modelId="{211A3B0E-72BC-4235-BB5D-A9FDF8D2F5AA}" type="presParOf" srcId="{4C88D7F4-F24F-4C5B-8055-0A53A57E1359}" destId="{368BB490-F4B7-469E-ADCC-1DCBF9EFACDE}" srcOrd="11" destOrd="0" presId="urn:microsoft.com/office/officeart/2005/8/layout/default"/>
    <dgm:cxn modelId="{8AFE841D-5735-4B34-87C6-6240BBA0BA7A}" type="presParOf" srcId="{4C88D7F4-F24F-4C5B-8055-0A53A57E1359}" destId="{22F013A9-F280-4FEF-B36D-F728B5DFDB33}" srcOrd="12" destOrd="0" presId="urn:microsoft.com/office/officeart/2005/8/layout/default"/>
    <dgm:cxn modelId="{D4B06510-EA42-4BE2-ABC6-A0D2B389513A}" type="presParOf" srcId="{4C88D7F4-F24F-4C5B-8055-0A53A57E1359}" destId="{E68574EF-64BE-486B-B1B0-F59C6887C8A0}" srcOrd="13" destOrd="0" presId="urn:microsoft.com/office/officeart/2005/8/layout/default"/>
    <dgm:cxn modelId="{66C83EB9-A0E8-40A0-A2CC-50035A7A3C21}" type="presParOf" srcId="{4C88D7F4-F24F-4C5B-8055-0A53A57E1359}" destId="{4E10A0EF-68A6-41CF-94DB-22CA3D39BF91}" srcOrd="14" destOrd="0" presId="urn:microsoft.com/office/officeart/2005/8/layout/default"/>
    <dgm:cxn modelId="{A783EC92-FAEB-4366-998A-67485C56D116}" type="presParOf" srcId="{4C88D7F4-F24F-4C5B-8055-0A53A57E1359}" destId="{2E26C1ED-5EF3-4BB8-9A65-48D9C8BBE405}" srcOrd="15" destOrd="0" presId="urn:microsoft.com/office/officeart/2005/8/layout/default"/>
    <dgm:cxn modelId="{82828D65-F808-4EF9-A21D-4F2FC6D6200A}" type="presParOf" srcId="{4C88D7F4-F24F-4C5B-8055-0A53A57E1359}" destId="{724C1904-2793-4392-8B0A-C5F76841F7E4}" srcOrd="16" destOrd="0" presId="urn:microsoft.com/office/officeart/2005/8/layout/default"/>
    <dgm:cxn modelId="{790868B2-196C-4CCB-940E-26F35FC286B5}" type="presParOf" srcId="{4C88D7F4-F24F-4C5B-8055-0A53A57E1359}" destId="{7BC3342E-9B2F-48F2-AE29-C88FA8952948}" srcOrd="17" destOrd="0" presId="urn:microsoft.com/office/officeart/2005/8/layout/default"/>
    <dgm:cxn modelId="{4D48643D-6157-4320-BEEB-050BC61D6005}" type="presParOf" srcId="{4C88D7F4-F24F-4C5B-8055-0A53A57E1359}" destId="{843F9860-71A2-4F3B-8EE9-4A442B3A8330}" srcOrd="18" destOrd="0" presId="urn:microsoft.com/office/officeart/2005/8/layout/default"/>
    <dgm:cxn modelId="{83A12E1B-7772-4F7A-9919-1D7CE22BD7ED}" type="presParOf" srcId="{4C88D7F4-F24F-4C5B-8055-0A53A57E1359}" destId="{A0489A79-FE01-4D30-91B7-C44795D0343D}" srcOrd="19" destOrd="0" presId="urn:microsoft.com/office/officeart/2005/8/layout/default"/>
    <dgm:cxn modelId="{B1FA8BCC-8C03-423C-B3E3-C027859377C0}" type="presParOf" srcId="{4C88D7F4-F24F-4C5B-8055-0A53A57E1359}" destId="{FACC683B-329D-4CBE-B917-E53F853A5067}" srcOrd="20" destOrd="0" presId="urn:microsoft.com/office/officeart/2005/8/layout/default"/>
    <dgm:cxn modelId="{059EE8AA-820F-4D03-906B-A2470F6650AC}" type="presParOf" srcId="{4C88D7F4-F24F-4C5B-8055-0A53A57E1359}" destId="{3DA611CA-669A-428D-942E-EF4CC8F96A8B}" srcOrd="21" destOrd="0" presId="urn:microsoft.com/office/officeart/2005/8/layout/default"/>
    <dgm:cxn modelId="{7A4F86AF-8A66-4B16-A300-F837BE675793}" type="presParOf" srcId="{4C88D7F4-F24F-4C5B-8055-0A53A57E1359}" destId="{ABFC9F40-AA0E-4F66-86E7-A5AABFD50112}" srcOrd="22" destOrd="0" presId="urn:microsoft.com/office/officeart/2005/8/layout/default"/>
    <dgm:cxn modelId="{259C0A78-D6D8-4CE4-B217-811D402C3177}" type="presParOf" srcId="{4C88D7F4-F24F-4C5B-8055-0A53A57E1359}" destId="{BAA935CD-94EC-4FB7-902D-80D5DB8C23CB}" srcOrd="23" destOrd="0" presId="urn:microsoft.com/office/officeart/2005/8/layout/default"/>
    <dgm:cxn modelId="{C2A4E558-EC78-4078-86DF-52ED096B7CAD}" type="presParOf" srcId="{4C88D7F4-F24F-4C5B-8055-0A53A57E1359}" destId="{6D65B410-5972-4331-AC1F-CE812BBF4E37}" srcOrd="24" destOrd="0" presId="urn:microsoft.com/office/officeart/2005/8/layout/default"/>
    <dgm:cxn modelId="{0D9B1245-6371-4214-BED1-47D4D0ED1763}" type="presParOf" srcId="{4C88D7F4-F24F-4C5B-8055-0A53A57E1359}" destId="{25E8B3C5-80C1-420F-9D47-8388E4CC107B}" srcOrd="25" destOrd="0" presId="urn:microsoft.com/office/officeart/2005/8/layout/default"/>
    <dgm:cxn modelId="{0D7DE01B-D2E0-45E4-9E7C-9F3D1F210DB4}" type="presParOf" srcId="{4C88D7F4-F24F-4C5B-8055-0A53A57E1359}" destId="{ADA412C5-5698-4E76-A5C2-C3E4AEBB3449}" srcOrd="26" destOrd="0" presId="urn:microsoft.com/office/officeart/2005/8/layout/default"/>
    <dgm:cxn modelId="{57FB38EE-1CF4-4DA4-AD40-A810C115BF10}" type="presParOf" srcId="{4C88D7F4-F24F-4C5B-8055-0A53A57E1359}" destId="{45ED4873-1B45-4D51-AE61-289F001A766E}" srcOrd="27" destOrd="0" presId="urn:microsoft.com/office/officeart/2005/8/layout/default"/>
    <dgm:cxn modelId="{30E3CB74-F30A-43F1-AF9D-152E87CD8C52}" type="presParOf" srcId="{4C88D7F4-F24F-4C5B-8055-0A53A57E1359}" destId="{5999D5B0-7268-43F6-9223-F236D77551ED}" srcOrd="28" destOrd="0" presId="urn:microsoft.com/office/officeart/2005/8/layout/default"/>
    <dgm:cxn modelId="{97CDEEBB-C4F1-4F6A-9CB4-05D3DF1F85F0}" type="presParOf" srcId="{4C88D7F4-F24F-4C5B-8055-0A53A57E1359}" destId="{FA47C3BD-2F49-4307-BB7F-D9547F3C5194}" srcOrd="29" destOrd="0" presId="urn:microsoft.com/office/officeart/2005/8/layout/default"/>
    <dgm:cxn modelId="{B36414E5-D924-43D5-8C43-B787B2945B71}" type="presParOf" srcId="{4C88D7F4-F24F-4C5B-8055-0A53A57E1359}" destId="{C1DF484B-5681-4115-9C2C-8878B22A1D16}" srcOrd="30" destOrd="0" presId="urn:microsoft.com/office/officeart/2005/8/layout/default"/>
    <dgm:cxn modelId="{11DEE109-D0D8-492C-A561-808422E05C4E}" type="presParOf" srcId="{4C88D7F4-F24F-4C5B-8055-0A53A57E1359}" destId="{6F45D665-3AEA-46DB-B615-7CB696E16375}" srcOrd="31" destOrd="0" presId="urn:microsoft.com/office/officeart/2005/8/layout/default"/>
    <dgm:cxn modelId="{0BB5FA33-3298-400C-AA99-D0CFA53894C4}" type="presParOf" srcId="{4C88D7F4-F24F-4C5B-8055-0A53A57E1359}" destId="{DF6757DF-98B2-4CB2-8F79-451D0BF75975}" srcOrd="32" destOrd="0" presId="urn:microsoft.com/office/officeart/2005/8/layout/default"/>
    <dgm:cxn modelId="{6A530D93-D314-43BA-90AC-B22B0F7B7DBE}" type="presParOf" srcId="{4C88D7F4-F24F-4C5B-8055-0A53A57E1359}" destId="{864FE672-5ECB-443F-92FF-5D1FAA0A1AF6}" srcOrd="33" destOrd="0" presId="urn:microsoft.com/office/officeart/2005/8/layout/default"/>
    <dgm:cxn modelId="{B4764B9F-E467-4C8F-B825-E0337EE07234}" type="presParOf" srcId="{4C88D7F4-F24F-4C5B-8055-0A53A57E1359}" destId="{BD6E8985-9A8F-49FC-A4E6-745998C2B3FA}" srcOrd="34" destOrd="0" presId="urn:microsoft.com/office/officeart/2005/8/layout/default"/>
    <dgm:cxn modelId="{F30A12F8-6FFF-400C-9F8D-E17E72F8B290}" type="presParOf" srcId="{4C88D7F4-F24F-4C5B-8055-0A53A57E1359}" destId="{BC6C0ACB-6593-49B2-972C-F595D2C5E8F8}" srcOrd="35" destOrd="0" presId="urn:microsoft.com/office/officeart/2005/8/layout/default"/>
    <dgm:cxn modelId="{07870166-14B6-41E0-865F-642F25DB3149}" type="presParOf" srcId="{4C88D7F4-F24F-4C5B-8055-0A53A57E1359}" destId="{DB59F1CC-9862-495C-BC5A-317F1E372109}" srcOrd="36" destOrd="0" presId="urn:microsoft.com/office/officeart/2005/8/layout/default"/>
    <dgm:cxn modelId="{A1DCB28D-0BB1-4325-8375-3A7097528ED2}" type="presParOf" srcId="{4C88D7F4-F24F-4C5B-8055-0A53A57E1359}" destId="{BDB3ECA3-65E3-4DA0-8F7D-C8883032F71F}" srcOrd="37" destOrd="0" presId="urn:microsoft.com/office/officeart/2005/8/layout/default"/>
    <dgm:cxn modelId="{3F2802C6-BDEF-4C57-B696-DEFF43A53B9E}" type="presParOf" srcId="{4C88D7F4-F24F-4C5B-8055-0A53A57E1359}" destId="{AC95A7EB-D113-4BAD-B100-4DD84E348E8F}" srcOrd="38" destOrd="0" presId="urn:microsoft.com/office/officeart/2005/8/layout/default"/>
    <dgm:cxn modelId="{5D288549-EFB5-40B4-ADB1-2E0D6B58FAF2}" type="presParOf" srcId="{4C88D7F4-F24F-4C5B-8055-0A53A57E1359}" destId="{2DEAF720-CE72-4B80-92FE-85DFCF9774D8}" srcOrd="39" destOrd="0" presId="urn:microsoft.com/office/officeart/2005/8/layout/default"/>
    <dgm:cxn modelId="{BABFAF3C-46AA-4191-94F4-6F0547DFE63A}" type="presParOf" srcId="{4C88D7F4-F24F-4C5B-8055-0A53A57E1359}" destId="{31FF4E36-5070-4428-A39B-873EA30D3DD1}" srcOrd="40" destOrd="0" presId="urn:microsoft.com/office/officeart/2005/8/layout/default"/>
    <dgm:cxn modelId="{FBCF82C6-3022-491F-A240-DDF1493EAD93}" type="presParOf" srcId="{4C88D7F4-F24F-4C5B-8055-0A53A57E1359}" destId="{878FB438-7263-4C24-B18F-46EFB1153820}" srcOrd="41" destOrd="0" presId="urn:microsoft.com/office/officeart/2005/8/layout/default"/>
    <dgm:cxn modelId="{D2242039-7ABE-40E1-9900-FF2AC3909D41}" type="presParOf" srcId="{4C88D7F4-F24F-4C5B-8055-0A53A57E1359}" destId="{7EE92482-E6F0-4652-B1E7-94182C589806}" srcOrd="42" destOrd="0" presId="urn:microsoft.com/office/officeart/2005/8/layout/default"/>
    <dgm:cxn modelId="{BB2B5E62-658D-49AE-9A6E-61F803825EA2}" type="presParOf" srcId="{4C88D7F4-F24F-4C5B-8055-0A53A57E1359}" destId="{C3A6E0B4-92E8-4862-9360-1AD4EA084C86}" srcOrd="43" destOrd="0" presId="urn:microsoft.com/office/officeart/2005/8/layout/default"/>
    <dgm:cxn modelId="{357BC0C4-C0E4-4D48-97D3-480DC3B59196}" type="presParOf" srcId="{4C88D7F4-F24F-4C5B-8055-0A53A57E1359}" destId="{4A4D2C81-F3FE-4A40-B888-B2301E47D9D1}" srcOrd="44" destOrd="0" presId="urn:microsoft.com/office/officeart/2005/8/layout/default"/>
    <dgm:cxn modelId="{B050C3D8-6CE8-4F1E-8E13-E8C0A5AAA28F}" type="presParOf" srcId="{4C88D7F4-F24F-4C5B-8055-0A53A57E1359}" destId="{A0923F2A-5DB8-4AC7-B7AC-757EFEC9D1AD}" srcOrd="45" destOrd="0" presId="urn:microsoft.com/office/officeart/2005/8/layout/default"/>
    <dgm:cxn modelId="{B54A3B32-272D-4A02-9B19-3C385827386E}" type="presParOf" srcId="{4C88D7F4-F24F-4C5B-8055-0A53A57E1359}" destId="{F52275AE-78EF-4B8F-A987-E7C4EAF9D0A0}" srcOrd="46" destOrd="0" presId="urn:microsoft.com/office/officeart/2005/8/layout/default"/>
    <dgm:cxn modelId="{3A7F8E78-1B9C-4C0A-B262-3C6CBC4E2300}" type="presParOf" srcId="{4C88D7F4-F24F-4C5B-8055-0A53A57E1359}" destId="{B2F23CB7-8C8B-4F17-BC88-3954712AA9A5}" srcOrd="47" destOrd="0" presId="urn:microsoft.com/office/officeart/2005/8/layout/default"/>
    <dgm:cxn modelId="{5FDD5361-E5A4-4C99-B610-F872D196A4AD}" type="presParOf" srcId="{4C88D7F4-F24F-4C5B-8055-0A53A57E1359}" destId="{EBA8BDD3-44A9-42FA-B7FC-EF6159BD2D2C}" srcOrd="48" destOrd="0" presId="urn:microsoft.com/office/officeart/2005/8/layout/default"/>
    <dgm:cxn modelId="{A558030B-95C7-49A5-BAC3-E86E197933D3}" type="presParOf" srcId="{4C88D7F4-F24F-4C5B-8055-0A53A57E1359}" destId="{5A666530-B33B-40EF-99F3-2AC2A93460E4}" srcOrd="49" destOrd="0" presId="urn:microsoft.com/office/officeart/2005/8/layout/default"/>
    <dgm:cxn modelId="{49B6A999-6068-436F-8A6B-221A01E6A02F}" type="presParOf" srcId="{4C88D7F4-F24F-4C5B-8055-0A53A57E1359}" destId="{3F3690A5-A09F-4BBE-9AAD-D4F54D703EB3}" srcOrd="50" destOrd="0" presId="urn:microsoft.com/office/officeart/2005/8/layout/default"/>
    <dgm:cxn modelId="{79C5B6FE-EE32-4C1C-B4CC-873A80BF4BFA}" type="presParOf" srcId="{4C88D7F4-F24F-4C5B-8055-0A53A57E1359}" destId="{8842D46E-913E-4B56-A33D-7E06A3A92467}" srcOrd="51" destOrd="0" presId="urn:microsoft.com/office/officeart/2005/8/layout/default"/>
    <dgm:cxn modelId="{EB6C7C10-AB95-449A-BC8B-9B85F1DA2300}" type="presParOf" srcId="{4C88D7F4-F24F-4C5B-8055-0A53A57E1359}" destId="{3596ABF9-B9AA-4BE5-9C47-83041A0B15A2}" srcOrd="52" destOrd="0" presId="urn:microsoft.com/office/officeart/2005/8/layout/default"/>
    <dgm:cxn modelId="{814FBF17-A24B-4F98-BA1A-7194C52532CC}" type="presParOf" srcId="{4C88D7F4-F24F-4C5B-8055-0A53A57E1359}" destId="{7F18EDFF-38C1-41D7-B098-1836100DAC06}" srcOrd="53" destOrd="0" presId="urn:microsoft.com/office/officeart/2005/8/layout/default"/>
    <dgm:cxn modelId="{0E2EBAA3-79CF-4EB5-961E-5041B1DDB647}" type="presParOf" srcId="{4C88D7F4-F24F-4C5B-8055-0A53A57E1359}" destId="{F8C2317B-1FBA-4BAC-A8F6-60A11DE19B56}" srcOrd="54" destOrd="0" presId="urn:microsoft.com/office/officeart/2005/8/layout/default"/>
    <dgm:cxn modelId="{6C92B078-95CE-4203-9076-D20894A9326C}" type="presParOf" srcId="{4C88D7F4-F24F-4C5B-8055-0A53A57E1359}" destId="{D2BFA45F-7E07-4DA0-A889-1A14F16E590F}" srcOrd="55" destOrd="0" presId="urn:microsoft.com/office/officeart/2005/8/layout/default"/>
    <dgm:cxn modelId="{6809AE4C-A6E9-4FD9-B07B-D02C04D40BE0}" type="presParOf" srcId="{4C88D7F4-F24F-4C5B-8055-0A53A57E1359}" destId="{B20016F6-7839-422E-BE48-BAD9C3E130B0}" srcOrd="5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F90FE-45B5-4F05-B77D-4E1A48870B22}">
      <dsp:nvSpPr>
        <dsp:cNvPr id="0" name=""/>
        <dsp:cNvSpPr/>
      </dsp:nvSpPr>
      <dsp:spPr>
        <a:xfrm>
          <a:off x="622899" y="2848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Administración y finanzas</a:t>
          </a:r>
        </a:p>
      </dsp:txBody>
      <dsp:txXfrm>
        <a:off x="622899" y="2848"/>
        <a:ext cx="1387816" cy="832690"/>
      </dsp:txXfrm>
    </dsp:sp>
    <dsp:sp modelId="{BA39D0C4-D6C0-4A4C-BABE-9BA7F18CA58A}">
      <dsp:nvSpPr>
        <dsp:cNvPr id="0" name=""/>
        <dsp:cNvSpPr/>
      </dsp:nvSpPr>
      <dsp:spPr>
        <a:xfrm>
          <a:off x="2149497" y="2848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Manufactura de componentes electrónicos</a:t>
          </a:r>
        </a:p>
      </dsp:txBody>
      <dsp:txXfrm>
        <a:off x="2149497" y="2848"/>
        <a:ext cx="1387816" cy="832690"/>
      </dsp:txXfrm>
    </dsp:sp>
    <dsp:sp modelId="{195EEC91-C752-4196-B9EF-5B31CE4CEFA2}">
      <dsp:nvSpPr>
        <dsp:cNvPr id="0" name=""/>
        <dsp:cNvSpPr/>
      </dsp:nvSpPr>
      <dsp:spPr>
        <a:xfrm>
          <a:off x="3676096" y="2848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Sector pecuario</a:t>
          </a:r>
        </a:p>
      </dsp:txBody>
      <dsp:txXfrm>
        <a:off x="3676096" y="2848"/>
        <a:ext cx="1387816" cy="832690"/>
      </dsp:txXfrm>
    </dsp:sp>
    <dsp:sp modelId="{4FA3899B-094B-4C49-A9F9-F014828AB5A9}">
      <dsp:nvSpPr>
        <dsp:cNvPr id="0" name=""/>
        <dsp:cNvSpPr/>
      </dsp:nvSpPr>
      <dsp:spPr>
        <a:xfrm>
          <a:off x="5202694" y="2848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Sector Automotriz y Autopartes</a:t>
          </a:r>
        </a:p>
      </dsp:txBody>
      <dsp:txXfrm>
        <a:off x="5202694" y="2848"/>
        <a:ext cx="1387816" cy="832690"/>
      </dsp:txXfrm>
    </dsp:sp>
    <dsp:sp modelId="{E675C4E9-402D-462A-9A33-0BDF8A4BD47F}">
      <dsp:nvSpPr>
        <dsp:cNvPr id="0" name=""/>
        <dsp:cNvSpPr/>
      </dsp:nvSpPr>
      <dsp:spPr>
        <a:xfrm>
          <a:off x="6729293" y="2848"/>
          <a:ext cx="1387816" cy="832690"/>
        </a:xfrm>
        <a:prstGeom prst="rect">
          <a:avLst/>
        </a:prstGeom>
        <a:solidFill>
          <a:srgbClr val="DD993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Sector agroalimentario</a:t>
          </a:r>
        </a:p>
      </dsp:txBody>
      <dsp:txXfrm>
        <a:off x="6729293" y="2848"/>
        <a:ext cx="1387816" cy="832690"/>
      </dsp:txXfrm>
    </dsp:sp>
    <dsp:sp modelId="{8EEB0795-907C-4BAF-9562-4F92509206C7}">
      <dsp:nvSpPr>
        <dsp:cNvPr id="0" name=""/>
        <dsp:cNvSpPr/>
      </dsp:nvSpPr>
      <dsp:spPr>
        <a:xfrm>
          <a:off x="622899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Bebidas</a:t>
          </a:r>
        </a:p>
      </dsp:txBody>
      <dsp:txXfrm>
        <a:off x="622899" y="974319"/>
        <a:ext cx="1387816" cy="832690"/>
      </dsp:txXfrm>
    </dsp:sp>
    <dsp:sp modelId="{22F013A9-F280-4FEF-B36D-F728B5DFDB33}">
      <dsp:nvSpPr>
        <dsp:cNvPr id="0" name=""/>
        <dsp:cNvSpPr/>
      </dsp:nvSpPr>
      <dsp:spPr>
        <a:xfrm>
          <a:off x="2149497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Farmacéutico y Cuidado de la Salud</a:t>
          </a:r>
        </a:p>
      </dsp:txBody>
      <dsp:txXfrm>
        <a:off x="2149497" y="974319"/>
        <a:ext cx="1387816" cy="832690"/>
      </dsp:txXfrm>
    </dsp:sp>
    <dsp:sp modelId="{4E10A0EF-68A6-41CF-94DB-22CA3D39BF91}">
      <dsp:nvSpPr>
        <dsp:cNvPr id="0" name=""/>
        <dsp:cNvSpPr/>
      </dsp:nvSpPr>
      <dsp:spPr>
        <a:xfrm>
          <a:off x="3676096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Sector turismo</a:t>
          </a:r>
        </a:p>
      </dsp:txBody>
      <dsp:txXfrm>
        <a:off x="3676096" y="974319"/>
        <a:ext cx="1387816" cy="832690"/>
      </dsp:txXfrm>
    </dsp:sp>
    <dsp:sp modelId="{724C1904-2793-4392-8B0A-C5F76841F7E4}">
      <dsp:nvSpPr>
        <dsp:cNvPr id="0" name=""/>
        <dsp:cNvSpPr/>
      </dsp:nvSpPr>
      <dsp:spPr>
        <a:xfrm>
          <a:off x="5202694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Industria Aeroespacial</a:t>
          </a:r>
        </a:p>
      </dsp:txBody>
      <dsp:txXfrm>
        <a:off x="5202694" y="974319"/>
        <a:ext cx="1387816" cy="832690"/>
      </dsp:txXfrm>
    </dsp:sp>
    <dsp:sp modelId="{843F9860-71A2-4F3B-8EE9-4A442B3A8330}">
      <dsp:nvSpPr>
        <dsp:cNvPr id="0" name=""/>
        <dsp:cNvSpPr/>
      </dsp:nvSpPr>
      <dsp:spPr>
        <a:xfrm>
          <a:off x="6729293" y="974319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Infraestructura para el desarrollo</a:t>
          </a:r>
          <a:endParaRPr lang="es-ES" sz="1500" b="0" kern="1200" dirty="0"/>
        </a:p>
      </dsp:txBody>
      <dsp:txXfrm>
        <a:off x="6729293" y="974319"/>
        <a:ext cx="1387816" cy="832690"/>
      </dsp:txXfrm>
    </dsp:sp>
    <dsp:sp modelId="{FACC683B-329D-4CBE-B917-E53F853A5067}">
      <dsp:nvSpPr>
        <dsp:cNvPr id="0" name=""/>
        <dsp:cNvSpPr/>
      </dsp:nvSpPr>
      <dsp:spPr>
        <a:xfrm>
          <a:off x="622899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Logística y Cadena de Suministro</a:t>
          </a:r>
        </a:p>
      </dsp:txBody>
      <dsp:txXfrm>
        <a:off x="622899" y="1945791"/>
        <a:ext cx="1387816" cy="832690"/>
      </dsp:txXfrm>
    </dsp:sp>
    <dsp:sp modelId="{ABFC9F40-AA0E-4F66-86E7-A5AABFD50112}">
      <dsp:nvSpPr>
        <dsp:cNvPr id="0" name=""/>
        <dsp:cNvSpPr/>
      </dsp:nvSpPr>
      <dsp:spPr>
        <a:xfrm>
          <a:off x="2149497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Movilidad</a:t>
          </a:r>
          <a:endParaRPr lang="es-ES" sz="1500" b="0" kern="1200" dirty="0"/>
        </a:p>
      </dsp:txBody>
      <dsp:txXfrm>
        <a:off x="2149497" y="1945791"/>
        <a:ext cx="1387816" cy="832690"/>
      </dsp:txXfrm>
    </dsp:sp>
    <dsp:sp modelId="{6D65B410-5972-4331-AC1F-CE812BBF4E37}">
      <dsp:nvSpPr>
        <dsp:cNvPr id="0" name=""/>
        <dsp:cNvSpPr/>
      </dsp:nvSpPr>
      <dsp:spPr>
        <a:xfrm>
          <a:off x="3676096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Agua y medio ambiente</a:t>
          </a:r>
          <a:endParaRPr lang="es-ES" sz="1500" b="0" kern="1200" dirty="0"/>
        </a:p>
      </dsp:txBody>
      <dsp:txXfrm>
        <a:off x="3676096" y="1945791"/>
        <a:ext cx="1387816" cy="832690"/>
      </dsp:txXfrm>
    </dsp:sp>
    <dsp:sp modelId="{ADA412C5-5698-4E76-A5C2-C3E4AEBB3449}">
      <dsp:nvSpPr>
        <dsp:cNvPr id="0" name=""/>
        <dsp:cNvSpPr/>
      </dsp:nvSpPr>
      <dsp:spPr>
        <a:xfrm>
          <a:off x="5202694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b="0" kern="1200" dirty="0"/>
            <a:t>Innovación, Tecnologías de Información y Comunicaciones</a:t>
          </a:r>
        </a:p>
      </dsp:txBody>
      <dsp:txXfrm>
        <a:off x="5202694" y="1945791"/>
        <a:ext cx="1387816" cy="832690"/>
      </dsp:txXfrm>
    </dsp:sp>
    <dsp:sp modelId="{5999D5B0-7268-43F6-9223-F236D77551ED}">
      <dsp:nvSpPr>
        <dsp:cNvPr id="0" name=""/>
        <dsp:cNvSpPr/>
      </dsp:nvSpPr>
      <dsp:spPr>
        <a:xfrm>
          <a:off x="6729293" y="1945791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Vivienda y desarrollo urbano</a:t>
          </a:r>
          <a:endParaRPr lang="es-ES" sz="1500" b="0" kern="1200" dirty="0"/>
        </a:p>
      </dsp:txBody>
      <dsp:txXfrm>
        <a:off x="6729293" y="1945791"/>
        <a:ext cx="1387816" cy="832690"/>
      </dsp:txXfrm>
    </dsp:sp>
    <dsp:sp modelId="{C1DF484B-5681-4115-9C2C-8878B22A1D16}">
      <dsp:nvSpPr>
        <dsp:cNvPr id="0" name=""/>
        <dsp:cNvSpPr/>
      </dsp:nvSpPr>
      <dsp:spPr>
        <a:xfrm>
          <a:off x="693892" y="2917263"/>
          <a:ext cx="1318995" cy="832690"/>
        </a:xfrm>
        <a:prstGeom prst="rect">
          <a:avLst/>
        </a:prstGeom>
        <a:solidFill>
          <a:srgbClr val="DD993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Salud</a:t>
          </a:r>
          <a:endParaRPr lang="es-ES" sz="1500" b="0" kern="1200" dirty="0"/>
        </a:p>
      </dsp:txBody>
      <dsp:txXfrm>
        <a:off x="693892" y="2917263"/>
        <a:ext cx="1318995" cy="832690"/>
      </dsp:txXfrm>
    </dsp:sp>
    <dsp:sp modelId="{DF6757DF-98B2-4CB2-8F79-451D0BF75975}">
      <dsp:nvSpPr>
        <dsp:cNvPr id="0" name=""/>
        <dsp:cNvSpPr/>
      </dsp:nvSpPr>
      <dsp:spPr>
        <a:xfrm>
          <a:off x="2151669" y="2917263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Educación básica</a:t>
          </a:r>
          <a:endParaRPr lang="es-ES" sz="1500" b="0" kern="1200" dirty="0"/>
        </a:p>
      </dsp:txBody>
      <dsp:txXfrm>
        <a:off x="2151669" y="2917263"/>
        <a:ext cx="1387816" cy="832690"/>
      </dsp:txXfrm>
    </dsp:sp>
    <dsp:sp modelId="{BD6E8985-9A8F-49FC-A4E6-745998C2B3FA}">
      <dsp:nvSpPr>
        <dsp:cNvPr id="0" name=""/>
        <dsp:cNvSpPr/>
      </dsp:nvSpPr>
      <dsp:spPr>
        <a:xfrm>
          <a:off x="3641685" y="2917263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Educación básica</a:t>
          </a:r>
          <a:endParaRPr lang="es-ES" sz="1500" b="0" kern="1200" dirty="0"/>
        </a:p>
      </dsp:txBody>
      <dsp:txXfrm>
        <a:off x="3641685" y="2917263"/>
        <a:ext cx="1387816" cy="832690"/>
      </dsp:txXfrm>
    </dsp:sp>
    <dsp:sp modelId="{DB59F1CC-9862-495C-BC5A-317F1E372109}">
      <dsp:nvSpPr>
        <dsp:cNvPr id="0" name=""/>
        <dsp:cNvSpPr/>
      </dsp:nvSpPr>
      <dsp:spPr>
        <a:xfrm>
          <a:off x="5168283" y="2917263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Educación superior</a:t>
          </a:r>
          <a:endParaRPr lang="es-ES" sz="1500" b="0" kern="1200" dirty="0"/>
        </a:p>
      </dsp:txBody>
      <dsp:txXfrm>
        <a:off x="5168283" y="2917263"/>
        <a:ext cx="1387816" cy="832690"/>
      </dsp:txXfrm>
    </dsp:sp>
    <dsp:sp modelId="{AC95A7EB-D113-4BAD-B100-4DD84E348E8F}">
      <dsp:nvSpPr>
        <dsp:cNvPr id="0" name=""/>
        <dsp:cNvSpPr/>
      </dsp:nvSpPr>
      <dsp:spPr>
        <a:xfrm>
          <a:off x="6694882" y="2917263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Desarrollo social</a:t>
          </a:r>
          <a:endParaRPr lang="es-ES" sz="1500" b="0" kern="1200" dirty="0"/>
        </a:p>
      </dsp:txBody>
      <dsp:txXfrm>
        <a:off x="6694882" y="2917263"/>
        <a:ext cx="1387816" cy="832690"/>
      </dsp:txXfrm>
    </dsp:sp>
    <dsp:sp modelId="{31FF4E36-5070-4428-A39B-873EA30D3DD1}">
      <dsp:nvSpPr>
        <dsp:cNvPr id="0" name=""/>
        <dsp:cNvSpPr/>
      </dsp:nvSpPr>
      <dsp:spPr>
        <a:xfrm>
          <a:off x="659481" y="3888735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Cultura</a:t>
          </a:r>
          <a:endParaRPr lang="es-ES" sz="1500" b="0" kern="1200" dirty="0"/>
        </a:p>
      </dsp:txBody>
      <dsp:txXfrm>
        <a:off x="659481" y="3888735"/>
        <a:ext cx="1387816" cy="832690"/>
      </dsp:txXfrm>
    </dsp:sp>
    <dsp:sp modelId="{7EE92482-E6F0-4652-B1E7-94182C589806}">
      <dsp:nvSpPr>
        <dsp:cNvPr id="0" name=""/>
        <dsp:cNvSpPr/>
      </dsp:nvSpPr>
      <dsp:spPr>
        <a:xfrm>
          <a:off x="2186080" y="3888735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Deporte</a:t>
          </a:r>
          <a:endParaRPr lang="es-ES" sz="1500" b="0" kern="1200" dirty="0"/>
        </a:p>
      </dsp:txBody>
      <dsp:txXfrm>
        <a:off x="2186080" y="3888735"/>
        <a:ext cx="1387816" cy="832690"/>
      </dsp:txXfrm>
    </dsp:sp>
    <dsp:sp modelId="{4A4D2C81-F3FE-4A40-B888-B2301E47D9D1}">
      <dsp:nvSpPr>
        <dsp:cNvPr id="0" name=""/>
        <dsp:cNvSpPr/>
      </dsp:nvSpPr>
      <dsp:spPr>
        <a:xfrm>
          <a:off x="3712679" y="3888735"/>
          <a:ext cx="1387816" cy="832690"/>
        </a:xfrm>
        <a:prstGeom prst="rect">
          <a:avLst/>
        </a:prstGeom>
        <a:solidFill>
          <a:srgbClr val="DD993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Seguridad pública</a:t>
          </a:r>
          <a:endParaRPr lang="es-ES" sz="1500" b="0" kern="1200" dirty="0"/>
        </a:p>
      </dsp:txBody>
      <dsp:txXfrm>
        <a:off x="3712679" y="3888735"/>
        <a:ext cx="1387816" cy="832690"/>
      </dsp:txXfrm>
    </dsp:sp>
    <dsp:sp modelId="{F52275AE-78EF-4B8F-A987-E7C4EAF9D0A0}">
      <dsp:nvSpPr>
        <dsp:cNvPr id="0" name=""/>
        <dsp:cNvSpPr/>
      </dsp:nvSpPr>
      <dsp:spPr>
        <a:xfrm>
          <a:off x="5239277" y="3888735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Justicia</a:t>
          </a:r>
          <a:endParaRPr lang="es-ES" sz="1500" b="0" kern="1200" dirty="0"/>
        </a:p>
      </dsp:txBody>
      <dsp:txXfrm>
        <a:off x="5239277" y="3888735"/>
        <a:ext cx="1387816" cy="832690"/>
      </dsp:txXfrm>
    </dsp:sp>
    <dsp:sp modelId="{EBA8BDD3-44A9-42FA-B7FC-EF6159BD2D2C}">
      <dsp:nvSpPr>
        <dsp:cNvPr id="0" name=""/>
        <dsp:cNvSpPr/>
      </dsp:nvSpPr>
      <dsp:spPr>
        <a:xfrm>
          <a:off x="6765876" y="3888735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Equidad de género</a:t>
          </a:r>
          <a:endParaRPr lang="es-ES" sz="1500" b="0" kern="1200" dirty="0"/>
        </a:p>
      </dsp:txBody>
      <dsp:txXfrm>
        <a:off x="6765876" y="3888735"/>
        <a:ext cx="1387816" cy="832690"/>
      </dsp:txXfrm>
    </dsp:sp>
    <dsp:sp modelId="{3F3690A5-A09F-4BBE-9AAD-D4F54D703EB3}">
      <dsp:nvSpPr>
        <dsp:cNvPr id="0" name=""/>
        <dsp:cNvSpPr/>
      </dsp:nvSpPr>
      <dsp:spPr>
        <a:xfrm>
          <a:off x="1281043" y="4869462"/>
          <a:ext cx="1387816" cy="832690"/>
        </a:xfrm>
        <a:prstGeom prst="rect">
          <a:avLst/>
        </a:prstGeom>
        <a:solidFill>
          <a:srgbClr val="DD993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Transparencia y rendición de cuentas</a:t>
          </a:r>
          <a:endParaRPr lang="es-ES" sz="1500" b="0" kern="1200" dirty="0"/>
        </a:p>
      </dsp:txBody>
      <dsp:txXfrm>
        <a:off x="1281043" y="4869462"/>
        <a:ext cx="1387816" cy="832690"/>
      </dsp:txXfrm>
    </dsp:sp>
    <dsp:sp modelId="{3596ABF9-B9AA-4BE5-9C47-83041A0B15A2}">
      <dsp:nvSpPr>
        <dsp:cNvPr id="0" name=""/>
        <dsp:cNvSpPr/>
      </dsp:nvSpPr>
      <dsp:spPr>
        <a:xfrm>
          <a:off x="2807642" y="4869462"/>
          <a:ext cx="1387816" cy="83269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Región 1</a:t>
          </a:r>
          <a:endParaRPr lang="es-ES" sz="1500" b="0" kern="1200" dirty="0"/>
        </a:p>
      </dsp:txBody>
      <dsp:txXfrm>
        <a:off x="2807642" y="4869462"/>
        <a:ext cx="1387816" cy="832690"/>
      </dsp:txXfrm>
    </dsp:sp>
    <dsp:sp modelId="{F8C2317B-1FBA-4BAC-A8F6-60A11DE19B56}">
      <dsp:nvSpPr>
        <dsp:cNvPr id="0" name=""/>
        <dsp:cNvSpPr/>
      </dsp:nvSpPr>
      <dsp:spPr>
        <a:xfrm>
          <a:off x="4334240" y="4860207"/>
          <a:ext cx="1529554" cy="85120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Región 2</a:t>
          </a:r>
          <a:endParaRPr lang="es-ES" sz="1500" b="0" kern="1200" dirty="0"/>
        </a:p>
      </dsp:txBody>
      <dsp:txXfrm>
        <a:off x="4334240" y="4860207"/>
        <a:ext cx="1529554" cy="851200"/>
      </dsp:txXfrm>
    </dsp:sp>
    <dsp:sp modelId="{B20016F6-7839-422E-BE48-BAD9C3E130B0}">
      <dsp:nvSpPr>
        <dsp:cNvPr id="0" name=""/>
        <dsp:cNvSpPr/>
      </dsp:nvSpPr>
      <dsp:spPr>
        <a:xfrm>
          <a:off x="6002576" y="4860207"/>
          <a:ext cx="1529554" cy="851200"/>
        </a:xfrm>
        <a:prstGeom prst="rect">
          <a:avLst/>
        </a:prstGeom>
        <a:solidFill>
          <a:srgbClr val="57ADC8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500" kern="1200" dirty="0"/>
            <a:t>Región 3</a:t>
          </a:r>
          <a:endParaRPr lang="es-ES" sz="1500" b="0" kern="1200" dirty="0"/>
        </a:p>
      </dsp:txBody>
      <dsp:txXfrm>
        <a:off x="6002576" y="4860207"/>
        <a:ext cx="1529554" cy="851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19/03/2019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913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Quitar números en los escenarios de ranking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37101-F3B6-4617-A623-E78806F4D45E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14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Sustituir por la de establecimientos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37101-F3B6-4617-A623-E78806F4D45E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342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Mandar a administración y finanzas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37101-F3B6-4617-A623-E78806F4D45E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140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Separar en básicos y bajo demanda</a:t>
            </a:r>
          </a:p>
          <a:p>
            <a:r>
              <a:rPr lang="es-MX" dirty="0" smtClean="0"/>
              <a:t>Agregar satisfacción general con los trámites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37101-F3B6-4617-A623-E78806F4D45E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84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¿Cambio</a:t>
            </a:r>
            <a:r>
              <a:rPr lang="es-MX" baseline="0" dirty="0" smtClean="0"/>
              <a:t> las preguntas? También habrá mesa de administración y finanzas</a:t>
            </a:r>
            <a:r>
              <a:rPr lang="es-MX" baseline="0" dirty="0" smtClean="0"/>
              <a:t>.</a:t>
            </a:r>
          </a:p>
          <a:p>
            <a:r>
              <a:rPr lang="es-MX" baseline="0" dirty="0" smtClean="0"/>
              <a:t>Agregar de trámites y servicios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37101-F3B6-4617-A623-E78806F4D45E}" type="slidenum">
              <a:rPr lang="es-MX" smtClean="0"/>
              <a:t>37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1197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aseline="0" dirty="0" smtClean="0"/>
              <a:t>Serie histórica del 2012 en adelante.</a:t>
            </a:r>
          </a:p>
        </p:txBody>
      </p:sp>
    </p:spTree>
    <p:extLst>
      <p:ext uri="{BB962C8B-B14F-4D97-AF65-F5344CB8AC3E}">
        <p14:creationId xmlns:p14="http://schemas.microsoft.com/office/powerpoint/2010/main" val="116642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 Imagen" descr="LNPP_Apps_PPT-06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2582863"/>
            <a:ext cx="111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3208338"/>
            <a:ext cx="1117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9 Rectángulo"/>
          <p:cNvSpPr/>
          <p:nvPr userDrawn="1"/>
        </p:nvSpPr>
        <p:spPr>
          <a:xfrm>
            <a:off x="1763713" y="2781300"/>
            <a:ext cx="5616575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12 Marcador de texto"/>
          <p:cNvSpPr>
            <a:spLocks noGrp="1"/>
          </p:cNvSpPr>
          <p:nvPr>
            <p:ph type="body" sz="quarter" idx="10"/>
          </p:nvPr>
        </p:nvSpPr>
        <p:spPr>
          <a:xfrm>
            <a:off x="1763688" y="2780928"/>
            <a:ext cx="5616624" cy="1296144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3200" b="1" kern="1200" cap="all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0921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6 Imagen" descr="LNPP_Apps_PPT-05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768475"/>
            <a:ext cx="1987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5" y="4348163"/>
            <a:ext cx="1985963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8"/>
          <p:cNvSpPr/>
          <p:nvPr userDrawn="1"/>
        </p:nvSpPr>
        <p:spPr>
          <a:xfrm>
            <a:off x="1671638" y="2051050"/>
            <a:ext cx="5800725" cy="275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18 Marcador de texto"/>
          <p:cNvSpPr>
            <a:spLocks noGrp="1"/>
          </p:cNvSpPr>
          <p:nvPr>
            <p:ph type="body" sz="quarter" idx="10"/>
          </p:nvPr>
        </p:nvSpPr>
        <p:spPr>
          <a:xfrm>
            <a:off x="1691481" y="2240756"/>
            <a:ext cx="5761037" cy="540172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buNone/>
              <a:defRPr lang="es-ES" sz="1700" kern="1200" noProof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>
          <a:xfrm>
            <a:off x="1692275" y="2853481"/>
            <a:ext cx="5759450" cy="1871663"/>
          </a:xfrm>
        </p:spPr>
        <p:txBody>
          <a:bodyPr/>
          <a:lstStyle>
            <a:lvl1pPr marL="0" indent="0" algn="l" defTabSz="914400" rtl="0" eaLnBrk="1" latinLnBrk="0" hangingPunct="1">
              <a:buFont typeface="Arial" panose="020B0604020202020204" pitchFamily="34" charset="0"/>
              <a:buNone/>
              <a:defRPr lang="es-ES" sz="1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Arial" panose="020B0604020202020204" pitchFamily="34" charset="0"/>
              <a:buChar char="•"/>
              <a:defRPr sz="17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</a:lstStyle>
          <a:p>
            <a:pPr lvl="0"/>
            <a:r>
              <a:rPr lang="es-ES" smtClean="0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8958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437072"/>
            <a:ext cx="9144001" cy="617367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251520" y="2198335"/>
            <a:ext cx="2180784" cy="331787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smtClean="0"/>
              <a:t>Valor</a:t>
            </a:r>
          </a:p>
        </p:txBody>
      </p:sp>
      <p:sp>
        <p:nvSpPr>
          <p:cNvPr id="35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251520" y="3695415"/>
            <a:ext cx="2180784" cy="733210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smtClean="0"/>
              <a:t>Descripción</a:t>
            </a:r>
          </a:p>
        </p:txBody>
      </p:sp>
      <p:sp>
        <p:nvSpPr>
          <p:cNvPr id="36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3367055"/>
            <a:ext cx="2180784" cy="331787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smtClean="0"/>
              <a:t>Valor</a:t>
            </a:r>
          </a:p>
        </p:txBody>
      </p:sp>
      <p:sp>
        <p:nvSpPr>
          <p:cNvPr id="37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564678"/>
            <a:ext cx="2180784" cy="733210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algn="ctr"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smtClean="0"/>
              <a:t>Descripción</a:t>
            </a:r>
          </a:p>
        </p:txBody>
      </p:sp>
      <p:sp>
        <p:nvSpPr>
          <p:cNvPr id="38" name="Marcador de texto 23"/>
          <p:cNvSpPr>
            <a:spLocks noGrp="1"/>
          </p:cNvSpPr>
          <p:nvPr>
            <p:ph type="body" sz="quarter" idx="18" hasCustomPrompt="1"/>
          </p:nvPr>
        </p:nvSpPr>
        <p:spPr>
          <a:xfrm>
            <a:off x="251520" y="5236318"/>
            <a:ext cx="2180784" cy="331787"/>
          </a:xfrm>
          <a:prstGeom prst="rect">
            <a:avLst/>
          </a:prstGeom>
          <a:solidFill>
            <a:srgbClr val="D9D9D9"/>
          </a:solidFill>
        </p:spPr>
        <p:txBody>
          <a:bodyPr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s-ES" dirty="0" smtClean="0"/>
              <a:t>Valor</a:t>
            </a:r>
          </a:p>
        </p:txBody>
      </p:sp>
      <p:sp>
        <p:nvSpPr>
          <p:cNvPr id="40" name="Marcador de texto 23"/>
          <p:cNvSpPr>
            <a:spLocks noGrp="1"/>
          </p:cNvSpPr>
          <p:nvPr>
            <p:ph type="body" sz="quarter" idx="19" hasCustomPrompt="1"/>
          </p:nvPr>
        </p:nvSpPr>
        <p:spPr>
          <a:xfrm>
            <a:off x="251520" y="4547725"/>
            <a:ext cx="2180784" cy="646331"/>
          </a:xfrm>
          <a:prstGeom prst="rect">
            <a:avLst/>
          </a:prstGeom>
          <a:solidFill>
            <a:srgbClr val="1E90FF"/>
          </a:solidFill>
        </p:spPr>
        <p:txBody>
          <a:bodyPr/>
          <a:lstStyle>
            <a:lvl1pPr algn="ctr"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ESCENARIO OPTIMISTA</a:t>
            </a:r>
          </a:p>
        </p:txBody>
      </p:sp>
      <p:sp>
        <p:nvSpPr>
          <p:cNvPr id="41" name="Marcador de texto 23"/>
          <p:cNvSpPr>
            <a:spLocks noGrp="1"/>
          </p:cNvSpPr>
          <p:nvPr>
            <p:ph type="body" sz="quarter" idx="20" hasCustomPrompt="1"/>
          </p:nvPr>
        </p:nvSpPr>
        <p:spPr>
          <a:xfrm>
            <a:off x="251520" y="2696550"/>
            <a:ext cx="2180784" cy="646331"/>
          </a:xfrm>
          <a:prstGeom prst="rect">
            <a:avLst/>
          </a:prstGeom>
          <a:solidFill>
            <a:srgbClr val="FF0000"/>
          </a:solidFill>
        </p:spPr>
        <p:txBody>
          <a:bodyPr/>
          <a:lstStyle>
            <a:lvl1pPr algn="ctr"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ESCENARIO CONSERVADOR</a:t>
            </a:r>
          </a:p>
        </p:txBody>
      </p:sp>
      <p:sp>
        <p:nvSpPr>
          <p:cNvPr id="42" name="Marcador de texto 23"/>
          <p:cNvSpPr>
            <a:spLocks noGrp="1"/>
          </p:cNvSpPr>
          <p:nvPr>
            <p:ph type="body" sz="quarter" idx="21" hasCustomPrompt="1"/>
          </p:nvPr>
        </p:nvSpPr>
        <p:spPr>
          <a:xfrm>
            <a:off x="251520" y="1617902"/>
            <a:ext cx="2180784" cy="557081"/>
          </a:xfrm>
          <a:prstGeom prst="rect">
            <a:avLst/>
          </a:prstGeom>
          <a:solidFill>
            <a:srgbClr val="F58134"/>
          </a:solidFill>
        </p:spPr>
        <p:txBody>
          <a:bodyPr/>
          <a:lstStyle>
            <a:lvl1pPr algn="ctr"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smtClean="0"/>
              <a:t>VALOR ACTUAL DE AGUASCALIENTES</a:t>
            </a:r>
          </a:p>
        </p:txBody>
      </p:sp>
    </p:spTree>
    <p:extLst>
      <p:ext uri="{BB962C8B-B14F-4D97-AF65-F5344CB8AC3E}">
        <p14:creationId xmlns:p14="http://schemas.microsoft.com/office/powerpoint/2010/main" val="30616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9" r:id="rId13"/>
    <p:sldLayoutId id="2147483710" r:id="rId14"/>
    <p:sldLayoutId id="2147483711" r:id="rId15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b="1" dirty="0"/>
              <a:t>Transparencia y rendición de cuentas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49" y="1465817"/>
            <a:ext cx="7546191" cy="4803131"/>
          </a:xfrm>
          <a:prstGeom prst="rect">
            <a:avLst/>
          </a:prstGeom>
        </p:spPr>
      </p:pic>
      <p:sp>
        <p:nvSpPr>
          <p:cNvPr id="6" name="Marcador de texto 1"/>
          <p:cNvSpPr txBox="1">
            <a:spLocks/>
          </p:cNvSpPr>
          <p:nvPr/>
        </p:nvSpPr>
        <p:spPr bwMode="auto">
          <a:xfrm>
            <a:off x="448111" y="157787"/>
            <a:ext cx="5827997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all" spc="0" normalizeH="0" baseline="0" noProof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4. Retos, visión y estrategias</a:t>
            </a:r>
            <a:endParaRPr kumimoji="0" lang="es-MX" sz="24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58" y="1626051"/>
            <a:ext cx="6733362" cy="4663217"/>
          </a:xfrm>
          <a:prstGeom prst="rect">
            <a:avLst/>
          </a:prstGeom>
        </p:spPr>
      </p:pic>
      <p:sp>
        <p:nvSpPr>
          <p:cNvPr id="6" name="Marcador de texto 1"/>
          <p:cNvSpPr txBox="1">
            <a:spLocks/>
          </p:cNvSpPr>
          <p:nvPr/>
        </p:nvSpPr>
        <p:spPr bwMode="auto">
          <a:xfrm>
            <a:off x="448111" y="357743"/>
            <a:ext cx="7174660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all" spc="0" normalizeH="0" baseline="0" noProof="0" dirty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5. Observatorio del desarrollo de </a:t>
            </a:r>
            <a:r>
              <a:rPr kumimoji="0" lang="es-MX" sz="2400" b="1" i="0" u="none" strike="noStrike" kern="1200" cap="all" spc="0" normalizeH="0" baseline="0" noProof="0" dirty="0" err="1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aguascalientes</a:t>
            </a:r>
            <a:endParaRPr kumimoji="0" lang="es-MX" sz="24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4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6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877431246"/>
              </p:ext>
            </p:extLst>
          </p:nvPr>
        </p:nvGraphicFramePr>
        <p:xfrm>
          <a:off x="86984" y="160190"/>
          <a:ext cx="8813175" cy="571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upo 6"/>
          <p:cNvGrpSpPr/>
          <p:nvPr/>
        </p:nvGrpSpPr>
        <p:grpSpPr>
          <a:xfrm>
            <a:off x="288417" y="5878374"/>
            <a:ext cx="5233725" cy="373260"/>
            <a:chOff x="413502" y="6238473"/>
            <a:chExt cx="5233725" cy="373260"/>
          </a:xfrm>
        </p:grpSpPr>
        <p:sp>
          <p:nvSpPr>
            <p:cNvPr id="2" name="Rectángulo 1"/>
            <p:cNvSpPr/>
            <p:nvPr/>
          </p:nvSpPr>
          <p:spPr>
            <a:xfrm>
              <a:off x="2912976" y="6310917"/>
              <a:ext cx="423949" cy="224444"/>
            </a:xfrm>
            <a:prstGeom prst="rect">
              <a:avLst/>
            </a:prstGeom>
            <a:solidFill>
              <a:srgbClr val="57A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13502" y="6310917"/>
              <a:ext cx="423949" cy="224444"/>
            </a:xfrm>
            <a:prstGeom prst="rect">
              <a:avLst/>
            </a:prstGeom>
            <a:solidFill>
              <a:srgbClr val="DD99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837451" y="6238473"/>
              <a:ext cx="1787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Mesas realizadas</a:t>
              </a:r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3336925" y="6242401"/>
              <a:ext cx="2310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Mesas por realizar</a:t>
              </a:r>
            </a:p>
          </p:txBody>
        </p:sp>
      </p:grp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26" y="5132497"/>
            <a:ext cx="1018901" cy="93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s-MX" smtClean="0"/>
              <a:t>Marco demográfico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63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367684"/>
            <a:ext cx="9144001" cy="592183"/>
          </a:xfrm>
        </p:spPr>
        <p:txBody>
          <a:bodyPr/>
          <a:lstStyle/>
          <a:p>
            <a:r>
              <a:rPr lang="es-ES" dirty="0"/>
              <a:t>Porcentaje de población respecto del total nacional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6716685" y="3142365"/>
            <a:ext cx="908146" cy="331787"/>
          </a:xfrm>
        </p:spPr>
        <p:txBody>
          <a:bodyPr/>
          <a:lstStyle/>
          <a:p>
            <a:r>
              <a:rPr lang="es-MX" dirty="0" smtClean="0"/>
              <a:t>2018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27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1886561" cy="331787"/>
          </a:xfrm>
        </p:spPr>
        <p:txBody>
          <a:bodyPr/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Fuente: 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CONAPO</a:t>
            </a:r>
            <a:endParaRPr lang="es-MX" sz="12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73" y="1210491"/>
            <a:ext cx="5023345" cy="49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0391"/>
            <a:ext cx="9144001" cy="592183"/>
          </a:xfrm>
        </p:spPr>
        <p:txBody>
          <a:bodyPr/>
          <a:lstStyle/>
          <a:p>
            <a:r>
              <a:rPr lang="es-ES" dirty="0"/>
              <a:t>Tasa de crecimiento de la población, 2001-2018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6250373" y="3161131"/>
            <a:ext cx="1920240" cy="331787"/>
          </a:xfrm>
        </p:spPr>
        <p:txBody>
          <a:bodyPr/>
          <a:lstStyle/>
          <a:p>
            <a:r>
              <a:rPr lang="es-MX" dirty="0" smtClean="0"/>
              <a:t>2001-2018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4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36" y="1188722"/>
            <a:ext cx="4963727" cy="4897480"/>
          </a:xfrm>
          <a:prstGeom prst="rect">
            <a:avLst/>
          </a:prstGeom>
        </p:spPr>
      </p:pic>
      <p:sp>
        <p:nvSpPr>
          <p:cNvPr id="8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1886561" cy="331787"/>
          </a:xfrm>
        </p:spPr>
        <p:txBody>
          <a:bodyPr/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Fuente: 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CONAPO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515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2000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2018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24</a:t>
            </a:r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11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Tasa global de fecundidad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72" y="2011680"/>
            <a:ext cx="5670009" cy="3192780"/>
          </a:xfrm>
          <a:prstGeom prst="rect">
            <a:avLst/>
          </a:prstGeom>
        </p:spPr>
      </p:pic>
      <p:sp>
        <p:nvSpPr>
          <p:cNvPr id="11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1886561" cy="331787"/>
          </a:xfrm>
        </p:spPr>
        <p:txBody>
          <a:bodyPr/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Fuente: 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CONAPO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780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2000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2015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Saldo neto migratorio, 2015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2892401" cy="331787"/>
          </a:xfrm>
        </p:spPr>
        <p:txBody>
          <a:bodyPr/>
          <a:lstStyle/>
          <a:p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Fuente: INEGI, 2015. Encuesta </a:t>
            </a:r>
            <a:r>
              <a:rPr lang="es-E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Intercensal</a:t>
            </a: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MX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97" y="1831165"/>
            <a:ext cx="5470445" cy="33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6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2000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2015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08192"/>
            <a:ext cx="9144001" cy="592183"/>
          </a:xfrm>
        </p:spPr>
        <p:txBody>
          <a:bodyPr/>
          <a:lstStyle/>
          <a:p>
            <a:r>
              <a:rPr lang="es-MX" dirty="0"/>
              <a:t>Saldo neto migratorio, 2015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81" y="1097280"/>
            <a:ext cx="5205962" cy="5031265"/>
          </a:xfrm>
          <a:prstGeom prst="rect">
            <a:avLst/>
          </a:prstGeom>
        </p:spPr>
      </p:pic>
      <p:sp>
        <p:nvSpPr>
          <p:cNvPr id="11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2892401" cy="331787"/>
          </a:xfrm>
        </p:spPr>
        <p:txBody>
          <a:bodyPr/>
          <a:lstStyle/>
          <a:p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Fuente: INEGI, 2015. Encuesta </a:t>
            </a:r>
            <a:r>
              <a:rPr lang="es-E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Intercensal</a:t>
            </a: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48714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42990"/>
            <a:ext cx="9144001" cy="592183"/>
          </a:xfrm>
        </p:spPr>
        <p:txBody>
          <a:bodyPr/>
          <a:lstStyle/>
          <a:p>
            <a:r>
              <a:rPr lang="es-ES" dirty="0"/>
              <a:t>Porcentaje de población nacida en otra entidad o país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6716685" y="3142365"/>
            <a:ext cx="908146" cy="331787"/>
          </a:xfrm>
        </p:spPr>
        <p:txBody>
          <a:bodyPr/>
          <a:lstStyle/>
          <a:p>
            <a:r>
              <a:rPr lang="es-MX" dirty="0" smtClean="0"/>
              <a:t>2015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12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4" y="1163782"/>
            <a:ext cx="5096708" cy="5048029"/>
          </a:xfrm>
          <a:prstGeom prst="rect">
            <a:avLst/>
          </a:prstGeom>
        </p:spPr>
      </p:pic>
      <p:sp>
        <p:nvSpPr>
          <p:cNvPr id="8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2892401" cy="331787"/>
          </a:xfrm>
        </p:spPr>
        <p:txBody>
          <a:bodyPr/>
          <a:lstStyle/>
          <a:p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Fuente: INEGI, 2015. Encuesta </a:t>
            </a:r>
            <a:r>
              <a:rPr lang="es-E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Intercensal</a:t>
            </a:r>
            <a:r>
              <a:rPr lang="es-E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6540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9" y="1418521"/>
            <a:ext cx="8672394" cy="4537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2000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2018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7</a:t>
            </a:r>
            <a:endParaRPr lang="es-MX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Edad mediana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63" y="2039881"/>
            <a:ext cx="5535485" cy="3164898"/>
          </a:xfrm>
          <a:prstGeom prst="rect">
            <a:avLst/>
          </a:prstGeom>
        </p:spPr>
      </p:pic>
      <p:sp>
        <p:nvSpPr>
          <p:cNvPr id="10" name="Marcador de texto 5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1886561" cy="331787"/>
          </a:xfrm>
        </p:spPr>
        <p:txBody>
          <a:bodyPr/>
          <a:lstStyle/>
          <a:p>
            <a:r>
              <a:rPr lang="es-MX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Fuente: </a:t>
            </a:r>
            <a:r>
              <a:rPr lang="es-MX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CONAPO</a:t>
            </a:r>
            <a:endParaRPr lang="es-MX" sz="1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0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48541" y="4598455"/>
            <a:ext cx="5492635" cy="1358207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s-MX" b="1" dirty="0" smtClean="0"/>
              <a:t>INDICADORES DE TRANSPARENCIA Y RENDICIÓN DE CUENTAS</a:t>
            </a:r>
            <a:endParaRPr lang="es-MX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9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2013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21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738664"/>
          </a:xfrm>
        </p:spPr>
        <p:txBody>
          <a:bodyPr/>
          <a:lstStyle/>
          <a:p>
            <a:pPr lvl="0">
              <a:defRPr/>
            </a:pPr>
            <a:r>
              <a:rPr lang="es-MX" sz="2400" dirty="0">
                <a:sym typeface="Helvetica"/>
              </a:rPr>
              <a:t>Población que tuvo contacto con algún servidor público </a:t>
            </a:r>
            <a:br>
              <a:rPr lang="es-MX" sz="2400" dirty="0">
                <a:sym typeface="Helvetica"/>
              </a:rPr>
            </a:br>
            <a:r>
              <a:rPr lang="es-MX" sz="2400" dirty="0">
                <a:sym typeface="Helvetica"/>
              </a:rPr>
              <a:t>y con actos de corrupción</a:t>
            </a:r>
            <a:r>
              <a:rPr lang="pt-BR" sz="2400" kern="0" spc="-62" dirty="0">
                <a:cs typeface="Helvetica"/>
                <a:sym typeface="Helvetica"/>
              </a:rPr>
              <a:t/>
            </a:r>
            <a:br>
              <a:rPr lang="pt-BR" sz="2400" kern="0" spc="-62" dirty="0">
                <a:cs typeface="Helvetica"/>
                <a:sym typeface="Helvetica"/>
              </a:rPr>
            </a:br>
            <a:endParaRPr lang="es-MX" sz="2400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2646470" cy="331787"/>
          </a:xfrm>
        </p:spPr>
        <p:txBody>
          <a:bodyPr/>
          <a:lstStyle/>
          <a:p>
            <a:r>
              <a:rPr lang="es-MX" sz="1200" dirty="0"/>
              <a:t>Fuente: INEGI. Encuesta Nacional de Calidad e Impacto </a:t>
            </a:r>
            <a:r>
              <a:rPr lang="es-MX" sz="1200" dirty="0" smtClean="0"/>
              <a:t>Gubernamental (ENCIG)</a:t>
            </a:r>
            <a:endParaRPr lang="es-MX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9" y="1977646"/>
            <a:ext cx="5439129" cy="31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2013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21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738664"/>
          </a:xfrm>
        </p:spPr>
        <p:txBody>
          <a:bodyPr/>
          <a:lstStyle/>
          <a:p>
            <a:pPr lvl="0">
              <a:defRPr/>
            </a:pPr>
            <a:r>
              <a:rPr lang="es-MX" sz="2400" dirty="0">
                <a:sym typeface="Helvetica"/>
              </a:rPr>
              <a:t>Población que tuvo contacto con algún servidor público </a:t>
            </a:r>
            <a:br>
              <a:rPr lang="es-MX" sz="2400" dirty="0">
                <a:sym typeface="Helvetica"/>
              </a:rPr>
            </a:br>
            <a:r>
              <a:rPr lang="es-MX" sz="2400" dirty="0">
                <a:sym typeface="Helvetica"/>
              </a:rPr>
              <a:t>y con actos de corrupción</a:t>
            </a:r>
            <a:r>
              <a:rPr lang="pt-BR" sz="2400" kern="0" spc="-62" dirty="0">
                <a:cs typeface="Helvetica"/>
                <a:sym typeface="Helvetica"/>
              </a:rPr>
              <a:t/>
            </a:r>
            <a:br>
              <a:rPr lang="pt-BR" sz="2400" kern="0" spc="-62" dirty="0">
                <a:cs typeface="Helvetica"/>
                <a:sym typeface="Helvetica"/>
              </a:rPr>
            </a:br>
            <a:endParaRPr lang="es-MX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13" y="1562246"/>
            <a:ext cx="4546062" cy="4608215"/>
          </a:xfrm>
          <a:prstGeom prst="rect">
            <a:avLst/>
          </a:prstGeom>
        </p:spPr>
      </p:pic>
      <p:sp>
        <p:nvSpPr>
          <p:cNvPr id="11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2646470" cy="331787"/>
          </a:xfrm>
        </p:spPr>
        <p:txBody>
          <a:bodyPr/>
          <a:lstStyle/>
          <a:p>
            <a:r>
              <a:rPr lang="es-MX" sz="1200" dirty="0"/>
              <a:t>Fuente: INEGI. Encuesta Nacional de Calidad e Impacto </a:t>
            </a:r>
            <a:r>
              <a:rPr lang="es-MX" sz="1200" dirty="0" smtClean="0"/>
              <a:t>Gubernamental (ENCIG)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2438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393527"/>
            <a:ext cx="9144001" cy="782128"/>
          </a:xfrm>
        </p:spPr>
        <p:txBody>
          <a:bodyPr/>
          <a:lstStyle/>
          <a:p>
            <a:r>
              <a:rPr lang="es-MX" dirty="0">
                <a:sym typeface="Helvetica"/>
              </a:rPr>
              <a:t>Población que tuvo contacto con algún servidor público </a:t>
            </a:r>
            <a:br>
              <a:rPr lang="es-MX" dirty="0">
                <a:sym typeface="Helvetica"/>
              </a:rPr>
            </a:br>
            <a:r>
              <a:rPr lang="es-MX" dirty="0">
                <a:sym typeface="Helvetica"/>
              </a:rPr>
              <a:t>y con actos de </a:t>
            </a:r>
            <a:r>
              <a:rPr lang="es-MX" dirty="0" smtClean="0">
                <a:sym typeface="Helvetica"/>
              </a:rPr>
              <a:t>corrupción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14556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251520" y="3366692"/>
            <a:ext cx="2180784" cy="1057026"/>
          </a:xfrm>
        </p:spPr>
        <p:txBody>
          <a:bodyPr/>
          <a:lstStyle/>
          <a:p>
            <a:r>
              <a:rPr lang="es-MX" dirty="0"/>
              <a:t>Alcanzar y mantenerse entre los primeros 10 lugares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7"/>
          </p:nvPr>
        </p:nvSpPr>
        <p:spPr>
          <a:xfrm>
            <a:off x="251520" y="5208029"/>
            <a:ext cx="2180784" cy="1060966"/>
          </a:xfrm>
        </p:spPr>
        <p:txBody>
          <a:bodyPr/>
          <a:lstStyle/>
          <a:p>
            <a:r>
              <a:rPr lang="es-MX" dirty="0"/>
              <a:t>Alcanzar y mantenerse entre los primeros </a:t>
            </a:r>
            <a:r>
              <a:rPr lang="es-MX" dirty="0" smtClean="0"/>
              <a:t>5 </a:t>
            </a:r>
            <a:r>
              <a:rPr lang="es-MX" dirty="0"/>
              <a:t>lugares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MX" dirty="0" smtClean="0"/>
              <a:t>ESCENARIO OPTIMISTA</a:t>
            </a:r>
            <a:endParaRPr lang="es-MX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MX" dirty="0" smtClean="0"/>
              <a:t>ESCENARIO CONSERVADOR</a:t>
            </a:r>
            <a:endParaRPr lang="es-MX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MX" dirty="0" smtClean="0"/>
              <a:t>VALOR ACTUAL DE AGUASCALIENTES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302" y="1291792"/>
            <a:ext cx="4624043" cy="468726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782984" y="2783187"/>
            <a:ext cx="137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FF0000"/>
                </a:solidFill>
                <a:latin typeface="Calibri" panose="020F0502020204030204"/>
              </a:rPr>
              <a:t>ESCENARIO CONSERVADOR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2684727" y="2725602"/>
            <a:ext cx="4941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786865" y="1791882"/>
            <a:ext cx="114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1E90FF"/>
                </a:solidFill>
                <a:latin typeface="Calibri" panose="020F0502020204030204"/>
              </a:rPr>
              <a:t>ESCENARIO OPTIMISTA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2660491" y="2018506"/>
            <a:ext cx="4941924" cy="0"/>
          </a:xfrm>
          <a:prstGeom prst="line">
            <a:avLst/>
          </a:prstGeom>
          <a:ln w="381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0A417E0-1D58-45E3-ABC9-FD114147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25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AACDA-E189-4EF2-90B9-329E926B8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2013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1C4DAA-3915-46D7-BDA9-6116A9F4F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C4C06F-1359-4C52-8E25-62F80F2862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53078EE-6EFC-4358-B34B-18E7484AE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19</a:t>
            </a:r>
            <a:endParaRPr lang="es-MX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D8B9FD8-D4D3-41FF-BF13-CF5548B8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ym typeface="Helvetica"/>
              </a:rPr>
              <a:t>Tasa de incidencia de corrupción</a:t>
            </a:r>
            <a:r>
              <a:rPr lang="pt-BR" kern="0" spc="-62" dirty="0">
                <a:cs typeface="Helvetica"/>
                <a:sym typeface="Helvetica"/>
              </a:rPr>
              <a:t/>
            </a:r>
            <a:br>
              <a:rPr lang="pt-BR" kern="0" spc="-62" dirty="0">
                <a:cs typeface="Helvetica"/>
                <a:sym typeface="Helvetica"/>
              </a:rPr>
            </a:b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8" y="1901480"/>
            <a:ext cx="5638891" cy="344446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3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2646470" cy="331787"/>
          </a:xfrm>
        </p:spPr>
        <p:txBody>
          <a:bodyPr/>
          <a:lstStyle/>
          <a:p>
            <a:r>
              <a:rPr lang="es-MX" sz="1200" dirty="0"/>
              <a:t>Fuente: INEGI. Encuesta Nacional de Calidad e Impacto </a:t>
            </a:r>
            <a:r>
              <a:rPr lang="es-MX" sz="1200" dirty="0" smtClean="0"/>
              <a:t>Gubernamental (ENCIG)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6290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0A417E0-1D58-45E3-ABC9-FD114147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26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1AACDA-E189-4EF2-90B9-329E926B89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2013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1C4DAA-3915-46D7-BDA9-6116A9F4F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C4C06F-1359-4C52-8E25-62F80F2862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53078EE-6EFC-4358-B34B-18E7484AE8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19</a:t>
            </a:r>
            <a:endParaRPr lang="es-MX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D8B9FD8-D4D3-41FF-BF13-CF5548B8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ym typeface="Helvetica"/>
              </a:rPr>
              <a:t>Tasa de incidencia de corrupción</a:t>
            </a:r>
            <a:r>
              <a:rPr lang="pt-BR" kern="0" spc="-62" dirty="0">
                <a:cs typeface="Helvetica"/>
                <a:sym typeface="Helvetica"/>
              </a:rPr>
              <a:t/>
            </a:r>
            <a:br>
              <a:rPr lang="pt-BR" kern="0" spc="-62" dirty="0">
                <a:cs typeface="Helvetica"/>
                <a:sym typeface="Helvetica"/>
              </a:rPr>
            </a:b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07" y="1411529"/>
            <a:ext cx="4767750" cy="4795577"/>
          </a:xfrm>
          <a:prstGeom prst="rect">
            <a:avLst/>
          </a:prstGeom>
        </p:spPr>
      </p:pic>
      <p:sp>
        <p:nvSpPr>
          <p:cNvPr id="11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2646470" cy="331787"/>
          </a:xfrm>
        </p:spPr>
        <p:txBody>
          <a:bodyPr/>
          <a:lstStyle/>
          <a:p>
            <a:r>
              <a:rPr lang="es-MX" sz="1200" dirty="0"/>
              <a:t>Fuente: INEGI. Encuesta Nacional de Calidad e Impacto </a:t>
            </a:r>
            <a:r>
              <a:rPr lang="es-MX" sz="1200" dirty="0" smtClean="0"/>
              <a:t>Gubernamental (ENCIG)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7332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>
                <a:sym typeface="Helvetica"/>
              </a:rPr>
              <a:t>Tasa de incidencia de </a:t>
            </a:r>
            <a:r>
              <a:rPr lang="es-MX" sz="2800" dirty="0" smtClean="0">
                <a:sym typeface="Helvetica"/>
              </a:rPr>
              <a:t>corrupción</a:t>
            </a:r>
            <a:endParaRPr lang="es-MX" sz="28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24,443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251520" y="3379827"/>
            <a:ext cx="2180784" cy="1035654"/>
          </a:xfrm>
        </p:spPr>
        <p:txBody>
          <a:bodyPr/>
          <a:lstStyle/>
          <a:p>
            <a:r>
              <a:rPr lang="es-MX" dirty="0" smtClean="0"/>
              <a:t>Alcanzar y mantenerse entre los primeros 10 lugares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7"/>
          </p:nvPr>
        </p:nvSpPr>
        <p:spPr>
          <a:xfrm>
            <a:off x="251520" y="5239658"/>
            <a:ext cx="2180784" cy="1045812"/>
          </a:xfrm>
        </p:spPr>
        <p:txBody>
          <a:bodyPr/>
          <a:lstStyle/>
          <a:p>
            <a:r>
              <a:rPr lang="es-MX" dirty="0" smtClean="0"/>
              <a:t>Alcanzar </a:t>
            </a:r>
            <a:r>
              <a:rPr lang="es-MX" dirty="0" smtClean="0"/>
              <a:t>y mantenerse entre los primeros 5 lugares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MX" dirty="0" smtClean="0"/>
              <a:t>ESCENARIO OPTIMISTA</a:t>
            </a:r>
            <a:endParaRPr lang="es-MX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MX" dirty="0" smtClean="0"/>
              <a:t>ESCENARIO CONSERVADOR</a:t>
            </a:r>
            <a:endParaRPr lang="es-MX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MX" dirty="0" smtClean="0"/>
              <a:t>VALOR ACTUAL DE AGUASCALIENTES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476" y="1236662"/>
            <a:ext cx="4767750" cy="4795577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782984" y="2739643"/>
            <a:ext cx="137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FF0000"/>
                </a:solidFill>
                <a:latin typeface="Calibri" panose="020F0502020204030204"/>
              </a:rPr>
              <a:t>ESCENARIO CONSERVADOR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2684727" y="2682058"/>
            <a:ext cx="4941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786865" y="1748338"/>
            <a:ext cx="114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1E90FF"/>
                </a:solidFill>
                <a:latin typeface="Calibri" panose="020F0502020204030204"/>
              </a:rPr>
              <a:t>ESCENARIO OPTIMISTA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2660491" y="1974962"/>
            <a:ext cx="4941924" cy="0"/>
          </a:xfrm>
          <a:prstGeom prst="line">
            <a:avLst/>
          </a:prstGeom>
          <a:ln w="381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5FB6055-F714-420F-9FDE-DDEA3D4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28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726F5-60F6-4F26-A598-56570B461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51FAA-5E8E-4EBE-806E-A0C2E2C0A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E9D7E8-550E-4A5F-A587-CBB2731CF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5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D0E57DC-A6EC-4D84-9D1F-225A95CA61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 dirty="0" smtClean="0"/>
          </a:p>
          <a:p>
            <a:r>
              <a:rPr lang="es-MX" dirty="0" smtClean="0"/>
              <a:t>3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3803F9D-FBD8-4FA3-8A5F-A535B83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ym typeface="Helvetica"/>
              </a:rPr>
              <a:t>Índice de gobierno abierto </a:t>
            </a:r>
            <a:r>
              <a:rPr lang="pt-BR" kern="0" spc="-62" dirty="0">
                <a:cs typeface="Helvetica"/>
                <a:sym typeface="Helvetica"/>
              </a:rPr>
              <a:t/>
            </a:r>
            <a:br>
              <a:rPr lang="pt-BR" kern="0" spc="-62" dirty="0">
                <a:cs typeface="Helvetica"/>
                <a:sym typeface="Helvetica"/>
              </a:rPr>
            </a:b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1" y="2118595"/>
            <a:ext cx="4681609" cy="3226095"/>
          </a:xfrm>
          <a:prstGeom prst="rect">
            <a:avLst/>
          </a:prstGeom>
        </p:spPr>
      </p:pic>
      <p:sp>
        <p:nvSpPr>
          <p:cNvPr id="11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1510019" cy="331787"/>
          </a:xfrm>
        </p:spPr>
        <p:txBody>
          <a:bodyPr/>
          <a:lstStyle/>
          <a:p>
            <a:r>
              <a:rPr lang="es-MX" dirty="0" smtClean="0"/>
              <a:t>Fuente: CIDE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5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5FB6055-F714-420F-9FDE-DDEA3D4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29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726F5-60F6-4F26-A598-56570B461F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51FAA-5E8E-4EBE-806E-A0C2E2C0A8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2019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E9D7E8-550E-4A5F-A587-CBB2731CF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/>
              <a:t>5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D0E57DC-A6EC-4D84-9D1F-225A95CA61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3803F9D-FBD8-4FA3-8A5F-A535B83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ym typeface="Helvetica"/>
              </a:rPr>
              <a:t>Índice de gobierno abierto </a:t>
            </a:r>
            <a:r>
              <a:rPr lang="pt-BR" kern="0" spc="-62" dirty="0">
                <a:cs typeface="Helvetica"/>
                <a:sym typeface="Helvetica"/>
              </a:rPr>
              <a:t/>
            </a:r>
            <a:br>
              <a:rPr lang="pt-BR" kern="0" spc="-62" dirty="0">
                <a:cs typeface="Helvetica"/>
                <a:sym typeface="Helvetica"/>
              </a:rPr>
            </a:b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6" y="1356972"/>
            <a:ext cx="4957607" cy="4891695"/>
          </a:xfrm>
          <a:prstGeom prst="rect">
            <a:avLst/>
          </a:prstGeom>
        </p:spPr>
      </p:pic>
      <p:sp>
        <p:nvSpPr>
          <p:cNvPr id="11" name="Marcador de texto 12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1510019" cy="331787"/>
          </a:xfrm>
        </p:spPr>
        <p:txBody>
          <a:bodyPr/>
          <a:lstStyle/>
          <a:p>
            <a:r>
              <a:rPr lang="es-MX" dirty="0" smtClean="0"/>
              <a:t>Fuente: CIDE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74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32" y="1638909"/>
            <a:ext cx="8254371" cy="4310554"/>
          </a:xfrm>
          <a:prstGeom prst="rect">
            <a:avLst/>
          </a:prstGeom>
        </p:spPr>
      </p:pic>
      <p:sp>
        <p:nvSpPr>
          <p:cNvPr id="6" name="Marcador de texto 1"/>
          <p:cNvSpPr txBox="1">
            <a:spLocks/>
          </p:cNvSpPr>
          <p:nvPr/>
        </p:nvSpPr>
        <p:spPr bwMode="auto">
          <a:xfrm>
            <a:off x="522925" y="263844"/>
            <a:ext cx="5869561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>
                <a:ln>
                  <a:noFill/>
                </a:ln>
                <a:solidFill>
                  <a:srgbClr val="17758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Metodología del estudio Aguascalientes 2045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previa (reunión citibanamex)</a:t>
            </a:r>
            <a:endParaRPr kumimoji="0" lang="es-MX" sz="20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>
                <a:sym typeface="Helvetica"/>
              </a:rPr>
              <a:t>Índice de gobierno abierto </a:t>
            </a:r>
            <a:endParaRPr lang="es-MX" sz="28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251519" y="2058996"/>
            <a:ext cx="2387177" cy="331787"/>
          </a:xfrm>
        </p:spPr>
        <p:txBody>
          <a:bodyPr/>
          <a:lstStyle/>
          <a:p>
            <a:r>
              <a:rPr lang="es-MX" dirty="0" smtClean="0"/>
              <a:t>0.57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251519" y="3233615"/>
            <a:ext cx="2387177" cy="1019062"/>
          </a:xfrm>
        </p:spPr>
        <p:txBody>
          <a:bodyPr/>
          <a:lstStyle/>
          <a:p>
            <a:r>
              <a:rPr lang="es-MX" dirty="0" smtClean="0"/>
              <a:t>Alcanzar y mantenerse </a:t>
            </a:r>
            <a:r>
              <a:rPr lang="es-MX" dirty="0" smtClean="0"/>
              <a:t>entre los tres primeros lugares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7"/>
          </p:nvPr>
        </p:nvSpPr>
        <p:spPr>
          <a:xfrm>
            <a:off x="251519" y="5095352"/>
            <a:ext cx="2387177" cy="844831"/>
          </a:xfrm>
        </p:spPr>
        <p:txBody>
          <a:bodyPr/>
          <a:lstStyle/>
          <a:p>
            <a:r>
              <a:rPr lang="es-MX" dirty="0"/>
              <a:t>Alcanzar y mantenerse en el </a:t>
            </a:r>
            <a:r>
              <a:rPr lang="es-MX" dirty="0" smtClean="0"/>
              <a:t>primer lugar </a:t>
            </a:r>
            <a:r>
              <a:rPr lang="es-MX" dirty="0"/>
              <a:t>nacional</a:t>
            </a:r>
          </a:p>
          <a:p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9"/>
          </p:nvPr>
        </p:nvSpPr>
        <p:spPr>
          <a:xfrm>
            <a:off x="251519" y="4486767"/>
            <a:ext cx="2387177" cy="571986"/>
          </a:xfrm>
        </p:spPr>
        <p:txBody>
          <a:bodyPr/>
          <a:lstStyle/>
          <a:p>
            <a:r>
              <a:rPr lang="es-MX" dirty="0" smtClean="0"/>
              <a:t>ESCENARIO OPTIMISTA</a:t>
            </a:r>
            <a:endParaRPr lang="es-MX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0"/>
          </p:nvPr>
        </p:nvSpPr>
        <p:spPr>
          <a:xfrm>
            <a:off x="251519" y="2567564"/>
            <a:ext cx="2387177" cy="646331"/>
          </a:xfrm>
        </p:spPr>
        <p:txBody>
          <a:bodyPr/>
          <a:lstStyle/>
          <a:p>
            <a:r>
              <a:rPr lang="es-MX" dirty="0" smtClean="0"/>
              <a:t>ESCENARIO CONSERVADOR</a:t>
            </a:r>
            <a:endParaRPr lang="es-MX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1"/>
          </p:nvPr>
        </p:nvSpPr>
        <p:spPr>
          <a:xfrm>
            <a:off x="251519" y="1478563"/>
            <a:ext cx="2387177" cy="557081"/>
          </a:xfrm>
        </p:spPr>
        <p:txBody>
          <a:bodyPr/>
          <a:lstStyle/>
          <a:p>
            <a:r>
              <a:rPr lang="es-MX" dirty="0" smtClean="0"/>
              <a:t>VALOR ACTUAL DE AGUASCALIENTES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35" y="1054439"/>
            <a:ext cx="4957607" cy="489169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782984" y="1433338"/>
            <a:ext cx="137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FF0000"/>
                </a:solidFill>
                <a:latin typeface="Calibri" panose="020F0502020204030204"/>
              </a:rPr>
              <a:t>ESCENARIO CONSERVADOR</a:t>
            </a:r>
          </a:p>
        </p:txBody>
      </p:sp>
      <p:cxnSp>
        <p:nvCxnSpPr>
          <p:cNvPr id="14" name="Conector recto 13"/>
          <p:cNvCxnSpPr/>
          <p:nvPr/>
        </p:nvCxnSpPr>
        <p:spPr>
          <a:xfrm>
            <a:off x="2684727" y="1375753"/>
            <a:ext cx="4941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786865" y="999390"/>
            <a:ext cx="114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1E90FF"/>
                </a:solidFill>
                <a:latin typeface="Calibri" panose="020F0502020204030204"/>
              </a:rPr>
              <a:t>ESCENARIO OPTIMISTA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2660491" y="1226014"/>
            <a:ext cx="4941924" cy="0"/>
          </a:xfrm>
          <a:prstGeom prst="line">
            <a:avLst/>
          </a:prstGeom>
          <a:ln w="381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3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4E1248C-D46D-48B1-80A3-9CD46651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31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04B618-688C-4FC9-AA51-6DD184A6D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2005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259B8-1977-47D4-9585-A7A395AC7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4187D-D204-49BB-8F5A-DEF93AC3E4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21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BD3AA40-8BB7-44E0-8C6B-CEA819E932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45ECE6B-3C40-46AD-A483-71870EC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>
                <a:sym typeface="Helvetica"/>
              </a:rPr>
              <a:t>Peso del servicio de la deuda respecto de los ingresos totales</a:t>
            </a:r>
            <a:r>
              <a:rPr lang="pt-BR" sz="2400" kern="0" spc="-62" dirty="0">
                <a:cs typeface="Helvetica"/>
                <a:sym typeface="Helvetica"/>
              </a:rPr>
              <a:t/>
            </a:r>
            <a:br>
              <a:rPr lang="pt-BR" sz="2400" kern="0" spc="-62" dirty="0">
                <a:cs typeface="Helvetica"/>
                <a:sym typeface="Helvetica"/>
              </a:rPr>
            </a:br>
            <a:endParaRPr lang="es-MX" sz="24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4" y="1903615"/>
            <a:ext cx="5677610" cy="3361860"/>
          </a:xfrm>
          <a:prstGeom prst="rect">
            <a:avLst/>
          </a:prstGeom>
        </p:spPr>
      </p:pic>
      <p:sp>
        <p:nvSpPr>
          <p:cNvPr id="11" name="Marcador de texto 7">
            <a:extLst>
              <a:ext uri="{FF2B5EF4-FFF2-40B4-BE49-F238E27FC236}">
                <a16:creationId xmlns:a16="http://schemas.microsoft.com/office/drawing/2014/main" id="{B1F3DF54-804A-48EA-9C5F-A02CA949A9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1510019" cy="331787"/>
          </a:xfrm>
        </p:spPr>
        <p:txBody>
          <a:bodyPr/>
          <a:lstStyle/>
          <a:p>
            <a:r>
              <a:rPr lang="es-MX" dirty="0" smtClean="0"/>
              <a:t>Fuente: INAFED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778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4E1248C-D46D-48B1-80A3-9CD46651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32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04B618-688C-4FC9-AA51-6DD184A6D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2005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7259B8-1977-47D4-9585-A7A395AC7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54187D-D204-49BB-8F5A-DEF93AC3E4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21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BD3AA40-8BB7-44E0-8C6B-CEA819E932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12</a:t>
            </a:r>
            <a:endParaRPr lang="es-MX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45ECE6B-3C40-46AD-A483-71870EC0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400" dirty="0">
                <a:sym typeface="Helvetica"/>
              </a:rPr>
              <a:t>Peso del servicio de la deuda respecto de los ingresos totales</a:t>
            </a:r>
            <a:r>
              <a:rPr lang="pt-BR" sz="2400" kern="0" spc="-62" dirty="0">
                <a:cs typeface="Helvetica"/>
                <a:sym typeface="Helvetica"/>
              </a:rPr>
              <a:t/>
            </a:r>
            <a:br>
              <a:rPr lang="pt-BR" sz="2400" kern="0" spc="-62" dirty="0">
                <a:cs typeface="Helvetica"/>
                <a:sym typeface="Helvetica"/>
              </a:rPr>
            </a:br>
            <a:endParaRPr lang="es-MX" sz="2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1F3DF54-804A-48EA-9C5F-A02CA949A9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smtClean="0"/>
              <a:t>Fuente: INAFED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96" y="1487576"/>
            <a:ext cx="4736690" cy="463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ym typeface="Helvetica"/>
              </a:rPr>
              <a:t>Peso del servicio de la deuda respecto de los ingresos </a:t>
            </a:r>
            <a:r>
              <a:rPr lang="es-MX" dirty="0" smtClean="0">
                <a:sym typeface="Helvetica"/>
              </a:rPr>
              <a:t>totales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>
          <a:xfrm>
            <a:off x="251520" y="1867409"/>
            <a:ext cx="2180784" cy="331787"/>
          </a:xfrm>
        </p:spPr>
        <p:txBody>
          <a:bodyPr/>
          <a:lstStyle/>
          <a:p>
            <a:r>
              <a:rPr lang="es-MX" dirty="0" smtClean="0"/>
              <a:t>11.1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251520" y="3364489"/>
            <a:ext cx="2180784" cy="810048"/>
          </a:xfrm>
        </p:spPr>
        <p:txBody>
          <a:bodyPr/>
          <a:lstStyle/>
          <a:p>
            <a:r>
              <a:rPr lang="es-MX" dirty="0">
                <a:solidFill>
                  <a:schemeClr val="dk1"/>
                </a:solidFill>
              </a:rPr>
              <a:t>Alcanzar la media histórica </a:t>
            </a:r>
            <a:r>
              <a:rPr lang="es-MX" dirty="0" smtClean="0">
                <a:solidFill>
                  <a:schemeClr val="dk1"/>
                </a:solidFill>
              </a:rPr>
              <a:t>más </a:t>
            </a:r>
            <a:r>
              <a:rPr lang="es-MX" dirty="0">
                <a:solidFill>
                  <a:schemeClr val="dk1"/>
                </a:solidFill>
              </a:rPr>
              <a:t>la desviación </a:t>
            </a:r>
            <a:r>
              <a:rPr lang="es-MX" dirty="0" smtClean="0">
                <a:solidFill>
                  <a:schemeClr val="dk1"/>
                </a:solidFill>
              </a:rPr>
              <a:t>estándar</a:t>
            </a:r>
            <a:endParaRPr lang="es-MX" b="1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>
          <a:xfrm>
            <a:off x="251520" y="3036129"/>
            <a:ext cx="2180784" cy="331787"/>
          </a:xfrm>
        </p:spPr>
        <p:txBody>
          <a:bodyPr/>
          <a:lstStyle/>
          <a:p>
            <a:r>
              <a:rPr lang="es-MX" dirty="0" smtClean="0"/>
              <a:t>16.37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7"/>
          </p:nvPr>
        </p:nvSpPr>
        <p:spPr>
          <a:xfrm>
            <a:off x="251520" y="5233752"/>
            <a:ext cx="2180784" cy="801288"/>
          </a:xfrm>
        </p:spPr>
        <p:txBody>
          <a:bodyPr/>
          <a:lstStyle/>
          <a:p>
            <a:r>
              <a:rPr lang="es-MX" dirty="0">
                <a:solidFill>
                  <a:schemeClr val="dk1"/>
                </a:solidFill>
              </a:rPr>
              <a:t>Alcanzar la media histórica </a:t>
            </a:r>
            <a:r>
              <a:rPr lang="es-MX" dirty="0" smtClean="0">
                <a:solidFill>
                  <a:schemeClr val="dk1"/>
                </a:solidFill>
              </a:rPr>
              <a:t>menos </a:t>
            </a:r>
            <a:r>
              <a:rPr lang="es-MX" dirty="0">
                <a:solidFill>
                  <a:schemeClr val="dk1"/>
                </a:solidFill>
              </a:rPr>
              <a:t>la desviación </a:t>
            </a:r>
            <a:r>
              <a:rPr lang="es-MX" dirty="0" smtClean="0">
                <a:solidFill>
                  <a:schemeClr val="dk1"/>
                </a:solidFill>
              </a:rPr>
              <a:t>estándar</a:t>
            </a:r>
            <a:endParaRPr lang="es-MX" b="1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8"/>
          </p:nvPr>
        </p:nvSpPr>
        <p:spPr>
          <a:xfrm>
            <a:off x="251520" y="4905392"/>
            <a:ext cx="2180784" cy="331787"/>
          </a:xfrm>
        </p:spPr>
        <p:txBody>
          <a:bodyPr/>
          <a:lstStyle/>
          <a:p>
            <a:r>
              <a:rPr lang="es-MX" dirty="0" smtClean="0"/>
              <a:t>9.21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9"/>
          </p:nvPr>
        </p:nvSpPr>
        <p:spPr>
          <a:xfrm>
            <a:off x="251520" y="4216799"/>
            <a:ext cx="2180784" cy="646331"/>
          </a:xfrm>
        </p:spPr>
        <p:txBody>
          <a:bodyPr/>
          <a:lstStyle/>
          <a:p>
            <a:r>
              <a:rPr lang="es-MX" dirty="0" smtClean="0"/>
              <a:t>ESCENARIO OPTIMISTA</a:t>
            </a:r>
            <a:endParaRPr lang="es-MX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0"/>
          </p:nvPr>
        </p:nvSpPr>
        <p:spPr>
          <a:xfrm>
            <a:off x="251520" y="2365624"/>
            <a:ext cx="2180784" cy="646331"/>
          </a:xfrm>
        </p:spPr>
        <p:txBody>
          <a:bodyPr/>
          <a:lstStyle/>
          <a:p>
            <a:r>
              <a:rPr lang="es-MX" dirty="0" smtClean="0"/>
              <a:t>ESCENARIO CONSERVADOR</a:t>
            </a:r>
            <a:endParaRPr lang="es-MX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1"/>
          </p:nvPr>
        </p:nvSpPr>
        <p:spPr>
          <a:xfrm>
            <a:off x="251520" y="1286976"/>
            <a:ext cx="2180784" cy="557081"/>
          </a:xfrm>
        </p:spPr>
        <p:txBody>
          <a:bodyPr/>
          <a:lstStyle/>
          <a:p>
            <a:r>
              <a:rPr lang="es-MX" dirty="0" smtClean="0"/>
              <a:t>VALOR ACTUAL DE AGUASCALIENTES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974" y="2103912"/>
            <a:ext cx="5677610" cy="3361860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7366633" y="1965296"/>
            <a:ext cx="137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FF0000"/>
                </a:solidFill>
                <a:latin typeface="Calibri" panose="020F0502020204030204"/>
              </a:rPr>
              <a:t>ESCENARIO CONSERVADOR</a:t>
            </a:r>
          </a:p>
        </p:txBody>
      </p:sp>
      <p:cxnSp>
        <p:nvCxnSpPr>
          <p:cNvPr id="14" name="Conector recto 13"/>
          <p:cNvCxnSpPr/>
          <p:nvPr/>
        </p:nvCxnSpPr>
        <p:spPr>
          <a:xfrm>
            <a:off x="2684727" y="2490452"/>
            <a:ext cx="4941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326156" y="3570065"/>
            <a:ext cx="114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1E90FF"/>
                </a:solidFill>
                <a:latin typeface="Calibri" panose="020F0502020204030204"/>
              </a:rPr>
              <a:t>ESCENARIO OPTIMISTA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2660491" y="3594741"/>
            <a:ext cx="4941924" cy="0"/>
          </a:xfrm>
          <a:prstGeom prst="line">
            <a:avLst/>
          </a:prstGeom>
          <a:ln w="381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2606347" y="3059652"/>
            <a:ext cx="594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165465" y="6070429"/>
            <a:ext cx="5007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s-MX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El promedio</a:t>
            </a:r>
            <a:r>
              <a:rPr kumimoji="0" lang="es-MX" sz="1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de la serie es 12.8 y l</a:t>
            </a:r>
            <a:r>
              <a:rPr kumimoji="0" lang="es-MX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a </a:t>
            </a:r>
            <a:r>
              <a:rPr kumimoji="0" lang="es-MX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desviación estándar </a:t>
            </a:r>
            <a:r>
              <a:rPr lang="es-MX" sz="1400" dirty="0" smtClean="0">
                <a:solidFill>
                  <a:prstClr val="black"/>
                </a:solidFill>
                <a:latin typeface="Calibri" panose="020F0502020204030204"/>
              </a:rPr>
              <a:t>es 3.6</a:t>
            </a: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2290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0BAC321-E77F-4BA2-BDCA-315E7A18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34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1C6514-CE9C-4A6A-8A40-52BCB71ED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2013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C5F143-E1DF-44AE-A034-8A241C8CA9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578DAA-96C4-487A-A167-17C15C8C68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1A653FB-4BC0-4C7F-931A-5E5721CB0E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C83D770-9720-4E99-B277-26592949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738664"/>
          </a:xfrm>
        </p:spPr>
        <p:txBody>
          <a:bodyPr/>
          <a:lstStyle/>
          <a:p>
            <a:pPr lvl="0">
              <a:defRPr/>
            </a:pPr>
            <a:r>
              <a:rPr lang="es-MX" sz="2400" dirty="0">
                <a:sym typeface="Helvetica"/>
              </a:rPr>
              <a:t>Evaluación promedio que la población de 18 años y más otorga a </a:t>
            </a:r>
            <a:br>
              <a:rPr lang="es-MX" sz="2400" dirty="0">
                <a:sym typeface="Helvetica"/>
              </a:rPr>
            </a:br>
            <a:r>
              <a:rPr lang="es-MX" sz="2400" dirty="0">
                <a:sym typeface="Helvetica"/>
              </a:rPr>
              <a:t>servicios públicos básicos y bajo demanda</a:t>
            </a:r>
            <a:r>
              <a:rPr lang="pt-BR" sz="3200" kern="0" spc="-62" dirty="0">
                <a:cs typeface="Helvetica"/>
                <a:sym typeface="Helvetica"/>
              </a:rPr>
              <a:t/>
            </a:r>
            <a:br>
              <a:rPr lang="pt-BR" sz="3200" kern="0" spc="-62" dirty="0">
                <a:cs typeface="Helvetica"/>
                <a:sym typeface="Helvetica"/>
              </a:rPr>
            </a:br>
            <a:endParaRPr lang="es-MX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65ED00-2B20-4BAB-B38F-5B47E6FA4F3F}"/>
              </a:ext>
            </a:extLst>
          </p:cNvPr>
          <p:cNvSpPr txBox="1"/>
          <p:nvPr/>
        </p:nvSpPr>
        <p:spPr>
          <a:xfrm>
            <a:off x="260947" y="568099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215</a:t>
            </a:r>
            <a:endParaRPr lang="es-MX" sz="10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91" y="2347367"/>
            <a:ext cx="4699199" cy="3155113"/>
          </a:xfrm>
          <a:prstGeom prst="rect">
            <a:avLst/>
          </a:prstGeom>
        </p:spPr>
      </p:pic>
      <p:sp>
        <p:nvSpPr>
          <p:cNvPr id="11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2646470" cy="331787"/>
          </a:xfrm>
        </p:spPr>
        <p:txBody>
          <a:bodyPr/>
          <a:lstStyle/>
          <a:p>
            <a:r>
              <a:rPr lang="es-MX" sz="1200" dirty="0"/>
              <a:t>Fuente: INEGI. Encuesta Nacional de Calidad e Impacto </a:t>
            </a:r>
            <a:r>
              <a:rPr lang="es-MX" sz="1200" dirty="0" smtClean="0"/>
              <a:t>Gubernamental (ENCIG)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9772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0BAC321-E77F-4BA2-BDCA-315E7A18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35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1C6514-CE9C-4A6A-8A40-52BCB71ED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2013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C5F143-E1DF-44AE-A034-8A241C8CA9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578DAA-96C4-487A-A167-17C15C8C68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2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1A653FB-4BC0-4C7F-931A-5E5721CB0E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6</a:t>
            </a:r>
            <a:endParaRPr lang="es-MX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C83D770-9720-4E99-B277-26592949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738664"/>
          </a:xfrm>
        </p:spPr>
        <p:txBody>
          <a:bodyPr/>
          <a:lstStyle/>
          <a:p>
            <a:pPr lvl="0">
              <a:defRPr/>
            </a:pPr>
            <a:r>
              <a:rPr lang="es-MX" sz="2400" dirty="0">
                <a:sym typeface="Helvetica"/>
              </a:rPr>
              <a:t>Evaluación promedio que la población de 18 años y más otorga a </a:t>
            </a:r>
            <a:br>
              <a:rPr lang="es-MX" sz="2400" dirty="0">
                <a:sym typeface="Helvetica"/>
              </a:rPr>
            </a:br>
            <a:r>
              <a:rPr lang="es-MX" sz="2400" dirty="0">
                <a:sym typeface="Helvetica"/>
              </a:rPr>
              <a:t>servicios públicos básicos y bajo demanda</a:t>
            </a:r>
            <a:r>
              <a:rPr lang="pt-BR" sz="3200" kern="0" spc="-62" dirty="0">
                <a:cs typeface="Helvetica"/>
                <a:sym typeface="Helvetica"/>
              </a:rPr>
              <a:t/>
            </a:r>
            <a:br>
              <a:rPr lang="pt-BR" sz="3200" kern="0" spc="-62" dirty="0">
                <a:cs typeface="Helvetica"/>
                <a:sym typeface="Helvetica"/>
              </a:rPr>
            </a:br>
            <a:endParaRPr lang="es-MX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65ED00-2B20-4BAB-B38F-5B47E6FA4F3F}"/>
              </a:ext>
            </a:extLst>
          </p:cNvPr>
          <p:cNvSpPr txBox="1"/>
          <p:nvPr/>
        </p:nvSpPr>
        <p:spPr>
          <a:xfrm>
            <a:off x="260947" y="568099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MX" sz="9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MX" sz="2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215</a:t>
            </a:r>
            <a:endParaRPr lang="es-MX" sz="10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61" y="1541829"/>
            <a:ext cx="4595096" cy="4649050"/>
          </a:xfrm>
          <a:prstGeom prst="rect">
            <a:avLst/>
          </a:prstGeom>
        </p:spPr>
      </p:pic>
      <p:sp>
        <p:nvSpPr>
          <p:cNvPr id="11" name="Marcador de texto 17"/>
          <p:cNvSpPr>
            <a:spLocks noGrp="1"/>
          </p:cNvSpPr>
          <p:nvPr>
            <p:ph type="body" sz="quarter" idx="17"/>
          </p:nvPr>
        </p:nvSpPr>
        <p:spPr>
          <a:xfrm>
            <a:off x="6135221" y="4661306"/>
            <a:ext cx="2646470" cy="331787"/>
          </a:xfrm>
        </p:spPr>
        <p:txBody>
          <a:bodyPr/>
          <a:lstStyle/>
          <a:p>
            <a:r>
              <a:rPr lang="es-MX" sz="1200" dirty="0"/>
              <a:t>Fuente: INEGI. Encuesta Nacional de Calidad e Impacto </a:t>
            </a:r>
            <a:r>
              <a:rPr lang="es-MX" sz="1200" dirty="0" smtClean="0"/>
              <a:t>Gubernamental (ENCIG)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3630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437072"/>
            <a:ext cx="9144001" cy="860505"/>
          </a:xfrm>
        </p:spPr>
        <p:txBody>
          <a:bodyPr/>
          <a:lstStyle/>
          <a:p>
            <a:r>
              <a:rPr lang="es-MX" dirty="0">
                <a:sym typeface="Helvetica"/>
              </a:rPr>
              <a:t>Evaluación promedio que la población de 18 años y más otorga a </a:t>
            </a:r>
            <a:br>
              <a:rPr lang="es-MX" dirty="0">
                <a:sym typeface="Helvetica"/>
              </a:rPr>
            </a:br>
            <a:r>
              <a:rPr lang="es-MX" dirty="0">
                <a:sym typeface="Helvetica"/>
              </a:rPr>
              <a:t>servicios públicos básicos y bajo </a:t>
            </a:r>
            <a:r>
              <a:rPr lang="es-MX" dirty="0" smtClean="0">
                <a:sym typeface="Helvetica"/>
              </a:rPr>
              <a:t>demanda</a:t>
            </a:r>
            <a:endParaRPr lang="es-MX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6.96</a:t>
            </a:r>
            <a:endParaRPr lang="es-MX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>
          <a:xfrm>
            <a:off x="251520" y="3323524"/>
            <a:ext cx="2180784" cy="1093693"/>
          </a:xfrm>
        </p:spPr>
        <p:txBody>
          <a:bodyPr/>
          <a:lstStyle/>
          <a:p>
            <a:r>
              <a:rPr lang="es-MX" dirty="0" smtClean="0"/>
              <a:t>Alcanzar y mantenerse entre los primeros 5 lugares</a:t>
            </a:r>
            <a:endParaRPr lang="es-MX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7"/>
          </p:nvPr>
        </p:nvSpPr>
        <p:spPr>
          <a:xfrm>
            <a:off x="251520" y="5218683"/>
            <a:ext cx="2180784" cy="1075025"/>
          </a:xfrm>
        </p:spPr>
        <p:txBody>
          <a:bodyPr/>
          <a:lstStyle/>
          <a:p>
            <a:r>
              <a:rPr lang="es-MX" dirty="0"/>
              <a:t>Alcanzar y mantenerse entre los primeros </a:t>
            </a:r>
            <a:r>
              <a:rPr lang="es-MX" dirty="0" smtClean="0"/>
              <a:t>3 </a:t>
            </a:r>
            <a:r>
              <a:rPr lang="es-MX" dirty="0"/>
              <a:t>lugares</a:t>
            </a:r>
            <a:endParaRPr lang="es-MX" dirty="0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9"/>
          </p:nvPr>
        </p:nvSpPr>
        <p:spPr>
          <a:xfrm>
            <a:off x="251520" y="4643520"/>
            <a:ext cx="2180784" cy="555498"/>
          </a:xfrm>
        </p:spPr>
        <p:txBody>
          <a:bodyPr/>
          <a:lstStyle/>
          <a:p>
            <a:r>
              <a:rPr lang="es-MX" dirty="0" smtClean="0"/>
              <a:t>ESCENARIO OPTIMISTA</a:t>
            </a:r>
            <a:endParaRPr lang="es-MX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20"/>
          </p:nvPr>
        </p:nvSpPr>
        <p:spPr>
          <a:xfrm>
            <a:off x="251520" y="2649240"/>
            <a:ext cx="2180784" cy="646331"/>
          </a:xfrm>
        </p:spPr>
        <p:txBody>
          <a:bodyPr/>
          <a:lstStyle/>
          <a:p>
            <a:r>
              <a:rPr lang="es-MX" dirty="0" smtClean="0"/>
              <a:t>ESCENARIO CONSERVADOR</a:t>
            </a:r>
            <a:endParaRPr lang="es-MX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MX" dirty="0" smtClean="0"/>
              <a:t>VALOR ACTUAL DE AGUASCALIENTES</a:t>
            </a:r>
            <a:endParaRPr lang="es-MX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981" y="1359807"/>
            <a:ext cx="4595096" cy="4649050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423451" y="1859421"/>
            <a:ext cx="137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FF0000"/>
                </a:solidFill>
                <a:latin typeface="Calibri" panose="020F0502020204030204"/>
              </a:rPr>
              <a:t>ESCENARIO CONSERVADOR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2481527" y="2086953"/>
            <a:ext cx="4941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7423451" y="1489238"/>
            <a:ext cx="1146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MX" sz="1400" b="1" dirty="0">
                <a:solidFill>
                  <a:srgbClr val="1E90FF"/>
                </a:solidFill>
                <a:latin typeface="Calibri" panose="020F0502020204030204"/>
              </a:rPr>
              <a:t>ESCENARIO OPTIMISTA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2497931" y="1805134"/>
            <a:ext cx="4941924" cy="0"/>
          </a:xfrm>
          <a:prstGeom prst="line">
            <a:avLst/>
          </a:prstGeom>
          <a:ln w="38100">
            <a:solidFill>
              <a:srgbClr val="1E9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1783397" y="2324597"/>
            <a:ext cx="5577205" cy="1946520"/>
          </a:xfrm>
        </p:spPr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s-MX" sz="2400" b="1" cap="all" dirty="0" smtClean="0">
                <a:solidFill>
                  <a:srgbClr val="177581"/>
                </a:solidFill>
              </a:rPr>
              <a:t>¿Cuáles son los FACTORES QUE INHIBEN UN MEJOR DESARROLLO DE AGUASCALIENTES en materia DE </a:t>
            </a:r>
            <a:r>
              <a:rPr lang="es-MX" sz="2400" b="1" cap="all" dirty="0" smtClean="0">
                <a:solidFill>
                  <a:srgbClr val="177581"/>
                </a:solidFill>
              </a:rPr>
              <a:t>BUEN GOBIERNO?</a:t>
            </a:r>
            <a:endParaRPr lang="es-MX" sz="2400" b="1" cap="all" dirty="0">
              <a:solidFill>
                <a:srgbClr val="177581"/>
              </a:solidFill>
            </a:endParaRPr>
          </a:p>
          <a:p>
            <a:pPr>
              <a:lnSpc>
                <a:spcPct val="150000"/>
              </a:lnSpc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53615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 smtClean="0"/>
              <a:t>Algunas palabras para la generación de ideas</a:t>
            </a:r>
            <a:endParaRPr lang="es-MX" sz="2800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s-MX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266600" y="1581518"/>
            <a:ext cx="3312367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Conflicto con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Controversia entre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Deficiencia en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Demanda de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Dificultad para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Dilema entre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Disminución de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Duplicidad de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Escasez de 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4845698" y="1581518"/>
            <a:ext cx="31879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 smtClean="0"/>
              <a:t>Exceso </a:t>
            </a:r>
            <a:r>
              <a:rPr lang="es-ES" sz="2000" dirty="0"/>
              <a:t>de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Existencia de 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Inadecuación de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Incremento en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Inhabilidad para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Interferencia con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Pérdida de</a:t>
            </a:r>
          </a:p>
          <a:p>
            <a:pPr>
              <a:lnSpc>
                <a:spcPct val="150000"/>
              </a:lnSpc>
            </a:pPr>
            <a:r>
              <a:rPr lang="es-ES" sz="2000" dirty="0"/>
              <a:t>Rechazo de</a:t>
            </a:r>
          </a:p>
        </p:txBody>
      </p:sp>
    </p:spTree>
    <p:extLst>
      <p:ext uri="{BB962C8B-B14F-4D97-AF65-F5344CB8AC3E}">
        <p14:creationId xmlns:p14="http://schemas.microsoft.com/office/powerpoint/2010/main" val="2416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1593675" y="2277058"/>
            <a:ext cx="6010776" cy="2260114"/>
          </a:xfrm>
        </p:spPr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s-ES" sz="2000" b="1" cap="all" dirty="0" smtClean="0">
                <a:solidFill>
                  <a:srgbClr val="177581"/>
                </a:solidFill>
              </a:rPr>
              <a:t>Si </a:t>
            </a:r>
            <a:r>
              <a:rPr lang="es-ES" sz="2000" b="1" cap="all" dirty="0">
                <a:solidFill>
                  <a:srgbClr val="177581"/>
                </a:solidFill>
              </a:rPr>
              <a:t>te quedaras dormida o dormido el día de hoy, y despertaras en el año 2045, ¿qué características desearías que describieran a Aguascalientes en </a:t>
            </a:r>
            <a:r>
              <a:rPr lang="es-ES" sz="2000" b="1" cap="all" dirty="0" smtClean="0">
                <a:solidFill>
                  <a:srgbClr val="177581"/>
                </a:solidFill>
              </a:rPr>
              <a:t>MATERIA DE TRANSPARENCIA Y RENDICIÓN DE CUENTAS</a:t>
            </a:r>
            <a:r>
              <a:rPr lang="es-MX" sz="2000" b="1" cap="all" dirty="0" smtClean="0">
                <a:solidFill>
                  <a:srgbClr val="177581"/>
                </a:solidFill>
              </a:rPr>
              <a:t>?</a:t>
            </a:r>
            <a:endParaRPr lang="es-MX" sz="2000" b="1" cap="all" dirty="0">
              <a:solidFill>
                <a:srgbClr val="177581"/>
              </a:solidFill>
            </a:endParaRPr>
          </a:p>
          <a:p>
            <a:pPr>
              <a:lnSpc>
                <a:spcPct val="150000"/>
              </a:lnSpc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6709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2" y="2205596"/>
            <a:ext cx="9325568" cy="2577706"/>
          </a:xfrm>
          <a:prstGeom prst="rect">
            <a:avLst/>
          </a:prstGeom>
        </p:spPr>
      </p:pic>
      <p:sp>
        <p:nvSpPr>
          <p:cNvPr id="6" name="Marcador de texto 1"/>
          <p:cNvSpPr txBox="1">
            <a:spLocks/>
          </p:cNvSpPr>
          <p:nvPr/>
        </p:nvSpPr>
        <p:spPr bwMode="auto">
          <a:xfrm>
            <a:off x="391504" y="534882"/>
            <a:ext cx="5827997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all" spc="0" normalizeH="0" baseline="0" noProof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1. Diagnóstico Cuantitativo</a:t>
            </a:r>
            <a:endParaRPr kumimoji="0" lang="es-MX" sz="24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>
          <a:xfrm>
            <a:off x="1783397" y="2242219"/>
            <a:ext cx="5577205" cy="1946520"/>
          </a:xfrm>
        </p:spPr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s-MX" sz="2000" b="1" cap="all" dirty="0" smtClean="0">
                <a:solidFill>
                  <a:srgbClr val="177581"/>
                </a:solidFill>
              </a:rPr>
              <a:t>¿</a:t>
            </a:r>
            <a:r>
              <a:rPr lang="es-ES" sz="2000" b="1" cap="all" dirty="0" smtClean="0">
                <a:solidFill>
                  <a:srgbClr val="177581"/>
                </a:solidFill>
              </a:rPr>
              <a:t>Qué </a:t>
            </a:r>
            <a:r>
              <a:rPr lang="es-ES" sz="2000" b="1" cap="all" dirty="0">
                <a:solidFill>
                  <a:srgbClr val="177581"/>
                </a:solidFill>
              </a:rPr>
              <a:t>acciones concretas y específicas o proyectos estratégicos se deben realizar en Aguascalientes para alcanzar la </a:t>
            </a:r>
            <a:endParaRPr lang="es-ES" sz="2000" b="1" cap="all" dirty="0" smtClean="0">
              <a:solidFill>
                <a:srgbClr val="177581"/>
              </a:solidFill>
            </a:endParaRPr>
          </a:p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s-ES" sz="2000" b="1" cap="all" dirty="0" smtClean="0">
                <a:solidFill>
                  <a:srgbClr val="177581"/>
                </a:solidFill>
              </a:rPr>
              <a:t>visión </a:t>
            </a:r>
            <a:r>
              <a:rPr lang="es-ES" sz="2000" b="1" cap="all" dirty="0">
                <a:solidFill>
                  <a:srgbClr val="177581"/>
                </a:solidFill>
              </a:rPr>
              <a:t>2045 en </a:t>
            </a:r>
            <a:r>
              <a:rPr lang="es-ES" sz="2000" b="1" cap="all" dirty="0" smtClean="0">
                <a:solidFill>
                  <a:srgbClr val="177581"/>
                </a:solidFill>
              </a:rPr>
              <a:t>MATERIA DE </a:t>
            </a:r>
          </a:p>
          <a:p>
            <a:pPr lvl="0" algn="ctr">
              <a:lnSpc>
                <a:spcPct val="150000"/>
              </a:lnSpc>
              <a:spcBef>
                <a:spcPts val="0"/>
              </a:spcBef>
            </a:pPr>
            <a:r>
              <a:rPr lang="es-ES" sz="2000" b="1" cap="all" dirty="0" smtClean="0">
                <a:solidFill>
                  <a:srgbClr val="177581"/>
                </a:solidFill>
              </a:rPr>
              <a:t>TRANSPARENCIA Y RENDICIÓN DE CUENTAS?</a:t>
            </a:r>
            <a:endParaRPr lang="es-ES" sz="2000" b="1" cap="all" dirty="0">
              <a:solidFill>
                <a:srgbClr val="17758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s-ES" sz="2400" b="1" cap="all" dirty="0">
              <a:solidFill>
                <a:srgbClr val="177581"/>
              </a:solidFill>
            </a:endParaRPr>
          </a:p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s-MX" sz="2400" b="1" cap="all" dirty="0">
              <a:solidFill>
                <a:srgbClr val="177581"/>
              </a:solidFill>
            </a:endParaRPr>
          </a:p>
          <a:p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0246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1" y="1236840"/>
            <a:ext cx="9102117" cy="4889416"/>
          </a:xfrm>
          <a:prstGeom prst="rect">
            <a:avLst/>
          </a:prstGeom>
        </p:spPr>
      </p:pic>
      <p:sp>
        <p:nvSpPr>
          <p:cNvPr id="8" name="Marcador de texto 1"/>
          <p:cNvSpPr txBox="1">
            <a:spLocks/>
          </p:cNvSpPr>
          <p:nvPr/>
        </p:nvSpPr>
        <p:spPr bwMode="auto">
          <a:xfrm>
            <a:off x="539551" y="405160"/>
            <a:ext cx="5827997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400" b="1" i="0" u="none" strike="noStrike" kern="1200" cap="all" spc="0" normalizeH="0" baseline="0" noProof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2. Generación de Escenarios</a:t>
            </a:r>
            <a:endParaRPr kumimoji="0" lang="es-MX" sz="2400" b="1" i="0" u="none" strike="noStrike" kern="1200" cap="all" spc="0" normalizeH="0" baseline="0" noProof="0" dirty="0">
              <a:ln>
                <a:noFill/>
              </a:ln>
              <a:solidFill>
                <a:srgbClr val="8ECFCE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6323"/>
            <a:ext cx="9256357" cy="4268420"/>
          </a:xfrm>
          <a:prstGeom prst="rect">
            <a:avLst/>
          </a:prstGeom>
        </p:spPr>
      </p:pic>
      <p:sp>
        <p:nvSpPr>
          <p:cNvPr id="9" name="Marcador de texto 1"/>
          <p:cNvSpPr txBox="1">
            <a:spLocks/>
          </p:cNvSpPr>
          <p:nvPr/>
        </p:nvSpPr>
        <p:spPr bwMode="auto">
          <a:xfrm>
            <a:off x="298086" y="211330"/>
            <a:ext cx="8222063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dirty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</a:t>
            </a:r>
            <a:r>
              <a:rPr kumimoji="0" lang="es-MX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s-MX" sz="2000" b="1" i="0" u="none" strike="noStrike" kern="1200" cap="all" spc="0" normalizeH="0" baseline="0" noProof="0" dirty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Análisis estratégico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Sectores económicos</a:t>
            </a:r>
          </a:p>
        </p:txBody>
      </p:sp>
    </p:spTree>
    <p:extLst>
      <p:ext uri="{BB962C8B-B14F-4D97-AF65-F5344CB8AC3E}">
        <p14:creationId xmlns:p14="http://schemas.microsoft.com/office/powerpoint/2010/main" val="10196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677" y="1428785"/>
            <a:ext cx="9598604" cy="4431421"/>
          </a:xfrm>
          <a:prstGeom prst="rect">
            <a:avLst/>
          </a:prstGeom>
        </p:spPr>
      </p:pic>
      <p:sp>
        <p:nvSpPr>
          <p:cNvPr id="5" name="Marcador de texto 1"/>
          <p:cNvSpPr txBox="1">
            <a:spLocks/>
          </p:cNvSpPr>
          <p:nvPr/>
        </p:nvSpPr>
        <p:spPr bwMode="auto">
          <a:xfrm>
            <a:off x="489675" y="196681"/>
            <a:ext cx="8047496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dirty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</a:t>
            </a:r>
            <a:r>
              <a:rPr kumimoji="0" lang="es-MX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s-MX" sz="2000" b="1" i="0" u="none" strike="noStrike" kern="1200" cap="all" spc="0" normalizeH="0" baseline="0" noProof="0" dirty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Análisis estratégico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Infraestructura Vital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4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6860" y="1326474"/>
            <a:ext cx="9787580" cy="4513384"/>
          </a:xfrm>
          <a:prstGeom prst="rect">
            <a:avLst/>
          </a:prstGeom>
        </p:spPr>
      </p:pic>
      <p:sp>
        <p:nvSpPr>
          <p:cNvPr id="7" name="Marcador de texto 1"/>
          <p:cNvSpPr txBox="1">
            <a:spLocks/>
          </p:cNvSpPr>
          <p:nvPr/>
        </p:nvSpPr>
        <p:spPr bwMode="auto">
          <a:xfrm>
            <a:off x="489675" y="196681"/>
            <a:ext cx="8180500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dirty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</a:t>
            </a:r>
            <a:r>
              <a:rPr kumimoji="0" lang="es-MX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s-MX" sz="2000" b="1" i="0" u="none" strike="noStrike" kern="1200" cap="all" spc="0" normalizeH="0" baseline="0" noProof="0" dirty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Análisis estratégico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Derechos sociales</a:t>
            </a:r>
          </a:p>
        </p:txBody>
      </p:sp>
    </p:spTree>
    <p:extLst>
      <p:ext uri="{BB962C8B-B14F-4D97-AF65-F5344CB8AC3E}">
        <p14:creationId xmlns:p14="http://schemas.microsoft.com/office/powerpoint/2010/main" val="276842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AA46E2-674C-4D04-9B27-2B09E09AFC44}" type="slidenum">
              <a:rPr kumimoji="0" lang="es-MX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MX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texto 1"/>
          <p:cNvSpPr txBox="1">
            <a:spLocks/>
          </p:cNvSpPr>
          <p:nvPr/>
        </p:nvSpPr>
        <p:spPr bwMode="auto">
          <a:xfrm>
            <a:off x="489675" y="196681"/>
            <a:ext cx="7964369" cy="79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 sz="2000" b="1" kern="1200" cap="all" baseline="0" noProof="0" dirty="0" smtClean="0">
                <a:solidFill>
                  <a:srgbClr val="17758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all" spc="0" normalizeH="0" baseline="0" noProof="0" dirty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Etapa </a:t>
            </a:r>
            <a:r>
              <a:rPr kumimoji="0" lang="es-MX" sz="2000" b="1" i="0" u="none" strike="noStrike" kern="1200" cap="all" spc="0" normalizeH="0" baseline="0" noProof="0" dirty="0" smtClean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</a:t>
            </a:r>
            <a:r>
              <a:rPr kumimoji="0" lang="es-MX" sz="2000" b="1" i="0" u="none" strike="noStrike" kern="1200" cap="all" spc="0" normalizeH="0" baseline="0" noProof="0" dirty="0">
                <a:ln>
                  <a:noFill/>
                </a:ln>
                <a:solidFill>
                  <a:srgbClr val="8ECFCE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Análisis estratégico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2800" b="1" i="0" u="none" strike="noStrike" kern="1200" cap="all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Regionales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499" y="180604"/>
            <a:ext cx="1254674" cy="11458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692" y="1342551"/>
            <a:ext cx="9500052" cy="43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2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785</TotalTime>
  <Words>902</Words>
  <Application>Microsoft Office PowerPoint</Application>
  <PresentationFormat>Presentación en pantalla (4:3)</PresentationFormat>
  <Paragraphs>272</Paragraphs>
  <Slides>40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Helvetica</vt:lpstr>
      <vt:lpstr>Retrospección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Porcentaje de población respecto del total nacional</vt:lpstr>
      <vt:lpstr>Tasa de crecimiento de la población, 2001-2018</vt:lpstr>
      <vt:lpstr>Tasa global de fecundidad</vt:lpstr>
      <vt:lpstr>Saldo neto migratorio, 2015</vt:lpstr>
      <vt:lpstr>Saldo neto migratorio, 2015</vt:lpstr>
      <vt:lpstr>Porcentaje de población nacida en otra entidad o país</vt:lpstr>
      <vt:lpstr>Edad mediana</vt:lpstr>
      <vt:lpstr>Presentación de PowerPoint</vt:lpstr>
      <vt:lpstr>Población que tuvo contacto con algún servidor público  y con actos de corrupción </vt:lpstr>
      <vt:lpstr>Población que tuvo contacto con algún servidor público  y con actos de corrupción </vt:lpstr>
      <vt:lpstr>Población que tuvo contacto con algún servidor público  y con actos de corrupción</vt:lpstr>
      <vt:lpstr>Tasa de incidencia de corrupción </vt:lpstr>
      <vt:lpstr>Tasa de incidencia de corrupción </vt:lpstr>
      <vt:lpstr>Tasa de incidencia de corrupción</vt:lpstr>
      <vt:lpstr>Índice de gobierno abierto  </vt:lpstr>
      <vt:lpstr>Índice de gobierno abierto  </vt:lpstr>
      <vt:lpstr>Índice de gobierno abierto </vt:lpstr>
      <vt:lpstr>Peso del servicio de la deuda respecto de los ingresos totales </vt:lpstr>
      <vt:lpstr>Peso del servicio de la deuda respecto de los ingresos totales </vt:lpstr>
      <vt:lpstr>Peso del servicio de la deuda respecto de los ingresos totales</vt:lpstr>
      <vt:lpstr>Evaluación promedio que la población de 18 años y más otorga a  servicios públicos básicos y bajo demanda </vt:lpstr>
      <vt:lpstr>Evaluación promedio que la población de 18 años y más otorga a  servicios públicos básicos y bajo demanda </vt:lpstr>
      <vt:lpstr>Evaluación promedio que la población de 18 años y más otorga a  servicios públicos básicos y bajo demanda</vt:lpstr>
      <vt:lpstr>Presentación de PowerPoint</vt:lpstr>
      <vt:lpstr>Algunas palabras para la generación de ideas</vt:lpstr>
      <vt:lpstr>Presentación de PowerPoint</vt:lpstr>
      <vt:lpstr>Presentación de PowerPoint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pc</cp:lastModifiedBy>
  <cp:revision>51</cp:revision>
  <dcterms:created xsi:type="dcterms:W3CDTF">2019-02-27T17:24:08Z</dcterms:created>
  <dcterms:modified xsi:type="dcterms:W3CDTF">2019-03-19T18:03:38Z</dcterms:modified>
</cp:coreProperties>
</file>