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/>
              <a:t>Sector automotriz y autopartes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46541"/>
          </a:xfrm>
        </p:spPr>
        <p:txBody>
          <a:bodyPr/>
          <a:lstStyle/>
          <a:p>
            <a:r>
              <a:rPr lang="es-MX" kern="0" spc="-62" dirty="0">
                <a:cs typeface="Helvetica"/>
                <a:sym typeface="Helvetica"/>
              </a:rPr>
              <a:t>Participación del </a:t>
            </a:r>
            <a:r>
              <a:rPr lang="es-MX" kern="0" spc="-62" dirty="0" err="1">
                <a:cs typeface="Helvetica"/>
                <a:sym typeface="Helvetica"/>
              </a:rPr>
              <a:t>cluster</a:t>
            </a:r>
            <a:r>
              <a:rPr lang="es-MX" kern="0" spc="-62" dirty="0">
                <a:cs typeface="Helvetica"/>
                <a:sym typeface="Helvetica"/>
              </a:rPr>
              <a:t> automotriz al total del personal ocupado al total de los </a:t>
            </a:r>
            <a:r>
              <a:rPr lang="es-MX" kern="0" spc="-62" dirty="0" err="1">
                <a:cs typeface="Helvetica"/>
                <a:sym typeface="Helvetica"/>
              </a:rPr>
              <a:t>clusters</a:t>
            </a:r>
            <a:r>
              <a:rPr lang="es-MX" kern="0" spc="-62" dirty="0">
                <a:cs typeface="Helvetica"/>
                <a:sym typeface="Helvetica"/>
              </a:rPr>
              <a:t> del país</a:t>
            </a: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48014F-B14D-4F1F-ACB2-1E5B274DD976}"/>
              </a:ext>
            </a:extLst>
          </p:cNvPr>
          <p:cNvSpPr txBox="1"/>
          <p:nvPr/>
        </p:nvSpPr>
        <p:spPr>
          <a:xfrm>
            <a:off x="229402" y="72417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611</a:t>
            </a:r>
          </a:p>
        </p:txBody>
      </p:sp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28663"/>
          </a:xfrm>
        </p:spPr>
        <p:txBody>
          <a:bodyPr/>
          <a:lstStyle/>
          <a:p>
            <a:r>
              <a:rPr lang="es-MX" kern="0" spc="-62" dirty="0">
                <a:cs typeface="Helvetica"/>
                <a:sym typeface="Helvetica"/>
              </a:rPr>
              <a:t>Participación del </a:t>
            </a:r>
            <a:r>
              <a:rPr lang="es-MX" kern="0" spc="-62" dirty="0" err="1">
                <a:cs typeface="Helvetica"/>
                <a:sym typeface="Helvetica"/>
              </a:rPr>
              <a:t>cluster</a:t>
            </a:r>
            <a:r>
              <a:rPr lang="es-MX" kern="0" spc="-62" dirty="0">
                <a:cs typeface="Helvetica"/>
                <a:sym typeface="Helvetica"/>
              </a:rPr>
              <a:t> automotriz al total de las remuneraciones al total de los </a:t>
            </a:r>
            <a:r>
              <a:rPr lang="es-MX" kern="0" spc="-62" dirty="0" err="1">
                <a:cs typeface="Helvetica"/>
                <a:sym typeface="Helvetica"/>
              </a:rPr>
              <a:t>clusters</a:t>
            </a:r>
            <a:r>
              <a:rPr lang="es-MX" kern="0" spc="-62" dirty="0">
                <a:cs typeface="Helvetica"/>
                <a:sym typeface="Helvetica"/>
              </a:rPr>
              <a:t> del país</a:t>
            </a: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BB4997-1D0D-45B9-BB77-603A996A6C6B}"/>
              </a:ext>
            </a:extLst>
          </p:cNvPr>
          <p:cNvSpPr txBox="1"/>
          <p:nvPr/>
        </p:nvSpPr>
        <p:spPr>
          <a:xfrm>
            <a:off x="243208" y="693935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612</a:t>
            </a:r>
          </a:p>
        </p:txBody>
      </p:sp>
    </p:spTree>
    <p:extLst>
      <p:ext uri="{BB962C8B-B14F-4D97-AF65-F5344CB8AC3E}">
        <p14:creationId xmlns:p14="http://schemas.microsoft.com/office/powerpoint/2010/main" val="340657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172001-0556-4B0D-8259-B1882DDE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A7F65-EAE9-4DD5-A993-6D952A9F7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A6115-2C92-49F6-8F03-93CA53199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C8E89-580A-44C8-A55B-774ABF503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AD397B-B0D0-4443-8ECD-374A0B9F2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BE7531-8DDA-46DC-AC20-106D3AA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28663"/>
          </a:xfrm>
        </p:spPr>
        <p:txBody>
          <a:bodyPr/>
          <a:lstStyle/>
          <a:p>
            <a:r>
              <a:rPr lang="es-MX" kern="0" spc="-62" dirty="0">
                <a:cs typeface="Helvetica"/>
                <a:sym typeface="Helvetica"/>
              </a:rPr>
              <a:t>       	Participación del </a:t>
            </a:r>
            <a:r>
              <a:rPr lang="es-MX" kern="0" spc="-62" dirty="0" err="1">
                <a:cs typeface="Helvetica"/>
                <a:sym typeface="Helvetica"/>
              </a:rPr>
              <a:t>cluster</a:t>
            </a:r>
            <a:r>
              <a:rPr lang="es-MX" kern="0" spc="-62" dirty="0">
                <a:cs typeface="Helvetica"/>
                <a:sym typeface="Helvetica"/>
              </a:rPr>
              <a:t> automotriz al total de la producción bruta al total de los </a:t>
            </a:r>
            <a:r>
              <a:rPr lang="es-MX" kern="0" spc="-62" dirty="0" err="1">
                <a:cs typeface="Helvetica"/>
                <a:sym typeface="Helvetica"/>
              </a:rPr>
              <a:t>clusters</a:t>
            </a:r>
            <a:r>
              <a:rPr lang="es-MX" kern="0" spc="-62" dirty="0">
                <a:cs typeface="Helvetica"/>
                <a:sym typeface="Helvetica"/>
              </a:rPr>
              <a:t> del país</a:t>
            </a: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EF764FC-D18D-4554-BCF0-9244CC45D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1BF9A-E7AE-4D8A-80BB-7C9B4F550EC7}"/>
              </a:ext>
            </a:extLst>
          </p:cNvPr>
          <p:cNvSpPr txBox="1"/>
          <p:nvPr/>
        </p:nvSpPr>
        <p:spPr>
          <a:xfrm>
            <a:off x="356326" y="68451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613</a:t>
            </a:r>
          </a:p>
        </p:txBody>
      </p:sp>
    </p:spTree>
    <p:extLst>
      <p:ext uri="{BB962C8B-B14F-4D97-AF65-F5344CB8AC3E}">
        <p14:creationId xmlns:p14="http://schemas.microsoft.com/office/powerpoint/2010/main" val="3634635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47</Words>
  <Application>Microsoft Office PowerPoint</Application>
  <PresentationFormat>Presentación en pantalla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Helvetica Light</vt:lpstr>
      <vt:lpstr>Retrospección</vt:lpstr>
      <vt:lpstr>Presentación de PowerPoint</vt:lpstr>
      <vt:lpstr>Participación del cluster automotriz al total del personal ocupado al total de los clusters del país</vt:lpstr>
      <vt:lpstr>Participación del cluster automotriz al total de las remuneraciones al total de los clusters del país</vt:lpstr>
      <vt:lpstr>        Participación del cluster automotriz al total de la producción bruta al total de los clusters del país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Estefany Mena Vazquez</cp:lastModifiedBy>
  <cp:revision>24</cp:revision>
  <dcterms:created xsi:type="dcterms:W3CDTF">2019-02-27T17:24:08Z</dcterms:created>
  <dcterms:modified xsi:type="dcterms:W3CDTF">2019-03-03T03:21:10Z</dcterms:modified>
</cp:coreProperties>
</file>