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Bebidas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6541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Participación del PIB del sector industrial </a:t>
            </a:r>
            <a:r>
              <a:rPr lang="es-ES" sz="2600" dirty="0" smtClean="0"/>
              <a:t>respecto </a:t>
            </a:r>
            <a:br>
              <a:rPr lang="es-ES" sz="2600" dirty="0" smtClean="0"/>
            </a:br>
            <a:r>
              <a:rPr lang="es-ES" sz="2600" dirty="0" smtClean="0"/>
              <a:t>a </a:t>
            </a:r>
            <a:r>
              <a:rPr lang="es-ES" sz="2600" dirty="0"/>
              <a:t>su entidad. (A precios constantes de 2008)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72417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88732"/>
          </a:xfrm>
        </p:spPr>
        <p:txBody>
          <a:bodyPr/>
          <a:lstStyle/>
          <a:p>
            <a:pPr>
              <a:defRPr/>
            </a:pPr>
            <a:r>
              <a:rPr lang="es-ES" dirty="0"/>
              <a:t>Proporción de unidades económicas consideradas como  MIPYMES en el sector industrial con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respecto </a:t>
            </a:r>
            <a:r>
              <a:rPr lang="es-ES" dirty="0"/>
              <a:t>del total de unidades económicas</a:t>
            </a:r>
            <a:endParaRPr lang="pt-BR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8" y="693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28663"/>
          </a:xfrm>
        </p:spPr>
        <p:txBody>
          <a:bodyPr/>
          <a:lstStyle/>
          <a:p>
            <a:pPr lvl="0">
              <a:defRPr/>
            </a:pPr>
            <a:r>
              <a:rPr lang="en-US" dirty="0" err="1"/>
              <a:t>Í</a:t>
            </a:r>
            <a:r>
              <a:rPr lang="en-US" dirty="0" err="1" smtClean="0"/>
              <a:t>ndice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económica</a:t>
            </a:r>
            <a:endParaRPr lang="pt-BR" sz="32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6" y="68451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545067"/>
            <a:ext cx="9144001" cy="627028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Aportación del PIB secundario al total </a:t>
            </a:r>
            <a:r>
              <a:rPr lang="es-ES" sz="2600" dirty="0" smtClean="0"/>
              <a:t>nacional</a:t>
            </a: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489249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588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4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38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Participación del PIB del sector industrial respecto  a su entidad. (A precios constantes de 2008)</vt:lpstr>
      <vt:lpstr>Proporción de unidades económicas consideradas como  MIPYMES en el sector industrial con  respecto del total de unidades económicas</vt:lpstr>
      <vt:lpstr>Índice de complejidad económica</vt:lpstr>
      <vt:lpstr>Aportación del PIB secundario al total nacional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lnppcide01</cp:lastModifiedBy>
  <cp:revision>28</cp:revision>
  <dcterms:created xsi:type="dcterms:W3CDTF">2019-02-27T17:24:08Z</dcterms:created>
  <dcterms:modified xsi:type="dcterms:W3CDTF">2019-03-07T19:29:05Z</dcterms:modified>
</cp:coreProperties>
</file>