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D119AF4-B8F5-4A4F-9B27-949A6B80FEFB}">
          <p14:sldIdLst>
            <p14:sldId id="256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ección sin título" id="{29271914-3A73-4F4B-8681-B3002023693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07/03/19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  <a:endParaRPr lang="es-ES" sz="2800" kern="12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wmf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r>
              <a:rPr lang="es-MX" dirty="0" smtClean="0"/>
              <a:t>Innovación y tecnología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618308"/>
            <a:ext cx="9144000" cy="1031588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s-MX" spc="0" dirty="0"/>
              <a:t>Miembros del Sistema Nacional de Investigadores por cada</a:t>
            </a:r>
            <a:br>
              <a:rPr lang="es-MX" spc="0" dirty="0"/>
            </a:br>
            <a:r>
              <a:rPr lang="es-MX" spc="0" dirty="0"/>
              <a:t> mil trabajadores (PEA)</a:t>
            </a:r>
            <a:r>
              <a:rPr lang="es-MX" spc="0" dirty="0">
                <a:solidFill>
                  <a:prstClr val="black"/>
                </a:solidFill>
              </a:rPr>
              <a:t/>
            </a:r>
            <a:br>
              <a:rPr lang="es-MX" spc="0" dirty="0">
                <a:solidFill>
                  <a:prstClr val="black"/>
                </a:solidFill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623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59025" y="618308"/>
            <a:ext cx="9303026" cy="98189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s-MX" spc="0" dirty="0"/>
              <a:t>Miembros del Sistema Nacional de Investigadores por cada</a:t>
            </a:r>
            <a:br>
              <a:rPr lang="es-MX" spc="0" dirty="0"/>
            </a:br>
            <a:r>
              <a:rPr lang="es-MX" spc="0" dirty="0"/>
              <a:t> mil trabajadores (PEA)</a:t>
            </a:r>
            <a:r>
              <a:rPr lang="es-MX" spc="0" dirty="0">
                <a:solidFill>
                  <a:prstClr val="black"/>
                </a:solidFill>
              </a:rPr>
              <a:t/>
            </a:r>
            <a:br>
              <a:rPr lang="es-MX" spc="0" dirty="0">
                <a:solidFill>
                  <a:prstClr val="black"/>
                </a:solidFill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011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618308"/>
            <a:ext cx="9144000" cy="971953"/>
          </a:xfrm>
        </p:spPr>
        <p:txBody>
          <a:bodyPr/>
          <a:lstStyle/>
          <a:p>
            <a:r>
              <a:rPr lang="es-ES"/>
              <a:t>Empresas Registradas en el Registro Nacional de Instituciones y Empresas Científicas y Tecnológicas(RENIECYT) por cada 10 mil patrones o empleadores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545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618308"/>
            <a:ext cx="9144000" cy="962014"/>
          </a:xfrm>
        </p:spPr>
        <p:txBody>
          <a:bodyPr/>
          <a:lstStyle/>
          <a:p>
            <a:r>
              <a:rPr lang="es-ES"/>
              <a:t>Empresas Registradas en el Registro Nacional de Instituciones y Empresas Científicas y Tecnológicas(RENIECYT) por cada 10 mil patrones o empleadores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814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82501"/>
          </a:xfrm>
        </p:spPr>
        <p:txBody>
          <a:bodyPr/>
          <a:lstStyle/>
          <a:p>
            <a:pPr lvl="0"/>
            <a:r>
              <a:rPr lang="es-MX" dirty="0">
                <a:sym typeface="Helvetica"/>
              </a:rPr>
              <a:t>Aportaciones a Fondos Mixtos, distribución por entidad federativa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523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82501"/>
          </a:xfrm>
        </p:spPr>
        <p:txBody>
          <a:bodyPr/>
          <a:lstStyle/>
          <a:p>
            <a:pPr lvl="0"/>
            <a:r>
              <a:rPr lang="es-MX" dirty="0">
                <a:sym typeface="Helvetica"/>
              </a:rPr>
              <a:t>Aportaciones a Fondos Mixtos, distribución por entidad federativa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672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Porcentaje de hogares con Internet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Porcentaje de hogares con Internet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440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618308"/>
            <a:ext cx="9144000" cy="1150857"/>
          </a:xfrm>
        </p:spPr>
        <p:txBody>
          <a:bodyPr/>
          <a:lstStyle/>
          <a:p>
            <a:pPr lvl="0">
              <a:defRPr/>
            </a:pPr>
            <a:r>
              <a:rPr lang="es-MX" dirty="0"/>
              <a:t>Número de suscripciones de teléfonos celulares </a:t>
            </a:r>
            <a:br>
              <a:rPr lang="es-MX" dirty="0"/>
            </a:br>
            <a:r>
              <a:rPr lang="es-MX" dirty="0"/>
              <a:t>por cada 100 mil habitantes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327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618308"/>
            <a:ext cx="9144000" cy="1011709"/>
          </a:xfrm>
        </p:spPr>
        <p:txBody>
          <a:bodyPr/>
          <a:lstStyle/>
          <a:p>
            <a:pPr lvl="0">
              <a:defRPr/>
            </a:pPr>
            <a:r>
              <a:rPr lang="es-MX" dirty="0"/>
              <a:t>Número de suscripciones de teléfonos celulares </a:t>
            </a:r>
            <a:br>
              <a:rPr lang="es-MX" dirty="0"/>
            </a:br>
            <a:r>
              <a:rPr lang="es-MX" dirty="0"/>
              <a:t>por cada 100 mil habitantes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84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Porcentaje de Unidades económicas que emplearon internet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592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Porcentaje de Unidades económicas que emplearon internet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33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/>
              <a:t>Patentes solicitadas por cada millón de habitantes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633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/>
              <a:t>Patentes solicitadas por cada millón de habitantes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04879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</TotalTime>
  <Words>144</Words>
  <Application>Microsoft Macintosh PowerPoint</Application>
  <PresentationFormat>Presentación en pantalla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Helvetica</vt:lpstr>
      <vt:lpstr>Retrospección</vt:lpstr>
      <vt:lpstr>Presentación de PowerPoint</vt:lpstr>
      <vt:lpstr>Porcentaje de hogares con Internet  </vt:lpstr>
      <vt:lpstr>Porcentaje de hogares con Internet  </vt:lpstr>
      <vt:lpstr>Número de suscripciones de teléfonos celulares  por cada 100 mil habitantes  </vt:lpstr>
      <vt:lpstr>Número de suscripciones de teléfonos celulares  por cada 100 mil habitantes  </vt:lpstr>
      <vt:lpstr>Porcentaje de Unidades económicas que emplearon internet  </vt:lpstr>
      <vt:lpstr>Porcentaje de Unidades económicas que emplearon internet  </vt:lpstr>
      <vt:lpstr>Patentes solicitadas por cada millón de habitantes  </vt:lpstr>
      <vt:lpstr>Patentes solicitadas por cada millón de habitantes  </vt:lpstr>
      <vt:lpstr>Miembros del Sistema Nacional de Investigadores por cada  mil trabajadores (PEA) </vt:lpstr>
      <vt:lpstr>Miembros del Sistema Nacional de Investigadores por cada  mil trabajadores (PEA) </vt:lpstr>
      <vt:lpstr>Empresas Registradas en el Registro Nacional de Instituciones y Empresas Científicas y Tecnológicas(RENIECYT) por cada 10 mil patrones o empleadores</vt:lpstr>
      <vt:lpstr>Empresas Registradas en el Registro Nacional de Instituciones y Empresas Científicas y Tecnológicas(RENIECYT) por cada 10 mil patrones o empleadores</vt:lpstr>
      <vt:lpstr>Aportaciones a Fondos Mixtos, distribución por entidad federativa </vt:lpstr>
      <vt:lpstr>Aportaciones a Fondos Mixtos, distribución por entidad federativa </vt:lpstr>
    </vt:vector>
  </TitlesOfParts>
  <Company>CIDE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Escobar Monge, Daniela Kitze</cp:lastModifiedBy>
  <cp:revision>25</cp:revision>
  <dcterms:created xsi:type="dcterms:W3CDTF">2019-02-27T17:24:08Z</dcterms:created>
  <dcterms:modified xsi:type="dcterms:W3CDTF">2019-03-07T14:45:49Z</dcterms:modified>
</cp:coreProperties>
</file>