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07/03/19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  <a:endParaRPr lang="es-ES" sz="2800" kern="12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 smtClean="0"/>
              <a:t>justicia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223023" y="618308"/>
            <a:ext cx="9367024" cy="1394594"/>
          </a:xfrm>
        </p:spPr>
        <p:txBody>
          <a:bodyPr/>
          <a:lstStyle/>
          <a:p>
            <a:pPr lvl="0"/>
            <a:r>
              <a:rPr lang="es-ES" dirty="0"/>
              <a:t>	Porcentaje de unidades económicas que identifica a los Ministerios Públicos y Procuradurías y manifiesta que les generan confianza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713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618308"/>
            <a:ext cx="9144000" cy="1299702"/>
          </a:xfrm>
        </p:spPr>
        <p:txBody>
          <a:bodyPr/>
          <a:lstStyle/>
          <a:p>
            <a:pPr lvl="0"/>
            <a:r>
              <a:rPr lang="es-ES" dirty="0"/>
              <a:t>	Porcentaje de unidades económicas que identifica a los Ministerios Públicos y Procuradurías y manifiesta que les generan confianza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637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020921"/>
          </a:xfrm>
        </p:spPr>
        <p:txBody>
          <a:bodyPr/>
          <a:lstStyle/>
          <a:p>
            <a:r>
              <a:rPr lang="es-ES"/>
              <a:t>Porcentaje de personas de 18 años y más que identifica a la policía estatal y manifiesta que le genera confianza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029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65165"/>
          </a:xfrm>
        </p:spPr>
        <p:txBody>
          <a:bodyPr/>
          <a:lstStyle/>
          <a:p>
            <a:r>
              <a:rPr lang="es-ES"/>
              <a:t>Porcentaje de personas de 18 años y más que identifica a la policía estatal y manifiesta que le genera confianza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40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42863"/>
          </a:xfrm>
        </p:spPr>
        <p:txBody>
          <a:bodyPr/>
          <a:lstStyle/>
          <a:p>
            <a:r>
              <a:rPr lang="es-ES"/>
              <a:t>Porcentaje de unidades económicas que identifican a los jueces y manifiestan que les generan confianza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244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54014"/>
          </a:xfrm>
        </p:spPr>
        <p:txBody>
          <a:bodyPr/>
          <a:lstStyle/>
          <a:p>
            <a:r>
              <a:rPr lang="es-ES"/>
              <a:t>Porcentaje de unidades económicas que identifican a los jueces y manifiestan que les generan confianza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12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341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Número de jueces por cada cien mil habitantes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Número de jueces por cada cien mil habitantes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559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87107"/>
          </a:xfrm>
        </p:spPr>
        <p:txBody>
          <a:bodyPr/>
          <a:lstStyle/>
          <a:p>
            <a:r>
              <a:rPr lang="es-ES"/>
              <a:t>Número de agentes del ministerio público y fiscales por cada cien mil habitantes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545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31712"/>
          </a:xfrm>
        </p:spPr>
        <p:txBody>
          <a:bodyPr/>
          <a:lstStyle/>
          <a:p>
            <a:r>
              <a:rPr lang="es-ES"/>
              <a:t>Número de agentes del ministerio público y fiscales por cada cien mil habitantes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058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Policías estatales y municipales por cada 100 mil habitantes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Policías estatales y municipales por cada 100 mil habitantes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699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78059" y="618308"/>
            <a:ext cx="9222059" cy="931712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Porcentaje de personas de 18 años y más que identifica a los Ministerios </a:t>
            </a:r>
            <a:br>
              <a:rPr lang="es-ES" dirty="0"/>
            </a:br>
            <a:r>
              <a:rPr lang="es-ES" dirty="0"/>
              <a:t>Públicos y Procuradurías y manifiesta que les generan confianza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939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31712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Porcentaje de personas de 18 años y más que identifica a los Ministerios </a:t>
            </a:r>
            <a:br>
              <a:rPr lang="es-ES" dirty="0"/>
            </a:br>
            <a:r>
              <a:rPr lang="es-ES" dirty="0"/>
              <a:t>Públicos y Procuradurías y manifiesta que les generan confianza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0137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173</Words>
  <Application>Microsoft Macintosh PowerPoint</Application>
  <PresentationFormat>Presentación en pantalla (4:3)</PresentationFormat>
  <Paragraphs>31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Helvetica</vt:lpstr>
      <vt:lpstr>Retrospección</vt:lpstr>
      <vt:lpstr>Presentación de PowerPoint</vt:lpstr>
      <vt:lpstr>Número de jueces por cada cien mil habitantes  </vt:lpstr>
      <vt:lpstr>Número de jueces por cada cien mil habitantes  </vt:lpstr>
      <vt:lpstr>Número de agentes del ministerio público y fiscales por cada cien mil habitantes</vt:lpstr>
      <vt:lpstr>Número de agentes del ministerio público y fiscales por cada cien mil habitantes</vt:lpstr>
      <vt:lpstr>Policías estatales y municipales por cada 100 mil habitantes </vt:lpstr>
      <vt:lpstr>Policías estatales y municipales por cada 100 mil habitantes </vt:lpstr>
      <vt:lpstr>Porcentaje de personas de 18 años y más que identifica a los Ministerios  Públicos y Procuradurías y manifiesta que les generan confianza  </vt:lpstr>
      <vt:lpstr>Porcentaje de personas de 18 años y más que identifica a los Ministerios  Públicos y Procuradurías y manifiesta que les generan confianza  </vt:lpstr>
      <vt:lpstr> Porcentaje de unidades económicas que identifica a los Ministerios Públicos y Procuradurías y manifiesta que les generan confianza  </vt:lpstr>
      <vt:lpstr> Porcentaje de unidades económicas que identifica a los Ministerios Públicos y Procuradurías y manifiesta que les generan confianza  </vt:lpstr>
      <vt:lpstr>Porcentaje de personas de 18 años y más que identifica a la policía estatal y manifiesta que le genera confianza</vt:lpstr>
      <vt:lpstr>Porcentaje de personas de 18 años y más que identifica a la policía estatal y manifiesta que le genera confianza</vt:lpstr>
      <vt:lpstr>Porcentaje de unidades económicas que identifican a los jueces y manifiestan que les generan confianza</vt:lpstr>
      <vt:lpstr>Porcentaje de unidades económicas que identifican a los jueces y manifiestan que les generan confianza</vt:lpstr>
      <vt:lpstr>Presentación de PowerPoint</vt:lpstr>
    </vt:vector>
  </TitlesOfParts>
  <Company>CIDE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Escobar Monge, Daniela Kitze</cp:lastModifiedBy>
  <cp:revision>25</cp:revision>
  <dcterms:created xsi:type="dcterms:W3CDTF">2019-02-27T17:24:08Z</dcterms:created>
  <dcterms:modified xsi:type="dcterms:W3CDTF">2019-03-07T14:54:45Z</dcterms:modified>
</cp:coreProperties>
</file>