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Logica y cadena de suministro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Participación de remuneraciones en el </a:t>
            </a:r>
            <a:r>
              <a:rPr lang="es-ES_tradnl" b="0" dirty="0" err="1"/>
              <a:t>cluster</a:t>
            </a:r>
            <a:r>
              <a:rPr lang="es-ES_tradnl" b="0" dirty="0"/>
              <a:t> de logística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24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Participación de remuneraciones en el </a:t>
            </a:r>
            <a:r>
              <a:rPr lang="es-ES_tradnl" b="0" dirty="0" err="1"/>
              <a:t>cluster</a:t>
            </a:r>
            <a:r>
              <a:rPr lang="es-ES_tradnl" b="0"/>
              <a:t> de logística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27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Participación de producción en el </a:t>
            </a:r>
            <a:r>
              <a:rPr lang="es-ES_tradnl" b="0" dirty="0" err="1"/>
              <a:t>cluster</a:t>
            </a:r>
            <a:r>
              <a:rPr lang="es-ES_tradnl" b="0" dirty="0"/>
              <a:t> de logística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032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Participación de producción en el </a:t>
            </a:r>
            <a:r>
              <a:rPr lang="es-ES_tradnl" b="0" dirty="0" err="1"/>
              <a:t>cluster</a:t>
            </a:r>
            <a:r>
              <a:rPr lang="es-ES_tradnl" b="0"/>
              <a:t> de logística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956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Tasa de ocupación en el comercio - 15 años y más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/>
              <a:t>Tasa de ocupación en el comercio - 15 años y más</a:t>
            </a: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Tasa de ocupación en los servicios (excluye comercio) - 15 años y más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304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/>
              <a:t>Tasa de ocupación en los servicios (excluye comercio) - 15 años y más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81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Aportación del PIB terciario al total nacional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150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Aportación del PIB terciario al total nacional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46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Participación de personal ocupado en el </a:t>
            </a:r>
            <a:r>
              <a:rPr lang="es-ES_tradnl" b="0" dirty="0" err="1"/>
              <a:t>cluster</a:t>
            </a:r>
            <a:r>
              <a:rPr lang="es-ES_tradnl" b="0" dirty="0"/>
              <a:t> de logística</a:t>
            </a: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32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0" dirty="0"/>
              <a:t>Participación de personal ocupado en el </a:t>
            </a:r>
            <a:r>
              <a:rPr lang="es-ES_tradnl" b="0" dirty="0" err="1"/>
              <a:t>cluster</a:t>
            </a:r>
            <a:r>
              <a:rPr lang="es-ES_tradnl" b="0"/>
              <a:t> de logística</a:t>
            </a: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1831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134</Words>
  <Application>Microsoft Macintosh PowerPoint</Application>
  <PresentationFormat>Presentación en pantalla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Presentación de PowerPoint</vt:lpstr>
      <vt:lpstr>Tasa de ocupación en el comercio - 15 años y más</vt:lpstr>
      <vt:lpstr>Tasa de ocupación en el comercio - 15 años y más</vt:lpstr>
      <vt:lpstr>Tasa de ocupación en los servicios (excluye comercio) - 15 años y más</vt:lpstr>
      <vt:lpstr>Tasa de ocupación en los servicios (excluye comercio) - 15 años y más</vt:lpstr>
      <vt:lpstr>Aportación del PIB terciario al total nacional</vt:lpstr>
      <vt:lpstr>Aportación del PIB terciario al total nacional</vt:lpstr>
      <vt:lpstr>Participación de personal ocupado en el cluster de logística</vt:lpstr>
      <vt:lpstr>Participación de personal ocupado en el cluster de logística</vt:lpstr>
      <vt:lpstr>Participación de remuneraciones en el cluster de logística</vt:lpstr>
      <vt:lpstr>Participación de remuneraciones en el cluster de logística</vt:lpstr>
      <vt:lpstr>Participación de producción en el cluster de logística</vt:lpstr>
      <vt:lpstr>Participación de producción en el cluster de logística</vt:lpstr>
    </vt:vector>
  </TitlesOfParts>
  <Company>CIDE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Escobar Monge, Daniela Kitze</cp:lastModifiedBy>
  <cp:revision>24</cp:revision>
  <dcterms:created xsi:type="dcterms:W3CDTF">2019-02-27T17:24:08Z</dcterms:created>
  <dcterms:modified xsi:type="dcterms:W3CDTF">2019-03-07T15:32:27Z</dcterms:modified>
</cp:coreProperties>
</file>