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07/03/19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  <a:endParaRPr lang="es-ES" sz="2800" kern="12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wmf"/><Relationship Id="rId15" Type="http://schemas.openxmlformats.org/officeDocument/2006/relationships/image" Target="../media/image2.jpeg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‹Nr.›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r>
              <a:rPr lang="es-MX" dirty="0" smtClean="0"/>
              <a:t>mujeres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223023" y="618308"/>
            <a:ext cx="9367024" cy="1043224"/>
          </a:xfrm>
        </p:spPr>
        <p:txBody>
          <a:bodyPr/>
          <a:lstStyle/>
          <a:p>
            <a:pPr lvl="0">
              <a:defRPr/>
            </a:pPr>
            <a:r>
              <a:rPr lang="es-ES" dirty="0"/>
              <a:t>	</a:t>
            </a:r>
            <a:r>
              <a:rPr lang="es-ES" dirty="0"/>
              <a:t>Porcentaje de madres ocupadas de 15 años y más con </a:t>
            </a:r>
            <a:br>
              <a:rPr lang="es-ES" dirty="0"/>
            </a:br>
            <a:r>
              <a:rPr lang="es-ES" dirty="0"/>
              <a:t>acceso a guardería o cuidados maternos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713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618308"/>
            <a:ext cx="9144000" cy="1299702"/>
          </a:xfrm>
        </p:spPr>
        <p:txBody>
          <a:bodyPr/>
          <a:lstStyle/>
          <a:p>
            <a:pPr lvl="0">
              <a:defRPr/>
            </a:pPr>
            <a:r>
              <a:rPr lang="es-ES" dirty="0"/>
              <a:t>Porcentaje de madres ocupadas de 15 años y más con </a:t>
            </a:r>
            <a:br>
              <a:rPr lang="es-ES" dirty="0"/>
            </a:br>
            <a:r>
              <a:rPr lang="es-ES" dirty="0"/>
              <a:t>acceso a guardería o cuidados maternos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26370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020921"/>
          </a:xfrm>
        </p:spPr>
        <p:txBody>
          <a:bodyPr/>
          <a:lstStyle/>
          <a:p>
            <a:pPr defTabSz="914377">
              <a:defRPr/>
            </a:pPr>
            <a:r>
              <a:rPr lang="es-MX" dirty="0">
                <a:sym typeface="Helvetica"/>
              </a:rPr>
              <a:t>Prevalencia delictiva en delitos contra las mujeres. </a:t>
            </a:r>
            <a:br>
              <a:rPr lang="es-MX" dirty="0">
                <a:sym typeface="Helvetica"/>
              </a:rPr>
            </a:br>
            <a:r>
              <a:rPr lang="es-MX" dirty="0">
                <a:sym typeface="Helvetica"/>
              </a:rPr>
              <a:t>Delitos por cada 100 mil mujeres mayores de 18 años</a:t>
            </a:r>
            <a:endParaRPr lang="pt-BR" kern="0" spc="-63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0290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65165"/>
          </a:xfrm>
        </p:spPr>
        <p:txBody>
          <a:bodyPr/>
          <a:lstStyle/>
          <a:p>
            <a:pPr defTabSz="914377">
              <a:defRPr/>
            </a:pPr>
            <a:r>
              <a:rPr lang="es-MX" dirty="0">
                <a:sym typeface="Helvetica"/>
              </a:rPr>
              <a:t>Prevalencia delictiva en delitos contra las mujeres. </a:t>
            </a:r>
            <a:br>
              <a:rPr lang="es-MX" dirty="0">
                <a:sym typeface="Helvetica"/>
              </a:rPr>
            </a:br>
            <a:r>
              <a:rPr lang="es-MX" dirty="0">
                <a:sym typeface="Helvetica"/>
              </a:rPr>
              <a:t>Delitos por cada 100 mil mujeres mayores de 18 años</a:t>
            </a:r>
            <a:endParaRPr lang="pt-BR" kern="0" spc="-63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9405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9"/>
            <a:ext cx="9144001" cy="552570"/>
          </a:xfrm>
        </p:spPr>
        <p:txBody>
          <a:bodyPr/>
          <a:lstStyle/>
          <a:p>
            <a:pPr lvl="0">
              <a:defRPr/>
            </a:pPr>
            <a:r>
              <a:rPr lang="es-MX" dirty="0"/>
              <a:t>Tasa bruta de defunciones por homicidio de mujeres </a:t>
            </a:r>
            <a:endParaRPr lang="pt-BR" kern="0" spc="-62" dirty="0">
              <a:solidFill>
                <a:prstClr val="black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244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507965"/>
          </a:xfrm>
        </p:spPr>
        <p:txBody>
          <a:bodyPr/>
          <a:lstStyle/>
          <a:p>
            <a:pPr lvl="0">
              <a:defRPr/>
            </a:pPr>
            <a:r>
              <a:rPr lang="es-MX" dirty="0"/>
              <a:t>Tasa bruta de defunciones por homicidio de mujeres </a:t>
            </a:r>
            <a:endParaRPr lang="pt-BR" kern="0" spc="-62" dirty="0">
              <a:solidFill>
                <a:prstClr val="black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5812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618308"/>
            <a:ext cx="9144000" cy="976316"/>
          </a:xfrm>
        </p:spPr>
        <p:txBody>
          <a:bodyPr/>
          <a:lstStyle/>
          <a:p>
            <a:pPr lvl="0">
              <a:defRPr/>
            </a:pPr>
            <a:r>
              <a:rPr lang="es-MX" dirty="0"/>
              <a:t>Razón de mortalidad materna </a:t>
            </a:r>
            <a:br>
              <a:rPr lang="es-MX" dirty="0"/>
            </a:br>
            <a:r>
              <a:rPr lang="es-MX" dirty="0"/>
              <a:t>(defunciones por cada 100 mil nacidos vivos estimados)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618308"/>
            <a:ext cx="9144000" cy="942863"/>
          </a:xfrm>
        </p:spPr>
        <p:txBody>
          <a:bodyPr/>
          <a:lstStyle/>
          <a:p>
            <a:pPr lvl="0">
              <a:defRPr/>
            </a:pPr>
            <a:r>
              <a:rPr lang="es-MX" dirty="0"/>
              <a:t>Razón de mortalidad materna </a:t>
            </a:r>
            <a:br>
              <a:rPr lang="es-MX" dirty="0"/>
            </a:br>
            <a:r>
              <a:rPr lang="es-MX" dirty="0"/>
              <a:t>(defunciones por cada 100 mil nacidos vivos estimados) </a:t>
            </a:r>
            <a:endParaRPr lang="pt-BR" kern="0" spc="-62" dirty="0">
              <a:solidFill>
                <a:prstClr val="black"/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559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9"/>
            <a:ext cx="9144001" cy="608326"/>
          </a:xfrm>
        </p:spPr>
        <p:txBody>
          <a:bodyPr/>
          <a:lstStyle/>
          <a:p>
            <a:pPr lvl="0">
              <a:defRPr/>
            </a:pPr>
            <a:r>
              <a:rPr lang="es-ES"/>
              <a:t>Tasa de fecundidad en mujeres de 15 a 19 años </a:t>
            </a:r>
            <a:endParaRPr lang="pt-BR" kern="0" spc="-62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545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619477"/>
          </a:xfrm>
        </p:spPr>
        <p:txBody>
          <a:bodyPr/>
          <a:lstStyle/>
          <a:p>
            <a:pPr lvl="0">
              <a:defRPr/>
            </a:pPr>
            <a:r>
              <a:rPr lang="es-ES"/>
              <a:t>Tasa de fecundidad en mujeres de 15 a 19 años </a:t>
            </a:r>
            <a:endParaRPr lang="pt-BR" kern="0" spc="-62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058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31712"/>
          </a:xfrm>
        </p:spPr>
        <p:txBody>
          <a:bodyPr/>
          <a:lstStyle/>
          <a:p>
            <a:pPr defTabSz="914377">
              <a:defRPr/>
            </a:pPr>
            <a:r>
              <a:rPr lang="es-MX" dirty="0">
                <a:sym typeface="Helvetica"/>
              </a:rPr>
              <a:t>Tasa de asistencia escolar de la población femenina de 15 a 17 años</a:t>
            </a:r>
            <a:endParaRPr lang="pt-BR" kern="0" spc="-63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7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20560"/>
          </a:xfrm>
        </p:spPr>
        <p:txBody>
          <a:bodyPr/>
          <a:lstStyle/>
          <a:p>
            <a:pPr defTabSz="914377">
              <a:defRPr/>
            </a:pPr>
            <a:r>
              <a:rPr lang="es-MX" dirty="0">
                <a:sym typeface="Helvetica"/>
              </a:rPr>
              <a:t>Tasa de asistencia escolar de la población femenina de 15 a 17 años</a:t>
            </a:r>
            <a:endParaRPr lang="pt-BR" kern="0" spc="-63" dirty="0"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5699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78059" y="618308"/>
            <a:ext cx="9222059" cy="541419"/>
          </a:xfrm>
        </p:spPr>
        <p:txBody>
          <a:bodyPr/>
          <a:lstStyle/>
          <a:p>
            <a:pPr>
              <a:defRPr/>
            </a:pPr>
            <a:r>
              <a:rPr lang="es-ES" dirty="0"/>
              <a:t>Tasa de participación - 15 años y más, mujeres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Públicos y Procuradurías y manifiesta que les generan confianza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939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563721"/>
          </a:xfrm>
        </p:spPr>
        <p:txBody>
          <a:bodyPr/>
          <a:lstStyle/>
          <a:p>
            <a:pPr>
              <a:defRPr/>
            </a:pPr>
            <a:r>
              <a:rPr lang="es-ES" dirty="0"/>
              <a:t>Tasa de participación - 15 años y más, mujeres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r>
              <a:rPr lang="es-ES" dirty="0"/>
              <a:t/>
            </a:r>
            <a:br>
              <a:rPr lang="es-ES" dirty="0"/>
            </a:br>
            <a:r>
              <a:rPr lang="es-ES" dirty="0"/>
              <a:t>Públicos y Procuradurías y manifiesta que les generan confianza </a:t>
            </a:r>
            <a: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prstClr val="black"/>
                </a:solidFill>
                <a:latin typeface="Helvetica"/>
                <a:cs typeface="Helvetica"/>
                <a:sym typeface="Helvetica"/>
              </a:rPr>
            </a:br>
            <a:endParaRPr lang="es-ES_tradnl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401373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294</TotalTime>
  <Words>132</Words>
  <Application>Microsoft Macintosh PowerPoint</Application>
  <PresentationFormat>Presentación en pantalla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Helvetica</vt:lpstr>
      <vt:lpstr>Retrospección</vt:lpstr>
      <vt:lpstr>Presentación de PowerPoint</vt:lpstr>
      <vt:lpstr>Razón de mortalidad materna  (defunciones por cada 100 mil nacidos vivos estimados)  </vt:lpstr>
      <vt:lpstr>Razón de mortalidad materna  (defunciones por cada 100 mil nacidos vivos estimados) </vt:lpstr>
      <vt:lpstr>Tasa de fecundidad en mujeres de 15 a 19 años </vt:lpstr>
      <vt:lpstr>Tasa de fecundidad en mujeres de 15 a 19 años </vt:lpstr>
      <vt:lpstr>Tasa de asistencia escolar de la población femenina de 15 a 17 años</vt:lpstr>
      <vt:lpstr>Tasa de asistencia escolar de la población femenina de 15 a 17 años</vt:lpstr>
      <vt:lpstr>Tasa de participación - 15 años y más, mujeres   Públicos y Procuradurías y manifiesta que les generan confianza  </vt:lpstr>
      <vt:lpstr>Tasa de participación - 15 años y más, mujeres   Públicos y Procuradurías y manifiesta que les generan confianza  </vt:lpstr>
      <vt:lpstr> Porcentaje de madres ocupadas de 15 años y más con  acceso a guardería o cuidados maternos   </vt:lpstr>
      <vt:lpstr>Porcentaje de madres ocupadas de 15 años y más con  acceso a guardería o cuidados maternos   </vt:lpstr>
      <vt:lpstr>Prevalencia delictiva en delitos contra las mujeres.  Delitos por cada 100 mil mujeres mayores de 18 años</vt:lpstr>
      <vt:lpstr>Prevalencia delictiva en delitos contra las mujeres.  Delitos por cada 100 mil mujeres mayores de 18 años</vt:lpstr>
      <vt:lpstr>Tasa bruta de defunciones por homicidio de mujeres </vt:lpstr>
      <vt:lpstr>Tasa bruta de defunciones por homicidio de mujeres </vt:lpstr>
    </vt:vector>
  </TitlesOfParts>
  <Company>CIDE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Escobar Monge, Daniela Kitze</cp:lastModifiedBy>
  <cp:revision>25</cp:revision>
  <dcterms:created xsi:type="dcterms:W3CDTF">2019-02-27T17:24:08Z</dcterms:created>
  <dcterms:modified xsi:type="dcterms:W3CDTF">2019-03-07T15:07:42Z</dcterms:modified>
</cp:coreProperties>
</file>