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02/03/2019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/>
              <a:t>Sector pecuario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2E8A36E-43E6-4574-A32A-99CE813E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994464-4CA3-4A49-90DD-4673FA383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2B3E5-09D9-4AD2-87D7-1FB677FDE0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A56CB2-A7A7-44C2-9875-FBC40CCB7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253E81-E728-46AA-A4CC-BB6F735C22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89230E5-B772-4D22-820B-0CBB17B9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spc="0" dirty="0"/>
              <a:t>Proporción al total nacional de producción de bovino-leche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697EF77-CF90-4F96-AF78-617C0020DF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3B85E-5AC8-40CA-AA32-BCBCD28AAA52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610</a:t>
            </a:r>
          </a:p>
        </p:txBody>
      </p:sp>
    </p:spTree>
    <p:extLst>
      <p:ext uri="{BB962C8B-B14F-4D97-AF65-F5344CB8AC3E}">
        <p14:creationId xmlns:p14="http://schemas.microsoft.com/office/powerpoint/2010/main" val="247918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3ECDAE3-B23C-486B-82A2-5CA6D25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361C42-3CC8-4FFF-BF31-D0D2DB6CF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428035-20AE-4C6A-97B9-904BFD2698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933920-04D9-4C89-86A4-BB509BFAE9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E50481C-6573-4625-892C-AA29F5CA48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7791C97-BF5D-4887-BCC0-355BA2DD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spc="0" dirty="0"/>
              <a:t>Proporción al total nacional de producción de bovino-leche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722DACE-FD59-437A-B92A-E78C5BEAB0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566056-BF25-4FD5-B32F-4595C50FD2DA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610</a:t>
            </a:r>
          </a:p>
        </p:txBody>
      </p:sp>
    </p:spTree>
    <p:extLst>
      <p:ext uri="{BB962C8B-B14F-4D97-AF65-F5344CB8AC3E}">
        <p14:creationId xmlns:p14="http://schemas.microsoft.com/office/powerpoint/2010/main" val="1048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01403"/>
          </a:xfrm>
        </p:spPr>
        <p:txBody>
          <a:bodyPr/>
          <a:lstStyle/>
          <a:p>
            <a:r>
              <a:rPr lang="es-MX" dirty="0"/>
              <a:t>	Proporción de la producción pecuaria al total nacional, 2016</a:t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FF6B9E3-02ED-4274-B819-5E48096925C7}"/>
              </a:ext>
            </a:extLst>
          </p:cNvPr>
          <p:cNvSpPr txBox="1"/>
          <p:nvPr/>
        </p:nvSpPr>
        <p:spPr>
          <a:xfrm>
            <a:off x="251520" y="67179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C70295B-231D-4D5A-A682-3C952061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FBEDB6-92BD-4AD5-B6D8-DE8C52AD6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B8CA66-78ED-4243-B7B4-E4C30E305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EEC5B9-8203-4DC6-A409-8DEACEA84E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7F39842-E586-40DB-A986-A0FB40F4C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360D140-B791-4202-B4E1-876DE124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Proporción de la producción pecuaria al total nacional</a:t>
            </a:r>
            <a:br>
              <a:rPr lang="pt-BR" kern="0" spc="-62" dirty="0"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FD1DC60-73DC-4083-9B5F-0524D331B2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F87F34-ABEB-4BDC-B6EB-45E128F3AF9A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19249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CDBB91-1920-4BE9-88EA-3600C957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B0C2DA-BCE1-40DC-ABFE-BF1E6AE8A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7098E3-9AC7-48FF-B970-855AD15D85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E81AFA-B33E-4443-BA29-0D976BF243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F15336-49C3-4F0F-89AB-6F5DA64186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3149363-3CAC-4F17-B7CE-9CAF4762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92183"/>
          </a:xfrm>
        </p:spPr>
        <p:txBody>
          <a:bodyPr/>
          <a:lstStyle/>
          <a:p>
            <a:r>
              <a:rPr lang="es-MX" sz="2400" spc="0" dirty="0"/>
              <a:t>Proporción al total nacional de producción de ave-carne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86ECC03-0991-4E81-9F1C-1982B147D1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9CEAF9-8F32-48D8-8ADB-A47E9FD3E9E6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607</a:t>
            </a:r>
          </a:p>
        </p:txBody>
      </p:sp>
    </p:spTree>
    <p:extLst>
      <p:ext uri="{BB962C8B-B14F-4D97-AF65-F5344CB8AC3E}">
        <p14:creationId xmlns:p14="http://schemas.microsoft.com/office/powerpoint/2010/main" val="281260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2C92ED-1507-403B-9691-2FED887E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BAEBA-45BE-4A7D-9965-D651F3C40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050435-F3A3-4311-B941-41CD374ADF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5E0A8F-A34B-4337-A4DD-6EC885027C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BA27716-76FA-4613-AEA7-B6CB10B289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B815CD3-2DEE-4CC9-9AD3-8A1FE8AE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spc="0" dirty="0"/>
              <a:t>Proporción al total nacional de producción de ave-carne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36C6E1-0128-469D-AA96-592447E130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2DED0D-CCF1-414F-8E92-435ACB4B6DF1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607</a:t>
            </a:r>
          </a:p>
        </p:txBody>
      </p:sp>
    </p:spTree>
    <p:extLst>
      <p:ext uri="{BB962C8B-B14F-4D97-AF65-F5344CB8AC3E}">
        <p14:creationId xmlns:p14="http://schemas.microsoft.com/office/powerpoint/2010/main" val="211053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365D16-3AAE-4F5F-BD45-84A072EF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6F9E98-C094-41E9-ACE5-25A84B378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4CFA11-D073-41B9-9486-D58146C640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BA12BF-07CC-414C-8DC7-F1DAE2BA21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EA6BEF7-D47B-458F-BACA-B33D22EF23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DFECCA7-C0B1-4192-8A8C-DA0B1BE6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spc="0" dirty="0"/>
              <a:t>Proporción al total nacional de producción de ave-huevo plato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0A5F29E-AA7A-4CE9-BA8F-8B5D43DBB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B99352-15B6-4692-96BB-740DDC994C5D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608</a:t>
            </a:r>
          </a:p>
        </p:txBody>
      </p:sp>
    </p:spTree>
    <p:extLst>
      <p:ext uri="{BB962C8B-B14F-4D97-AF65-F5344CB8AC3E}">
        <p14:creationId xmlns:p14="http://schemas.microsoft.com/office/powerpoint/2010/main" val="313014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21EDAE-B1E2-4920-9C1C-9808552E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69496D-D4C7-42C9-BD35-E31F5BCB1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0BC4BF-8800-43A7-8FF3-0E3716DD4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241409-79B5-48C1-B777-3DBE9A3B10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B58FD87-A5A0-4AD5-A3B9-1D41AE54F1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7F9A594-C72C-49DC-B5BD-7A16619F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spc="0" dirty="0"/>
              <a:t>Proporción al total nacional de producción de ave-huevo plato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DB14E81-94B3-4E93-8AA5-B7258FA02F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DD2F3E-7E21-4D3D-AC83-B47645E4C176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608</a:t>
            </a:r>
          </a:p>
        </p:txBody>
      </p:sp>
    </p:spTree>
    <p:extLst>
      <p:ext uri="{BB962C8B-B14F-4D97-AF65-F5344CB8AC3E}">
        <p14:creationId xmlns:p14="http://schemas.microsoft.com/office/powerpoint/2010/main" val="288095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66D8B9-9441-4A07-9155-95277CC6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A84D4-9A72-412B-A4E8-E6D1EA1038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9279CF-19DE-489D-8A08-0AD31D2D3D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45D5A6-E704-411B-AE1D-D9B1303712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BD18C44-8CC7-4A96-AD59-88FAC31C7F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E3E933F-CF7C-46CE-934A-F5C39B45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spc="0" dirty="0"/>
              <a:t>Proporción al total nacional de producción de bovino-carne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6CC089-3F36-4DB2-ACE4-23361DBC9F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6E0B67-36B6-4CFB-B260-99132B079F18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609</a:t>
            </a:r>
          </a:p>
        </p:txBody>
      </p:sp>
    </p:spTree>
    <p:extLst>
      <p:ext uri="{BB962C8B-B14F-4D97-AF65-F5344CB8AC3E}">
        <p14:creationId xmlns:p14="http://schemas.microsoft.com/office/powerpoint/2010/main" val="106560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B2DD5D-BC6D-4FF6-9885-9BBC820D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81391-0EFC-4449-AC78-91091BEB5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01C70-981E-499B-9B89-5A4F61FEFD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7522AF-8AC5-4296-8AAE-1AD7FEBC96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FAE7D7-F196-4822-9317-954A0D7F7E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2C107A0-9BF5-4D44-9418-B9AF36E6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spc="0" dirty="0"/>
              <a:t>Proporción al total nacional de producción de bovino-carne</a:t>
            </a:r>
            <a:br>
              <a:rPr lang="es-MX" sz="2400" spc="0" dirty="0"/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FDE409A-44A3-4A84-BF10-0E966958C9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89796D-4BAE-4145-9505-710B74DFF46A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609</a:t>
            </a:r>
          </a:p>
        </p:txBody>
      </p:sp>
    </p:spTree>
    <p:extLst>
      <p:ext uri="{BB962C8B-B14F-4D97-AF65-F5344CB8AC3E}">
        <p14:creationId xmlns:p14="http://schemas.microsoft.com/office/powerpoint/2010/main" val="664223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107</Words>
  <Application>Microsoft Office PowerPoint</Application>
  <PresentationFormat>Presentación en pantalla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</vt:lpstr>
      <vt:lpstr>Helvetica Light</vt:lpstr>
      <vt:lpstr>Retrospección</vt:lpstr>
      <vt:lpstr>Presentación de PowerPoint</vt:lpstr>
      <vt:lpstr> Proporción de la producción pecuaria al total nacional, 2016 </vt:lpstr>
      <vt:lpstr>Proporción de la producción pecuaria al total nacional </vt:lpstr>
      <vt:lpstr>Proporción al total nacional de producción de ave-carne </vt:lpstr>
      <vt:lpstr>Proporción al total nacional de producción de ave-carne </vt:lpstr>
      <vt:lpstr>Proporción al total nacional de producción de ave-huevo plato </vt:lpstr>
      <vt:lpstr>Proporción al total nacional de producción de ave-huevo plato </vt:lpstr>
      <vt:lpstr>Proporción al total nacional de producción de bovino-carne </vt:lpstr>
      <vt:lpstr>Proporción al total nacional de producción de bovino-carne </vt:lpstr>
      <vt:lpstr>Proporción al total nacional de producción de bovino-leche </vt:lpstr>
      <vt:lpstr>Proporción al total nacional de producción de bovino-leche 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Estefany Mena Vazquez</cp:lastModifiedBy>
  <cp:revision>25</cp:revision>
  <dcterms:created xsi:type="dcterms:W3CDTF">2019-02-27T17:24:08Z</dcterms:created>
  <dcterms:modified xsi:type="dcterms:W3CDTF">2019-03-03T03:43:34Z</dcterms:modified>
</cp:coreProperties>
</file>