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62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  <a:endParaRPr lang="es-ES" sz="2800" kern="12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2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Retrospección</vt:lpstr>
      <vt:lpstr>Presentación de PowerPoint</vt:lpstr>
      <vt:lpstr>Presentación de PowerPoint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pc</cp:lastModifiedBy>
  <cp:revision>23</cp:revision>
  <dcterms:created xsi:type="dcterms:W3CDTF">2019-02-27T17:24:08Z</dcterms:created>
  <dcterms:modified xsi:type="dcterms:W3CDTF">2019-03-01T15:38:25Z</dcterms:modified>
</cp:coreProperties>
</file>