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62" r:id="rId3"/>
    <p:sldId id="265" r:id="rId4"/>
    <p:sldId id="263" r:id="rId5"/>
    <p:sldId id="264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DC8"/>
    <a:srgbClr val="0C9EC7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3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05/03/2019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/>
          <a:lstStyle/>
          <a:p>
            <a:pPr algn="ctr"/>
            <a:r>
              <a:rPr lang="es-MX" dirty="0" smtClean="0"/>
              <a:t>Educación media superior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800988"/>
            <a:ext cx="9144001" cy="661852"/>
          </a:xfrm>
        </p:spPr>
        <p:txBody>
          <a:bodyPr/>
          <a:lstStyle/>
          <a:p>
            <a:pPr lvl="0">
              <a:defRPr/>
            </a:pPr>
            <a:r>
              <a:rPr lang="es-ES" dirty="0"/>
              <a:t>Tasa de absorción de la educación media superior</a:t>
            </a:r>
            <a:endParaRPr lang="pt-BR" kern="0" spc="-62" dirty="0">
              <a:solidFill>
                <a:srgbClr val="0365C0">
                  <a:hueOff val="273562"/>
                  <a:satOff val="2937"/>
                  <a:lumOff val="-22233"/>
                </a:srgbClr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48014F-B14D-4F1F-ACB2-1E5B274DD976}"/>
              </a:ext>
            </a:extLst>
          </p:cNvPr>
          <p:cNvSpPr txBox="1"/>
          <p:nvPr/>
        </p:nvSpPr>
        <p:spPr>
          <a:xfrm>
            <a:off x="229402" y="724176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75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5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Tasa neta de cobertura en educación media superior</a:t>
            </a:r>
            <a:r>
              <a:rPr lang="pt-BR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47182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79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5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725027"/>
            <a:ext cx="9144001" cy="707572"/>
          </a:xfrm>
        </p:spPr>
        <p:txBody>
          <a:bodyPr/>
          <a:lstStyle/>
          <a:p>
            <a:r>
              <a:rPr lang="es-ES" dirty="0"/>
              <a:t>Razón Mujer/Hombre en la educación media superior</a:t>
            </a:r>
            <a:r>
              <a:rPr lang="pt-BR" sz="2600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sz="2600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</a:br>
            <a:endParaRPr lang="es-MX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8BB4997-1D0D-45B9-BB77-603A996A6C6B}"/>
              </a:ext>
            </a:extLst>
          </p:cNvPr>
          <p:cNvSpPr txBox="1"/>
          <p:nvPr/>
        </p:nvSpPr>
        <p:spPr>
          <a:xfrm>
            <a:off x="243208" y="693935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604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7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2172001-0556-4B0D-8259-B1882DDE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A7F65-EAE9-4DD5-A993-6D952A9F76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A6115-2C92-49F6-8F03-93CA531992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7C8E89-580A-44C8-A55B-774ABF503F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BAD397B-B0D0-4443-8ECD-374A0B9F2B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0BE7531-8DDA-46DC-AC20-106D3AAE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66652"/>
          </a:xfrm>
        </p:spPr>
        <p:txBody>
          <a:bodyPr/>
          <a:lstStyle/>
          <a:p>
            <a:pPr lvl="0">
              <a:defRPr/>
            </a:pPr>
            <a:r>
              <a:rPr lang="es-ES" dirty="0"/>
              <a:t>Proporción de mano de obra con educación </a:t>
            </a:r>
            <a:r>
              <a:rPr lang="es-ES" dirty="0" smtClean="0"/>
              <a:t>media</a:t>
            </a:r>
            <a:br>
              <a:rPr lang="es-ES" dirty="0" smtClean="0"/>
            </a:br>
            <a:r>
              <a:rPr lang="es-ES" dirty="0" smtClean="0"/>
              <a:t> </a:t>
            </a:r>
            <a:r>
              <a:rPr lang="es-ES" dirty="0"/>
              <a:t>superior y </a:t>
            </a:r>
            <a:r>
              <a:rPr lang="es-ES" dirty="0" smtClean="0"/>
              <a:t>superior</a:t>
            </a:r>
            <a:endParaRPr lang="pt-BR" kern="0" spc="-62" dirty="0">
              <a:solidFill>
                <a:srgbClr val="0365C0">
                  <a:hueOff val="273562"/>
                  <a:satOff val="2937"/>
                  <a:lumOff val="-22233"/>
                </a:srgbClr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EF764FC-D18D-4554-BCF0-9244CC45DE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C1BF9A-E7AE-4D8A-80BB-7C9B4F550EC7}"/>
              </a:ext>
            </a:extLst>
          </p:cNvPr>
          <p:cNvSpPr txBox="1"/>
          <p:nvPr/>
        </p:nvSpPr>
        <p:spPr>
          <a:xfrm>
            <a:off x="356326" y="684510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555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35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</TotalTime>
  <Words>47</Words>
  <Application>Microsoft Office PowerPoint</Application>
  <PresentationFormat>Presentación en pantalla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Helvetica Light</vt:lpstr>
      <vt:lpstr>Times New Roman</vt:lpstr>
      <vt:lpstr>Retrospección</vt:lpstr>
      <vt:lpstr>Presentación de PowerPoint</vt:lpstr>
      <vt:lpstr>Tasa de absorción de la educación media superior</vt:lpstr>
      <vt:lpstr>Tasa neta de cobertura en educación media superior </vt:lpstr>
      <vt:lpstr>Razón Mujer/Hombre en la educación media superior </vt:lpstr>
      <vt:lpstr>Proporción de mano de obra con educación media  superior y superior</vt:lpstr>
    </vt:vector>
  </TitlesOfParts>
  <Company>CIDE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Adrian Vargas Lopez</cp:lastModifiedBy>
  <cp:revision>26</cp:revision>
  <dcterms:created xsi:type="dcterms:W3CDTF">2019-02-27T17:24:08Z</dcterms:created>
  <dcterms:modified xsi:type="dcterms:W3CDTF">2019-03-05T22:29:49Z</dcterms:modified>
</cp:coreProperties>
</file>