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Dosis"/>
      <p:regular r:id="rId19"/>
      <p:bold r:id="rId20"/>
    </p:embeddedFont>
    <p:embeddedFont>
      <p:font typeface="Staatliches"/>
      <p:regular r:id="rId21"/>
    </p:embeddedFont>
    <p:embeddedFont>
      <p:font typeface="Abel"/>
      <p:regular r:id="rId22"/>
    </p:embeddedFont>
    <p:embeddedFont>
      <p:font typeface="Josefin Sans"/>
      <p:regular r:id="rId23"/>
      <p:bold r:id="rId24"/>
      <p:italic r:id="rId25"/>
      <p:boldItalic r:id="rId26"/>
    </p:embeddedFont>
    <p:embeddedFont>
      <p:font typeface="Arial Black"/>
      <p:regular r:id="rId27"/>
    </p:embeddedFont>
    <p:embeddedFont>
      <p:font typeface="Dosis ExtraLight"/>
      <p:regular r:id="rId28"/>
      <p:bold r:id="rId29"/>
    </p:embeddedFont>
    <p:embeddedFont>
      <p:font typeface="Fira Sans Condensed ExtraLight"/>
      <p:regular r:id="rId30"/>
      <p:bold r:id="rId31"/>
      <p:italic r:id="rId32"/>
      <p:boldItalic r:id="rId33"/>
    </p:embeddedFont>
    <p:embeddedFont>
      <p:font typeface="Be Vietnam ExtraBold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bold.fntdata"/><Relationship Id="rId22" Type="http://schemas.openxmlformats.org/officeDocument/2006/relationships/font" Target="fonts/Abel-regular.fntdata"/><Relationship Id="rId21" Type="http://schemas.openxmlformats.org/officeDocument/2006/relationships/font" Target="fonts/Staatliches-regular.fntdata"/><Relationship Id="rId24" Type="http://schemas.openxmlformats.org/officeDocument/2006/relationships/font" Target="fonts/JosefinSans-bold.fntdata"/><Relationship Id="rId23" Type="http://schemas.openxmlformats.org/officeDocument/2006/relationships/font" Target="fonts/Josefin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JosefinSans-boldItalic.fntdata"/><Relationship Id="rId25" Type="http://schemas.openxmlformats.org/officeDocument/2006/relationships/font" Target="fonts/JosefinSans-italic.fntdata"/><Relationship Id="rId28" Type="http://schemas.openxmlformats.org/officeDocument/2006/relationships/font" Target="fonts/DosisExtraLight-regular.fntdata"/><Relationship Id="rId27" Type="http://schemas.openxmlformats.org/officeDocument/2006/relationships/font" Target="fonts/ArialBlack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DosisExtra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CondensedExtraLight-bold.fntdata"/><Relationship Id="rId30" Type="http://schemas.openxmlformats.org/officeDocument/2006/relationships/font" Target="fonts/FiraSansCondensedExtraLight-regular.fntdata"/><Relationship Id="rId11" Type="http://schemas.openxmlformats.org/officeDocument/2006/relationships/slide" Target="slides/slide5.xml"/><Relationship Id="rId33" Type="http://schemas.openxmlformats.org/officeDocument/2006/relationships/font" Target="fonts/FiraSansCondensedExtra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FiraSansCondensedExtraLight-italic.fntdata"/><Relationship Id="rId13" Type="http://schemas.openxmlformats.org/officeDocument/2006/relationships/slide" Target="slides/slide7.xml"/><Relationship Id="rId35" Type="http://schemas.openxmlformats.org/officeDocument/2006/relationships/font" Target="fonts/BeVietnamExtraBold-boldItalic.fntdata"/><Relationship Id="rId12" Type="http://schemas.openxmlformats.org/officeDocument/2006/relationships/slide" Target="slides/slide6.xml"/><Relationship Id="rId34" Type="http://schemas.openxmlformats.org/officeDocument/2006/relationships/font" Target="fonts/BeVietnamExtra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Dosis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de7e5c5f5f_0_79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3" name="Google Shape;1083;gde7e5c5f5f_0_7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de7e5c5f5f_0_7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gde7e5c5f5f_0_7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de7e5c5f5f_0_95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0" name="Google Shape;1380;gde7e5c5f5f_0_9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e7e5c5f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e7e5c5f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e7e5c5f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e7e5c5f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e7e5c5f5f_0_9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e7e5c5f5f_0_9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e7e5c5f5f_0_64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de7e5c5f5f_0_6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e7e5c5f5f_0_67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de7e5c5f5f_0_6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de7e5c5f5f_0_70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gde7e5c5f5f_0_7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de7e5c5f5f_0_7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gde7e5c5f5f_0_7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de7e5c5f5f_0_7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gde7e5c5f5f_0_7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EFEFE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26_1_1">
    <p:bg>
      <p:bgPr>
        <a:solidFill>
          <a:srgbClr val="EFEFE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26_1_1_1_1">
    <p:bg>
      <p:bgPr>
        <a:solidFill>
          <a:srgbClr val="EFEFE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 txBox="1"/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8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69" name="Google Shape;69;p17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bg>
      <p:bgPr>
        <a:solidFill>
          <a:srgbClr val="EFEFE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8"/>
          <p:cNvSpPr txBox="1"/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8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26_1_1_1_2">
    <p:bg>
      <p:bgPr>
        <a:solidFill>
          <a:srgbClr val="EFEFE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" type="subTitle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2" type="subTitle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3" type="subTitle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4" type="subTitle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5" type="subTitle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6" type="subTitle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3" name="Google Shape;83;p19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/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 only 7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0"/>
          <p:cNvSpPr/>
          <p:nvPr/>
        </p:nvSpPr>
        <p:spPr>
          <a:xfrm rot="5400000">
            <a:off x="28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7_1_1_1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EFEFE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3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4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4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03" name="Google Shape;103;p24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26_1_1"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/>
          <p:cNvSpPr txBox="1"/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26_1_1_1_1">
    <p:bg>
      <p:bgPr>
        <a:solidFill>
          <a:srgbClr val="EFEFE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6"/>
          <p:cNvSpPr txBox="1"/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8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13" name="Google Shape;113;p27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bg>
      <p:bgPr>
        <a:solidFill>
          <a:srgbClr val="EFEFE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8"/>
          <p:cNvSpPr txBox="1"/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8" name="Google Shape;118;p28"/>
          <p:cNvSpPr txBox="1"/>
          <p:nvPr>
            <p:ph idx="1" type="subTitle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28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26_1_1_1_2">
    <p:bg>
      <p:bgPr>
        <a:solidFill>
          <a:srgbClr val="EFEFE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idx="1" type="subTitle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29"/>
          <p:cNvSpPr txBox="1"/>
          <p:nvPr>
            <p:ph idx="2" type="subTitle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23" name="Google Shape;123;p29"/>
          <p:cNvSpPr txBox="1"/>
          <p:nvPr>
            <p:ph idx="3" type="subTitle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9"/>
          <p:cNvSpPr txBox="1"/>
          <p:nvPr>
            <p:ph idx="4" type="subTitle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25" name="Google Shape;125;p29"/>
          <p:cNvSpPr txBox="1"/>
          <p:nvPr>
            <p:ph idx="5" type="subTitle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9"/>
          <p:cNvSpPr txBox="1"/>
          <p:nvPr>
            <p:ph idx="6" type="subTitle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27" name="Google Shape;127;p29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 txBox="1"/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 only 7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0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/>
          <p:nvPr/>
        </p:nvSpPr>
        <p:spPr>
          <a:xfrm rot="5400000">
            <a:off x="28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7_1_1_1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26">
    <p:bg>
      <p:bgPr>
        <a:solidFill>
          <a:srgbClr val="EFEFE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2"/>
          <p:cNvSpPr txBox="1"/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1" type="subTitle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noFill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type="title"/>
          </p:nvPr>
        </p:nvSpPr>
        <p:spPr>
          <a:xfrm>
            <a:off x="457200" y="411475"/>
            <a:ext cx="82296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b="0" i="0" sz="1100" u="none" cap="none" strike="noStrik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b="0" i="0" sz="1100" u="none" cap="none" strike="noStrik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b="0" i="0" sz="1100" u="none" cap="none" strike="noStrik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b="0" i="0" sz="1100" u="none" cap="none" strike="noStrik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b="0" i="0" sz="1100" u="none" cap="none" strike="noStrik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b="0" i="0" sz="1100" u="none" cap="none" strike="noStrik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b="0" i="0" sz="1100" u="none" cap="none" strike="noStrik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b="0" i="0" sz="1100" u="none" cap="none" strike="noStrik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b="0" i="0" sz="1100" u="none" cap="none" strike="noStrik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/>
          <p:nvPr/>
        </p:nvSpPr>
        <p:spPr>
          <a:xfrm>
            <a:off x="152400" y="1165050"/>
            <a:ext cx="3000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</a:rPr>
              <a:t>Plantilla para Proyectos DCD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marR="190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150"/>
              <a:buFont typeface="Roboto"/>
              <a:buChar char="●"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</a:rPr>
              <a:t>Definir el problema que da origen al proyecto: Al hacerlo recordar que será un buen problema, u oportunidad, si apoya la necesidad de tomar una decisión. Para ello se requieren claras alternativas de decisión. Si no hay alternativas, no es necesaria ninguna decisión.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48" name="Google Shape;1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925" y="104938"/>
            <a:ext cx="4141800" cy="493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 txBox="1"/>
          <p:nvPr/>
        </p:nvSpPr>
        <p:spPr>
          <a:xfrm>
            <a:off x="883800" y="459750"/>
            <a:ext cx="15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CONSIGNAS!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4"/>
          <p:cNvSpPr txBox="1"/>
          <p:nvPr>
            <p:ph idx="4294967295" type="subTitle"/>
          </p:nvPr>
        </p:nvSpPr>
        <p:spPr>
          <a:xfrm>
            <a:off x="1397904" y="1893686"/>
            <a:ext cx="1800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</a:pPr>
            <a:r>
              <a:rPr b="0" i="0" lang="es" sz="1600" u="none" cap="none" strike="noStrik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Los actualmente disponibles para la metodología vigente.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</a:pPr>
            <a:r>
              <a:t/>
            </a:r>
            <a:endParaRPr b="0" i="0" sz="1600" u="none" cap="none" strike="noStrike">
              <a:solidFill>
                <a:srgbClr val="EFEFEF"/>
              </a:solidFill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1086" name="Google Shape;1086;p44"/>
          <p:cNvSpPr txBox="1"/>
          <p:nvPr>
            <p:ph type="title"/>
          </p:nvPr>
        </p:nvSpPr>
        <p:spPr>
          <a:xfrm>
            <a:off x="2277455" y="449867"/>
            <a:ext cx="462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s"/>
              <a:t>DATOS DISPONIBLES PARA ALCANZAR LOS OBJETIVOS</a:t>
            </a:r>
            <a:endParaRPr/>
          </a:p>
        </p:txBody>
      </p:sp>
      <p:sp>
        <p:nvSpPr>
          <p:cNvPr id="1087" name="Google Shape;1087;p44"/>
          <p:cNvSpPr txBox="1"/>
          <p:nvPr>
            <p:ph idx="4294967295" type="subTitle"/>
          </p:nvPr>
        </p:nvSpPr>
        <p:spPr>
          <a:xfrm>
            <a:off x="1377455" y="3359625"/>
            <a:ext cx="1800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</a:pPr>
            <a:r>
              <a:rPr b="0" i="0" lang="es" sz="1600" u="none" cap="none" strike="noStrik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Datos disponibles de capacidad de pago de los clientes que actualmente no se aprovechan en el modelado vigente.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</a:pPr>
            <a:r>
              <a:t/>
            </a:r>
            <a:endParaRPr b="0" i="0" sz="1600" u="none" cap="none" strike="noStrike">
              <a:solidFill>
                <a:srgbClr val="EFEFEF"/>
              </a:solidFill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cxnSp>
        <p:nvCxnSpPr>
          <p:cNvPr id="1088" name="Google Shape;1088;p44"/>
          <p:cNvCxnSpPr>
            <a:stCxn id="1085" idx="3"/>
          </p:cNvCxnSpPr>
          <p:nvPr/>
        </p:nvCxnSpPr>
        <p:spPr>
          <a:xfrm>
            <a:off x="3197904" y="2012036"/>
            <a:ext cx="1999500" cy="911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9" name="Google Shape;1089;p44"/>
          <p:cNvCxnSpPr>
            <a:stCxn id="1087" idx="3"/>
          </p:cNvCxnSpPr>
          <p:nvPr/>
        </p:nvCxnSpPr>
        <p:spPr>
          <a:xfrm flipH="1" rot="10800000">
            <a:off x="3177455" y="2942475"/>
            <a:ext cx="1999500" cy="535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90" name="Google Shape;1090;p44"/>
          <p:cNvGrpSpPr/>
          <p:nvPr/>
        </p:nvGrpSpPr>
        <p:grpSpPr>
          <a:xfrm>
            <a:off x="4879014" y="1460851"/>
            <a:ext cx="2887530" cy="2949380"/>
            <a:chOff x="4879014" y="1460851"/>
            <a:chExt cx="2887530" cy="2949380"/>
          </a:xfrm>
        </p:grpSpPr>
        <p:sp>
          <p:nvSpPr>
            <p:cNvPr id="1091" name="Google Shape;1091;p44"/>
            <p:cNvSpPr/>
            <p:nvPr/>
          </p:nvSpPr>
          <p:spPr>
            <a:xfrm>
              <a:off x="4928228" y="2932098"/>
              <a:ext cx="2838316" cy="1478133"/>
            </a:xfrm>
            <a:custGeom>
              <a:rect b="b" l="l" r="r" t="t"/>
              <a:pathLst>
                <a:path extrusionOk="0" h="96170" w="184666">
                  <a:moveTo>
                    <a:pt x="92333" y="0"/>
                  </a:moveTo>
                  <a:cubicBezTo>
                    <a:pt x="41330" y="0"/>
                    <a:pt x="1" y="21516"/>
                    <a:pt x="1" y="48068"/>
                  </a:cubicBezTo>
                  <a:cubicBezTo>
                    <a:pt x="1" y="74620"/>
                    <a:pt x="41330" y="96169"/>
                    <a:pt x="92333" y="96169"/>
                  </a:cubicBezTo>
                  <a:cubicBezTo>
                    <a:pt x="143336" y="96169"/>
                    <a:pt x="184666" y="74620"/>
                    <a:pt x="184666" y="48068"/>
                  </a:cubicBezTo>
                  <a:cubicBezTo>
                    <a:pt x="184666" y="21516"/>
                    <a:pt x="143336" y="0"/>
                    <a:pt x="9233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5656259" y="3625009"/>
              <a:ext cx="1115647" cy="604886"/>
            </a:xfrm>
            <a:custGeom>
              <a:rect b="b" l="l" r="r" t="t"/>
              <a:pathLst>
                <a:path extrusionOk="0" h="39355" w="72586">
                  <a:moveTo>
                    <a:pt x="48273" y="0"/>
                  </a:moveTo>
                  <a:cubicBezTo>
                    <a:pt x="42606" y="0"/>
                    <a:pt x="36944" y="1251"/>
                    <a:pt x="32624" y="3753"/>
                  </a:cubicBezTo>
                  <a:cubicBezTo>
                    <a:pt x="25285" y="7990"/>
                    <a:pt x="24185" y="14461"/>
                    <a:pt x="29288" y="19364"/>
                  </a:cubicBezTo>
                  <a:cubicBezTo>
                    <a:pt x="28988" y="19431"/>
                    <a:pt x="28721" y="19564"/>
                    <a:pt x="28454" y="19698"/>
                  </a:cubicBezTo>
                  <a:lnTo>
                    <a:pt x="1135" y="35476"/>
                  </a:lnTo>
                  <a:cubicBezTo>
                    <a:pt x="1" y="36143"/>
                    <a:pt x="1" y="37210"/>
                    <a:pt x="1135" y="37878"/>
                  </a:cubicBezTo>
                  <a:lnTo>
                    <a:pt x="2869" y="38878"/>
                  </a:lnTo>
                  <a:cubicBezTo>
                    <a:pt x="3489" y="39196"/>
                    <a:pt x="4161" y="39355"/>
                    <a:pt x="4833" y="39355"/>
                  </a:cubicBezTo>
                  <a:cubicBezTo>
                    <a:pt x="5571" y="39355"/>
                    <a:pt x="6308" y="39163"/>
                    <a:pt x="6972" y="38778"/>
                  </a:cubicBezTo>
                  <a:lnTo>
                    <a:pt x="32424" y="22100"/>
                  </a:lnTo>
                  <a:cubicBezTo>
                    <a:pt x="32524" y="22033"/>
                    <a:pt x="32624" y="21966"/>
                    <a:pt x="32724" y="21900"/>
                  </a:cubicBezTo>
                  <a:cubicBezTo>
                    <a:pt x="37022" y="24355"/>
                    <a:pt x="42632" y="25581"/>
                    <a:pt x="48250" y="25581"/>
                  </a:cubicBezTo>
                  <a:cubicBezTo>
                    <a:pt x="53924" y="25581"/>
                    <a:pt x="59605" y="24330"/>
                    <a:pt x="63946" y="21833"/>
                  </a:cubicBezTo>
                  <a:cubicBezTo>
                    <a:pt x="72552" y="16863"/>
                    <a:pt x="72586" y="8757"/>
                    <a:pt x="63946" y="3753"/>
                  </a:cubicBezTo>
                  <a:cubicBezTo>
                    <a:pt x="59610" y="1251"/>
                    <a:pt x="53939" y="0"/>
                    <a:pt x="48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6987747" y="3466329"/>
              <a:ext cx="694724" cy="401464"/>
            </a:xfrm>
            <a:custGeom>
              <a:rect b="b" l="l" r="r" t="t"/>
              <a:pathLst>
                <a:path extrusionOk="0" h="26120" w="45200">
                  <a:moveTo>
                    <a:pt x="22583" y="0"/>
                  </a:moveTo>
                  <a:cubicBezTo>
                    <a:pt x="10107" y="0"/>
                    <a:pt x="0" y="5838"/>
                    <a:pt x="0" y="13043"/>
                  </a:cubicBezTo>
                  <a:cubicBezTo>
                    <a:pt x="0" y="20282"/>
                    <a:pt x="10107" y="26119"/>
                    <a:pt x="22583" y="26119"/>
                  </a:cubicBezTo>
                  <a:cubicBezTo>
                    <a:pt x="35059" y="26119"/>
                    <a:pt x="45199" y="20282"/>
                    <a:pt x="45199" y="13043"/>
                  </a:cubicBezTo>
                  <a:cubicBezTo>
                    <a:pt x="45199" y="5838"/>
                    <a:pt x="35059" y="0"/>
                    <a:pt x="225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5130236" y="3114233"/>
              <a:ext cx="1575533" cy="907368"/>
            </a:xfrm>
            <a:custGeom>
              <a:rect b="b" l="l" r="r" t="t"/>
              <a:pathLst>
                <a:path extrusionOk="0" h="59035" w="102507">
                  <a:moveTo>
                    <a:pt x="96123" y="0"/>
                  </a:moveTo>
                  <a:cubicBezTo>
                    <a:pt x="95810" y="0"/>
                    <a:pt x="95502" y="75"/>
                    <a:pt x="95235" y="226"/>
                  </a:cubicBezTo>
                  <a:lnTo>
                    <a:pt x="501" y="54931"/>
                  </a:lnTo>
                  <a:cubicBezTo>
                    <a:pt x="0" y="55098"/>
                    <a:pt x="0" y="55799"/>
                    <a:pt x="501" y="55965"/>
                  </a:cubicBezTo>
                  <a:lnTo>
                    <a:pt x="5471" y="58834"/>
                  </a:lnTo>
                  <a:cubicBezTo>
                    <a:pt x="5754" y="58968"/>
                    <a:pt x="6063" y="59034"/>
                    <a:pt x="6371" y="59034"/>
                  </a:cubicBezTo>
                  <a:cubicBezTo>
                    <a:pt x="6680" y="59034"/>
                    <a:pt x="6989" y="58968"/>
                    <a:pt x="7272" y="58834"/>
                  </a:cubicBezTo>
                  <a:lnTo>
                    <a:pt x="102006" y="4162"/>
                  </a:lnTo>
                  <a:cubicBezTo>
                    <a:pt x="102507" y="3995"/>
                    <a:pt x="102507" y="3294"/>
                    <a:pt x="102006" y="3128"/>
                  </a:cubicBezTo>
                  <a:lnTo>
                    <a:pt x="97036" y="226"/>
                  </a:lnTo>
                  <a:cubicBezTo>
                    <a:pt x="96753" y="75"/>
                    <a:pt x="96436" y="0"/>
                    <a:pt x="961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4"/>
            <p:cNvSpPr/>
            <p:nvPr/>
          </p:nvSpPr>
          <p:spPr>
            <a:xfrm>
              <a:off x="4886391" y="3305005"/>
              <a:ext cx="315116" cy="416665"/>
            </a:xfrm>
            <a:custGeom>
              <a:rect b="b" l="l" r="r" t="t"/>
              <a:pathLst>
                <a:path extrusionOk="0" h="27109" w="20502">
                  <a:moveTo>
                    <a:pt x="6056" y="1"/>
                  </a:moveTo>
                  <a:cubicBezTo>
                    <a:pt x="2602" y="1"/>
                    <a:pt x="0" y="2817"/>
                    <a:pt x="3423" y="5926"/>
                  </a:cubicBezTo>
                  <a:cubicBezTo>
                    <a:pt x="7426" y="9562"/>
                    <a:pt x="14965" y="13966"/>
                    <a:pt x="16632" y="24840"/>
                  </a:cubicBezTo>
                  <a:lnTo>
                    <a:pt x="20502" y="27108"/>
                  </a:lnTo>
                  <a:cubicBezTo>
                    <a:pt x="20502" y="27108"/>
                    <a:pt x="20469" y="17435"/>
                    <a:pt x="18200" y="11564"/>
                  </a:cubicBezTo>
                  <a:cubicBezTo>
                    <a:pt x="15932" y="5660"/>
                    <a:pt x="12029" y="1490"/>
                    <a:pt x="7860" y="256"/>
                  </a:cubicBezTo>
                  <a:cubicBezTo>
                    <a:pt x="7251" y="82"/>
                    <a:pt x="6641" y="1"/>
                    <a:pt x="60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4886391" y="3305005"/>
              <a:ext cx="315116" cy="416665"/>
            </a:xfrm>
            <a:custGeom>
              <a:rect b="b" l="l" r="r" t="t"/>
              <a:pathLst>
                <a:path extrusionOk="0" h="27109" w="20502">
                  <a:moveTo>
                    <a:pt x="6056" y="1"/>
                  </a:moveTo>
                  <a:cubicBezTo>
                    <a:pt x="2602" y="1"/>
                    <a:pt x="0" y="2817"/>
                    <a:pt x="3423" y="5926"/>
                  </a:cubicBezTo>
                  <a:cubicBezTo>
                    <a:pt x="7426" y="9562"/>
                    <a:pt x="14965" y="13966"/>
                    <a:pt x="16632" y="24840"/>
                  </a:cubicBezTo>
                  <a:lnTo>
                    <a:pt x="20502" y="27108"/>
                  </a:lnTo>
                  <a:cubicBezTo>
                    <a:pt x="20502" y="27108"/>
                    <a:pt x="20469" y="17435"/>
                    <a:pt x="18200" y="11564"/>
                  </a:cubicBezTo>
                  <a:cubicBezTo>
                    <a:pt x="15932" y="5660"/>
                    <a:pt x="12029" y="1490"/>
                    <a:pt x="7860" y="256"/>
                  </a:cubicBezTo>
                  <a:cubicBezTo>
                    <a:pt x="7251" y="82"/>
                    <a:pt x="6641" y="1"/>
                    <a:pt x="60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4967007" y="3333916"/>
              <a:ext cx="215026" cy="313410"/>
            </a:xfrm>
            <a:custGeom>
              <a:rect b="b" l="l" r="r" t="t"/>
              <a:pathLst>
                <a:path extrusionOk="0" h="20391" w="13990">
                  <a:moveTo>
                    <a:pt x="319" y="1"/>
                  </a:moveTo>
                  <a:cubicBezTo>
                    <a:pt x="119" y="1"/>
                    <a:pt x="0" y="288"/>
                    <a:pt x="213" y="410"/>
                  </a:cubicBezTo>
                  <a:cubicBezTo>
                    <a:pt x="3849" y="2077"/>
                    <a:pt x="11321" y="8382"/>
                    <a:pt x="13489" y="20224"/>
                  </a:cubicBezTo>
                  <a:cubicBezTo>
                    <a:pt x="13522" y="20324"/>
                    <a:pt x="13622" y="20391"/>
                    <a:pt x="13722" y="20391"/>
                  </a:cubicBezTo>
                  <a:lnTo>
                    <a:pt x="13789" y="20391"/>
                  </a:lnTo>
                  <a:cubicBezTo>
                    <a:pt x="13889" y="20391"/>
                    <a:pt x="13989" y="20257"/>
                    <a:pt x="13956" y="20124"/>
                  </a:cubicBezTo>
                  <a:cubicBezTo>
                    <a:pt x="11721" y="8115"/>
                    <a:pt x="4116" y="1710"/>
                    <a:pt x="380" y="9"/>
                  </a:cubicBezTo>
                  <a:cubicBezTo>
                    <a:pt x="359" y="3"/>
                    <a:pt x="338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4"/>
            <p:cNvSpPr/>
            <p:nvPr/>
          </p:nvSpPr>
          <p:spPr>
            <a:xfrm>
              <a:off x="4879014" y="3525042"/>
              <a:ext cx="413253" cy="442210"/>
            </a:xfrm>
            <a:custGeom>
              <a:rect b="b" l="l" r="r" t="t"/>
              <a:pathLst>
                <a:path extrusionOk="0" h="28771" w="26887">
                  <a:moveTo>
                    <a:pt x="4832" y="1"/>
                  </a:moveTo>
                  <a:cubicBezTo>
                    <a:pt x="4399" y="1"/>
                    <a:pt x="3965" y="57"/>
                    <a:pt x="3536" y="183"/>
                  </a:cubicBezTo>
                  <a:cubicBezTo>
                    <a:pt x="1234" y="850"/>
                    <a:pt x="0" y="3386"/>
                    <a:pt x="934" y="5621"/>
                  </a:cubicBezTo>
                  <a:cubicBezTo>
                    <a:pt x="1301" y="6521"/>
                    <a:pt x="2002" y="7288"/>
                    <a:pt x="2502" y="8122"/>
                  </a:cubicBezTo>
                  <a:cubicBezTo>
                    <a:pt x="3002" y="8956"/>
                    <a:pt x="3269" y="9924"/>
                    <a:pt x="2902" y="10858"/>
                  </a:cubicBezTo>
                  <a:cubicBezTo>
                    <a:pt x="2602" y="11525"/>
                    <a:pt x="2102" y="12058"/>
                    <a:pt x="1868" y="12759"/>
                  </a:cubicBezTo>
                  <a:cubicBezTo>
                    <a:pt x="1268" y="14594"/>
                    <a:pt x="1601" y="16228"/>
                    <a:pt x="3436" y="17162"/>
                  </a:cubicBezTo>
                  <a:cubicBezTo>
                    <a:pt x="5304" y="18129"/>
                    <a:pt x="8306" y="17396"/>
                    <a:pt x="9274" y="19764"/>
                  </a:cubicBezTo>
                  <a:cubicBezTo>
                    <a:pt x="9607" y="20698"/>
                    <a:pt x="9640" y="21699"/>
                    <a:pt x="9807" y="22633"/>
                  </a:cubicBezTo>
                  <a:cubicBezTo>
                    <a:pt x="10241" y="24567"/>
                    <a:pt x="11342" y="26269"/>
                    <a:pt x="12976" y="27403"/>
                  </a:cubicBezTo>
                  <a:cubicBezTo>
                    <a:pt x="14177" y="28237"/>
                    <a:pt x="15578" y="28704"/>
                    <a:pt x="17046" y="28770"/>
                  </a:cubicBezTo>
                  <a:cubicBezTo>
                    <a:pt x="17046" y="28770"/>
                    <a:pt x="19814" y="27169"/>
                    <a:pt x="20982" y="26469"/>
                  </a:cubicBezTo>
                  <a:cubicBezTo>
                    <a:pt x="22817" y="25435"/>
                    <a:pt x="26052" y="23567"/>
                    <a:pt x="26052" y="23567"/>
                  </a:cubicBezTo>
                  <a:cubicBezTo>
                    <a:pt x="26686" y="22433"/>
                    <a:pt x="26886" y="21565"/>
                    <a:pt x="26886" y="19430"/>
                  </a:cubicBezTo>
                  <a:cubicBezTo>
                    <a:pt x="26886" y="17296"/>
                    <a:pt x="25619" y="13893"/>
                    <a:pt x="22716" y="12492"/>
                  </a:cubicBezTo>
                  <a:cubicBezTo>
                    <a:pt x="21849" y="12058"/>
                    <a:pt x="20715" y="11792"/>
                    <a:pt x="20181" y="10824"/>
                  </a:cubicBezTo>
                  <a:cubicBezTo>
                    <a:pt x="19681" y="9857"/>
                    <a:pt x="19914" y="8189"/>
                    <a:pt x="19781" y="7222"/>
                  </a:cubicBezTo>
                  <a:cubicBezTo>
                    <a:pt x="19614" y="5954"/>
                    <a:pt x="19347" y="4586"/>
                    <a:pt x="18447" y="3719"/>
                  </a:cubicBezTo>
                  <a:cubicBezTo>
                    <a:pt x="17614" y="2887"/>
                    <a:pt x="16297" y="2681"/>
                    <a:pt x="15049" y="2681"/>
                  </a:cubicBezTo>
                  <a:cubicBezTo>
                    <a:pt x="14947" y="2681"/>
                    <a:pt x="14845" y="2683"/>
                    <a:pt x="14744" y="2685"/>
                  </a:cubicBezTo>
                  <a:cubicBezTo>
                    <a:pt x="14272" y="2685"/>
                    <a:pt x="13801" y="2703"/>
                    <a:pt x="13329" y="2703"/>
                  </a:cubicBezTo>
                  <a:cubicBezTo>
                    <a:pt x="12700" y="2703"/>
                    <a:pt x="12071" y="2671"/>
                    <a:pt x="11442" y="2518"/>
                  </a:cubicBezTo>
                  <a:cubicBezTo>
                    <a:pt x="10374" y="2285"/>
                    <a:pt x="9507" y="1651"/>
                    <a:pt x="8573" y="1117"/>
                  </a:cubicBezTo>
                  <a:cubicBezTo>
                    <a:pt x="7401" y="494"/>
                    <a:pt x="6117" y="1"/>
                    <a:pt x="4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4"/>
            <p:cNvSpPr/>
            <p:nvPr/>
          </p:nvSpPr>
          <p:spPr>
            <a:xfrm>
              <a:off x="4980517" y="3708068"/>
              <a:ext cx="163629" cy="29772"/>
            </a:xfrm>
            <a:custGeom>
              <a:rect b="b" l="l" r="r" t="t"/>
              <a:pathLst>
                <a:path extrusionOk="0" h="1937" w="10646">
                  <a:moveTo>
                    <a:pt x="4554" y="1"/>
                  </a:moveTo>
                  <a:cubicBezTo>
                    <a:pt x="3072" y="1"/>
                    <a:pt x="1585" y="271"/>
                    <a:pt x="168" y="818"/>
                  </a:cubicBezTo>
                  <a:cubicBezTo>
                    <a:pt x="68" y="851"/>
                    <a:pt x="1" y="984"/>
                    <a:pt x="68" y="1084"/>
                  </a:cubicBezTo>
                  <a:cubicBezTo>
                    <a:pt x="101" y="1151"/>
                    <a:pt x="168" y="1185"/>
                    <a:pt x="234" y="1218"/>
                  </a:cubicBezTo>
                  <a:lnTo>
                    <a:pt x="368" y="1218"/>
                  </a:lnTo>
                  <a:cubicBezTo>
                    <a:pt x="1723" y="687"/>
                    <a:pt x="3142" y="425"/>
                    <a:pt x="4557" y="425"/>
                  </a:cubicBezTo>
                  <a:cubicBezTo>
                    <a:pt x="6521" y="425"/>
                    <a:pt x="8477" y="930"/>
                    <a:pt x="10242" y="1918"/>
                  </a:cubicBezTo>
                  <a:cubicBezTo>
                    <a:pt x="10271" y="1931"/>
                    <a:pt x="10300" y="1937"/>
                    <a:pt x="10328" y="1937"/>
                  </a:cubicBezTo>
                  <a:cubicBezTo>
                    <a:pt x="10519" y="1937"/>
                    <a:pt x="10646" y="1664"/>
                    <a:pt x="10442" y="1518"/>
                  </a:cubicBezTo>
                  <a:cubicBezTo>
                    <a:pt x="8625" y="513"/>
                    <a:pt x="6595" y="1"/>
                    <a:pt x="4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4953866" y="3565081"/>
              <a:ext cx="251238" cy="340138"/>
            </a:xfrm>
            <a:custGeom>
              <a:rect b="b" l="l" r="r" t="t"/>
              <a:pathLst>
                <a:path extrusionOk="0" h="22130" w="16346">
                  <a:moveTo>
                    <a:pt x="255" y="1"/>
                  </a:moveTo>
                  <a:cubicBezTo>
                    <a:pt x="173" y="1"/>
                    <a:pt x="92" y="38"/>
                    <a:pt x="67" y="113"/>
                  </a:cubicBezTo>
                  <a:cubicBezTo>
                    <a:pt x="0" y="214"/>
                    <a:pt x="67" y="347"/>
                    <a:pt x="167" y="380"/>
                  </a:cubicBezTo>
                  <a:cubicBezTo>
                    <a:pt x="6338" y="3049"/>
                    <a:pt x="15545" y="12756"/>
                    <a:pt x="15945" y="21929"/>
                  </a:cubicBezTo>
                  <a:cubicBezTo>
                    <a:pt x="15945" y="22029"/>
                    <a:pt x="16045" y="22129"/>
                    <a:pt x="16145" y="22129"/>
                  </a:cubicBezTo>
                  <a:cubicBezTo>
                    <a:pt x="16245" y="22096"/>
                    <a:pt x="16345" y="21996"/>
                    <a:pt x="16345" y="21896"/>
                  </a:cubicBezTo>
                  <a:cubicBezTo>
                    <a:pt x="15945" y="12556"/>
                    <a:pt x="6572" y="2715"/>
                    <a:pt x="334" y="13"/>
                  </a:cubicBezTo>
                  <a:cubicBezTo>
                    <a:pt x="309" y="5"/>
                    <a:pt x="282" y="1"/>
                    <a:pt x="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4"/>
            <p:cNvSpPr/>
            <p:nvPr/>
          </p:nvSpPr>
          <p:spPr>
            <a:xfrm>
              <a:off x="6199727" y="2603150"/>
              <a:ext cx="480405" cy="791924"/>
            </a:xfrm>
            <a:custGeom>
              <a:rect b="b" l="l" r="r" t="t"/>
              <a:pathLst>
                <a:path extrusionOk="0" h="51524" w="31256">
                  <a:moveTo>
                    <a:pt x="28206" y="0"/>
                  </a:moveTo>
                  <a:cubicBezTo>
                    <a:pt x="27923" y="0"/>
                    <a:pt x="27645" y="85"/>
                    <a:pt x="27420" y="254"/>
                  </a:cubicBezTo>
                  <a:lnTo>
                    <a:pt x="1968" y="14931"/>
                  </a:lnTo>
                  <a:cubicBezTo>
                    <a:pt x="801" y="15698"/>
                    <a:pt x="67" y="16966"/>
                    <a:pt x="0" y="18333"/>
                  </a:cubicBezTo>
                  <a:lnTo>
                    <a:pt x="0" y="21202"/>
                  </a:lnTo>
                  <a:lnTo>
                    <a:pt x="0" y="48455"/>
                  </a:lnTo>
                  <a:cubicBezTo>
                    <a:pt x="0" y="48555"/>
                    <a:pt x="0" y="48655"/>
                    <a:pt x="0" y="48755"/>
                  </a:cubicBezTo>
                  <a:cubicBezTo>
                    <a:pt x="67" y="49389"/>
                    <a:pt x="467" y="49956"/>
                    <a:pt x="1034" y="50290"/>
                  </a:cubicBezTo>
                  <a:lnTo>
                    <a:pt x="3102" y="51490"/>
                  </a:lnTo>
                  <a:lnTo>
                    <a:pt x="3203" y="51524"/>
                  </a:lnTo>
                  <a:cubicBezTo>
                    <a:pt x="2769" y="51290"/>
                    <a:pt x="2502" y="50857"/>
                    <a:pt x="2502" y="50356"/>
                  </a:cubicBezTo>
                  <a:lnTo>
                    <a:pt x="2502" y="23771"/>
                  </a:lnTo>
                  <a:lnTo>
                    <a:pt x="2502" y="19768"/>
                  </a:lnTo>
                  <a:cubicBezTo>
                    <a:pt x="2602" y="18367"/>
                    <a:pt x="3336" y="17099"/>
                    <a:pt x="4537" y="16365"/>
                  </a:cubicBezTo>
                  <a:lnTo>
                    <a:pt x="29922" y="1688"/>
                  </a:lnTo>
                  <a:cubicBezTo>
                    <a:pt x="30175" y="1519"/>
                    <a:pt x="30469" y="1430"/>
                    <a:pt x="30760" y="1430"/>
                  </a:cubicBezTo>
                  <a:cubicBezTo>
                    <a:pt x="30929" y="1430"/>
                    <a:pt x="31097" y="1460"/>
                    <a:pt x="31256" y="1521"/>
                  </a:cubicBezTo>
                  <a:cubicBezTo>
                    <a:pt x="30822" y="1288"/>
                    <a:pt x="29221" y="354"/>
                    <a:pt x="28854" y="154"/>
                  </a:cubicBezTo>
                  <a:cubicBezTo>
                    <a:pt x="28650" y="52"/>
                    <a:pt x="28426" y="0"/>
                    <a:pt x="28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4"/>
            <p:cNvSpPr/>
            <p:nvPr/>
          </p:nvSpPr>
          <p:spPr>
            <a:xfrm>
              <a:off x="6238690" y="2625283"/>
              <a:ext cx="451709" cy="772696"/>
            </a:xfrm>
            <a:custGeom>
              <a:rect b="b" l="l" r="r" t="t"/>
              <a:pathLst>
                <a:path extrusionOk="0" h="50273" w="29389">
                  <a:moveTo>
                    <a:pt x="28211" y="0"/>
                  </a:moveTo>
                  <a:cubicBezTo>
                    <a:pt x="27922" y="0"/>
                    <a:pt x="27646" y="97"/>
                    <a:pt x="27420" y="281"/>
                  </a:cubicBezTo>
                  <a:lnTo>
                    <a:pt x="2002" y="14925"/>
                  </a:lnTo>
                  <a:cubicBezTo>
                    <a:pt x="834" y="15659"/>
                    <a:pt x="100" y="16960"/>
                    <a:pt x="0" y="18328"/>
                  </a:cubicBezTo>
                  <a:lnTo>
                    <a:pt x="0" y="48916"/>
                  </a:lnTo>
                  <a:cubicBezTo>
                    <a:pt x="0" y="49699"/>
                    <a:pt x="651" y="50272"/>
                    <a:pt x="1358" y="50272"/>
                  </a:cubicBezTo>
                  <a:cubicBezTo>
                    <a:pt x="1584" y="50272"/>
                    <a:pt x="1817" y="50213"/>
                    <a:pt x="2035" y="50084"/>
                  </a:cubicBezTo>
                  <a:lnTo>
                    <a:pt x="27387" y="35440"/>
                  </a:lnTo>
                  <a:cubicBezTo>
                    <a:pt x="28554" y="34673"/>
                    <a:pt x="29288" y="33405"/>
                    <a:pt x="29388" y="32004"/>
                  </a:cubicBezTo>
                  <a:lnTo>
                    <a:pt x="29388" y="1382"/>
                  </a:lnTo>
                  <a:cubicBezTo>
                    <a:pt x="29355" y="1316"/>
                    <a:pt x="29355" y="1215"/>
                    <a:pt x="29355" y="1149"/>
                  </a:cubicBezTo>
                  <a:cubicBezTo>
                    <a:pt x="29355" y="1082"/>
                    <a:pt x="29355" y="1015"/>
                    <a:pt x="29321" y="982"/>
                  </a:cubicBezTo>
                  <a:lnTo>
                    <a:pt x="29321" y="915"/>
                  </a:lnTo>
                  <a:cubicBezTo>
                    <a:pt x="29321" y="882"/>
                    <a:pt x="29288" y="815"/>
                    <a:pt x="29288" y="748"/>
                  </a:cubicBezTo>
                  <a:cubicBezTo>
                    <a:pt x="29255" y="648"/>
                    <a:pt x="29221" y="582"/>
                    <a:pt x="29155" y="515"/>
                  </a:cubicBezTo>
                  <a:cubicBezTo>
                    <a:pt x="29155" y="448"/>
                    <a:pt x="29121" y="415"/>
                    <a:pt x="29088" y="415"/>
                  </a:cubicBezTo>
                  <a:cubicBezTo>
                    <a:pt x="29088" y="382"/>
                    <a:pt x="29054" y="348"/>
                    <a:pt x="29054" y="315"/>
                  </a:cubicBezTo>
                  <a:cubicBezTo>
                    <a:pt x="28988" y="281"/>
                    <a:pt x="28954" y="215"/>
                    <a:pt x="28921" y="181"/>
                  </a:cubicBezTo>
                  <a:cubicBezTo>
                    <a:pt x="28854" y="148"/>
                    <a:pt x="28788" y="115"/>
                    <a:pt x="28754" y="115"/>
                  </a:cubicBezTo>
                  <a:cubicBezTo>
                    <a:pt x="28575" y="38"/>
                    <a:pt x="28390" y="0"/>
                    <a:pt x="282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4"/>
            <p:cNvSpPr/>
            <p:nvPr/>
          </p:nvSpPr>
          <p:spPr>
            <a:xfrm>
              <a:off x="6209472" y="2602827"/>
              <a:ext cx="470660" cy="274416"/>
            </a:xfrm>
            <a:custGeom>
              <a:rect b="b" l="l" r="r" t="t"/>
              <a:pathLst>
                <a:path extrusionOk="0" h="17854" w="30622">
                  <a:moveTo>
                    <a:pt x="27618" y="1"/>
                  </a:moveTo>
                  <a:cubicBezTo>
                    <a:pt x="27319" y="1"/>
                    <a:pt x="27023" y="97"/>
                    <a:pt x="26786" y="275"/>
                  </a:cubicBezTo>
                  <a:lnTo>
                    <a:pt x="1368" y="14952"/>
                  </a:lnTo>
                  <a:cubicBezTo>
                    <a:pt x="801" y="15285"/>
                    <a:pt x="334" y="15786"/>
                    <a:pt x="0" y="16386"/>
                  </a:cubicBezTo>
                  <a:lnTo>
                    <a:pt x="2502" y="17854"/>
                  </a:lnTo>
                  <a:cubicBezTo>
                    <a:pt x="2835" y="17254"/>
                    <a:pt x="3302" y="16720"/>
                    <a:pt x="3903" y="16386"/>
                  </a:cubicBezTo>
                  <a:lnTo>
                    <a:pt x="29288" y="1709"/>
                  </a:lnTo>
                  <a:cubicBezTo>
                    <a:pt x="29554" y="1531"/>
                    <a:pt x="29866" y="1442"/>
                    <a:pt x="30172" y="1442"/>
                  </a:cubicBezTo>
                  <a:cubicBezTo>
                    <a:pt x="30325" y="1442"/>
                    <a:pt x="30477" y="1464"/>
                    <a:pt x="30622" y="1509"/>
                  </a:cubicBezTo>
                  <a:cubicBezTo>
                    <a:pt x="30222" y="1309"/>
                    <a:pt x="28554" y="375"/>
                    <a:pt x="28220" y="141"/>
                  </a:cubicBezTo>
                  <a:cubicBezTo>
                    <a:pt x="28030" y="46"/>
                    <a:pt x="27823" y="1"/>
                    <a:pt x="276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4"/>
            <p:cNvSpPr/>
            <p:nvPr/>
          </p:nvSpPr>
          <p:spPr>
            <a:xfrm>
              <a:off x="6468886" y="2857662"/>
              <a:ext cx="101027" cy="275938"/>
            </a:xfrm>
            <a:custGeom>
              <a:rect b="b" l="l" r="r" t="t"/>
              <a:pathLst>
                <a:path extrusionOk="0" h="17953" w="6573">
                  <a:moveTo>
                    <a:pt x="1889" y="1"/>
                  </a:moveTo>
                  <a:cubicBezTo>
                    <a:pt x="1288" y="1"/>
                    <a:pt x="651" y="176"/>
                    <a:pt x="1" y="540"/>
                  </a:cubicBezTo>
                  <a:lnTo>
                    <a:pt x="1" y="10047"/>
                  </a:lnTo>
                  <a:lnTo>
                    <a:pt x="1902" y="17953"/>
                  </a:lnTo>
                  <a:cubicBezTo>
                    <a:pt x="4938" y="14517"/>
                    <a:pt x="6572" y="8079"/>
                    <a:pt x="5605" y="3909"/>
                  </a:cubicBezTo>
                  <a:cubicBezTo>
                    <a:pt x="5012" y="1416"/>
                    <a:pt x="3598" y="1"/>
                    <a:pt x="18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6440698" y="3039243"/>
              <a:ext cx="46663" cy="125127"/>
            </a:xfrm>
            <a:custGeom>
              <a:rect b="b" l="l" r="r" t="t"/>
              <a:pathLst>
                <a:path extrusionOk="0" h="8141" w="3036">
                  <a:moveTo>
                    <a:pt x="1501" y="1"/>
                  </a:moveTo>
                  <a:lnTo>
                    <a:pt x="0" y="8140"/>
                  </a:lnTo>
                  <a:cubicBezTo>
                    <a:pt x="534" y="8073"/>
                    <a:pt x="1034" y="7873"/>
                    <a:pt x="1501" y="7606"/>
                  </a:cubicBezTo>
                  <a:cubicBezTo>
                    <a:pt x="2068" y="7273"/>
                    <a:pt x="2602" y="6839"/>
                    <a:pt x="3036" y="637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4"/>
            <p:cNvSpPr/>
            <p:nvPr/>
          </p:nvSpPr>
          <p:spPr>
            <a:xfrm>
              <a:off x="6440698" y="3039243"/>
              <a:ext cx="46663" cy="125127"/>
            </a:xfrm>
            <a:custGeom>
              <a:rect b="b" l="l" r="r" t="t"/>
              <a:pathLst>
                <a:path extrusionOk="0" h="8141" w="3036">
                  <a:moveTo>
                    <a:pt x="1501" y="1"/>
                  </a:moveTo>
                  <a:lnTo>
                    <a:pt x="0" y="8140"/>
                  </a:lnTo>
                  <a:cubicBezTo>
                    <a:pt x="534" y="8073"/>
                    <a:pt x="1034" y="7873"/>
                    <a:pt x="1501" y="7606"/>
                  </a:cubicBezTo>
                  <a:cubicBezTo>
                    <a:pt x="2068" y="7273"/>
                    <a:pt x="2602" y="6839"/>
                    <a:pt x="3036" y="637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6374561" y="3031051"/>
              <a:ext cx="82045" cy="142034"/>
            </a:xfrm>
            <a:custGeom>
              <a:rect b="b" l="l" r="r" t="t"/>
              <a:pathLst>
                <a:path extrusionOk="0" h="9241" w="5338">
                  <a:moveTo>
                    <a:pt x="5337" y="0"/>
                  </a:moveTo>
                  <a:lnTo>
                    <a:pt x="0" y="5771"/>
                  </a:lnTo>
                  <a:cubicBezTo>
                    <a:pt x="593" y="7945"/>
                    <a:pt x="1901" y="9241"/>
                    <a:pt x="3540" y="9241"/>
                  </a:cubicBezTo>
                  <a:cubicBezTo>
                    <a:pt x="3561" y="9241"/>
                    <a:pt x="3582" y="9241"/>
                    <a:pt x="3603" y="9240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6374561" y="3031051"/>
              <a:ext cx="82045" cy="142034"/>
            </a:xfrm>
            <a:custGeom>
              <a:rect b="b" l="l" r="r" t="t"/>
              <a:pathLst>
                <a:path extrusionOk="0" h="9241" w="5338">
                  <a:moveTo>
                    <a:pt x="5337" y="0"/>
                  </a:moveTo>
                  <a:lnTo>
                    <a:pt x="0" y="5771"/>
                  </a:lnTo>
                  <a:cubicBezTo>
                    <a:pt x="593" y="7945"/>
                    <a:pt x="1901" y="9241"/>
                    <a:pt x="3540" y="9241"/>
                  </a:cubicBezTo>
                  <a:cubicBezTo>
                    <a:pt x="3561" y="9241"/>
                    <a:pt x="3582" y="9241"/>
                    <a:pt x="3603" y="9240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6373008" y="2878780"/>
              <a:ext cx="86149" cy="224064"/>
            </a:xfrm>
            <a:custGeom>
              <a:rect b="b" l="l" r="r" t="t"/>
              <a:pathLst>
                <a:path extrusionOk="0" h="14578" w="5605">
                  <a:moveTo>
                    <a:pt x="5605" y="0"/>
                  </a:moveTo>
                  <a:cubicBezTo>
                    <a:pt x="2503" y="2035"/>
                    <a:pt x="1" y="7472"/>
                    <a:pt x="1" y="12342"/>
                  </a:cubicBezTo>
                  <a:cubicBezTo>
                    <a:pt x="1" y="13076"/>
                    <a:pt x="68" y="13843"/>
                    <a:pt x="201" y="14577"/>
                  </a:cubicBezTo>
                  <a:lnTo>
                    <a:pt x="5605" y="8773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4"/>
            <p:cNvSpPr/>
            <p:nvPr/>
          </p:nvSpPr>
          <p:spPr>
            <a:xfrm>
              <a:off x="6373008" y="2878780"/>
              <a:ext cx="86149" cy="224064"/>
            </a:xfrm>
            <a:custGeom>
              <a:rect b="b" l="l" r="r" t="t"/>
              <a:pathLst>
                <a:path extrusionOk="0" h="14578" w="5605">
                  <a:moveTo>
                    <a:pt x="5605" y="0"/>
                  </a:moveTo>
                  <a:cubicBezTo>
                    <a:pt x="2503" y="2035"/>
                    <a:pt x="1" y="7472"/>
                    <a:pt x="1" y="12342"/>
                  </a:cubicBezTo>
                  <a:cubicBezTo>
                    <a:pt x="1" y="13076"/>
                    <a:pt x="68" y="13843"/>
                    <a:pt x="201" y="14577"/>
                  </a:cubicBezTo>
                  <a:lnTo>
                    <a:pt x="5605" y="8773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4"/>
            <p:cNvSpPr/>
            <p:nvPr/>
          </p:nvSpPr>
          <p:spPr>
            <a:xfrm>
              <a:off x="6529905" y="2891598"/>
              <a:ext cx="62556" cy="38456"/>
            </a:xfrm>
            <a:custGeom>
              <a:rect b="b" l="l" r="r" t="t"/>
              <a:pathLst>
                <a:path extrusionOk="0" h="2502" w="4070">
                  <a:moveTo>
                    <a:pt x="4003" y="0"/>
                  </a:moveTo>
                  <a:lnTo>
                    <a:pt x="3736" y="167"/>
                  </a:lnTo>
                  <a:cubicBezTo>
                    <a:pt x="3703" y="200"/>
                    <a:pt x="3670" y="267"/>
                    <a:pt x="3636" y="334"/>
                  </a:cubicBezTo>
                  <a:lnTo>
                    <a:pt x="3636" y="400"/>
                  </a:lnTo>
                  <a:lnTo>
                    <a:pt x="3670" y="400"/>
                  </a:lnTo>
                  <a:lnTo>
                    <a:pt x="3936" y="267"/>
                  </a:lnTo>
                  <a:cubicBezTo>
                    <a:pt x="4003" y="200"/>
                    <a:pt x="4036" y="167"/>
                    <a:pt x="4036" y="100"/>
                  </a:cubicBezTo>
                  <a:cubicBezTo>
                    <a:pt x="4070" y="33"/>
                    <a:pt x="4036" y="0"/>
                    <a:pt x="4003" y="0"/>
                  </a:cubicBezTo>
                  <a:close/>
                  <a:moveTo>
                    <a:pt x="3369" y="367"/>
                  </a:moveTo>
                  <a:lnTo>
                    <a:pt x="3002" y="567"/>
                  </a:lnTo>
                  <a:cubicBezTo>
                    <a:pt x="2969" y="600"/>
                    <a:pt x="2936" y="667"/>
                    <a:pt x="2936" y="734"/>
                  </a:cubicBezTo>
                  <a:lnTo>
                    <a:pt x="2936" y="834"/>
                  </a:lnTo>
                  <a:lnTo>
                    <a:pt x="3303" y="634"/>
                  </a:lnTo>
                  <a:cubicBezTo>
                    <a:pt x="3369" y="567"/>
                    <a:pt x="3403" y="534"/>
                    <a:pt x="3403" y="467"/>
                  </a:cubicBezTo>
                  <a:cubicBezTo>
                    <a:pt x="3436" y="400"/>
                    <a:pt x="3403" y="367"/>
                    <a:pt x="3369" y="367"/>
                  </a:cubicBezTo>
                  <a:close/>
                  <a:moveTo>
                    <a:pt x="2635" y="767"/>
                  </a:moveTo>
                  <a:lnTo>
                    <a:pt x="2302" y="1001"/>
                  </a:lnTo>
                  <a:cubicBezTo>
                    <a:pt x="2235" y="1034"/>
                    <a:pt x="2202" y="1101"/>
                    <a:pt x="2202" y="1168"/>
                  </a:cubicBezTo>
                  <a:lnTo>
                    <a:pt x="2202" y="1234"/>
                  </a:lnTo>
                  <a:lnTo>
                    <a:pt x="2569" y="1034"/>
                  </a:lnTo>
                  <a:cubicBezTo>
                    <a:pt x="2635" y="1001"/>
                    <a:pt x="2669" y="934"/>
                    <a:pt x="2669" y="867"/>
                  </a:cubicBezTo>
                  <a:cubicBezTo>
                    <a:pt x="2702" y="767"/>
                    <a:pt x="2702" y="767"/>
                    <a:pt x="2635" y="767"/>
                  </a:cubicBezTo>
                  <a:close/>
                  <a:moveTo>
                    <a:pt x="1935" y="1201"/>
                  </a:moveTo>
                  <a:lnTo>
                    <a:pt x="1568" y="1401"/>
                  </a:lnTo>
                  <a:cubicBezTo>
                    <a:pt x="1501" y="1468"/>
                    <a:pt x="1468" y="1501"/>
                    <a:pt x="1468" y="1568"/>
                  </a:cubicBezTo>
                  <a:lnTo>
                    <a:pt x="1468" y="1668"/>
                  </a:lnTo>
                  <a:lnTo>
                    <a:pt x="1501" y="1668"/>
                  </a:lnTo>
                  <a:lnTo>
                    <a:pt x="1868" y="1468"/>
                  </a:lnTo>
                  <a:cubicBezTo>
                    <a:pt x="1902" y="1401"/>
                    <a:pt x="1935" y="1368"/>
                    <a:pt x="1935" y="1301"/>
                  </a:cubicBezTo>
                  <a:cubicBezTo>
                    <a:pt x="1968" y="1234"/>
                    <a:pt x="1968" y="1201"/>
                    <a:pt x="1935" y="1201"/>
                  </a:cubicBezTo>
                  <a:close/>
                  <a:moveTo>
                    <a:pt x="1201" y="1601"/>
                  </a:moveTo>
                  <a:lnTo>
                    <a:pt x="834" y="1835"/>
                  </a:lnTo>
                  <a:cubicBezTo>
                    <a:pt x="767" y="1868"/>
                    <a:pt x="734" y="1935"/>
                    <a:pt x="734" y="2001"/>
                  </a:cubicBezTo>
                  <a:lnTo>
                    <a:pt x="734" y="2068"/>
                  </a:lnTo>
                  <a:lnTo>
                    <a:pt x="767" y="2068"/>
                  </a:lnTo>
                  <a:lnTo>
                    <a:pt x="1134" y="1868"/>
                  </a:lnTo>
                  <a:cubicBezTo>
                    <a:pt x="1168" y="1835"/>
                    <a:pt x="1201" y="1768"/>
                    <a:pt x="1234" y="1701"/>
                  </a:cubicBezTo>
                  <a:cubicBezTo>
                    <a:pt x="1234" y="1635"/>
                    <a:pt x="1234" y="1601"/>
                    <a:pt x="1201" y="1601"/>
                  </a:cubicBezTo>
                  <a:close/>
                  <a:moveTo>
                    <a:pt x="467" y="2035"/>
                  </a:moveTo>
                  <a:lnTo>
                    <a:pt x="100" y="2235"/>
                  </a:lnTo>
                  <a:cubicBezTo>
                    <a:pt x="67" y="2268"/>
                    <a:pt x="34" y="2335"/>
                    <a:pt x="0" y="2402"/>
                  </a:cubicBezTo>
                  <a:lnTo>
                    <a:pt x="0" y="2502"/>
                  </a:lnTo>
                  <a:lnTo>
                    <a:pt x="34" y="2502"/>
                  </a:lnTo>
                  <a:lnTo>
                    <a:pt x="401" y="2302"/>
                  </a:lnTo>
                  <a:cubicBezTo>
                    <a:pt x="434" y="2235"/>
                    <a:pt x="467" y="2202"/>
                    <a:pt x="501" y="2135"/>
                  </a:cubicBezTo>
                  <a:cubicBezTo>
                    <a:pt x="501" y="2068"/>
                    <a:pt x="501" y="2035"/>
                    <a:pt x="467" y="2035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6339686" y="2991565"/>
              <a:ext cx="62049" cy="38471"/>
            </a:xfrm>
            <a:custGeom>
              <a:rect b="b" l="l" r="r" t="t"/>
              <a:pathLst>
                <a:path extrusionOk="0" h="2503" w="4037">
                  <a:moveTo>
                    <a:pt x="4004" y="1"/>
                  </a:moveTo>
                  <a:lnTo>
                    <a:pt x="3737" y="134"/>
                  </a:lnTo>
                  <a:cubicBezTo>
                    <a:pt x="3703" y="201"/>
                    <a:pt x="3670" y="234"/>
                    <a:pt x="3637" y="301"/>
                  </a:cubicBezTo>
                  <a:lnTo>
                    <a:pt x="3637" y="401"/>
                  </a:lnTo>
                  <a:lnTo>
                    <a:pt x="3670" y="401"/>
                  </a:lnTo>
                  <a:lnTo>
                    <a:pt x="3937" y="268"/>
                  </a:lnTo>
                  <a:cubicBezTo>
                    <a:pt x="3970" y="201"/>
                    <a:pt x="4004" y="167"/>
                    <a:pt x="4037" y="101"/>
                  </a:cubicBezTo>
                  <a:cubicBezTo>
                    <a:pt x="4037" y="34"/>
                    <a:pt x="4037" y="1"/>
                    <a:pt x="4004" y="1"/>
                  </a:cubicBezTo>
                  <a:close/>
                  <a:moveTo>
                    <a:pt x="3370" y="368"/>
                  </a:moveTo>
                  <a:lnTo>
                    <a:pt x="3003" y="568"/>
                  </a:lnTo>
                  <a:cubicBezTo>
                    <a:pt x="2970" y="601"/>
                    <a:pt x="2936" y="668"/>
                    <a:pt x="2903" y="735"/>
                  </a:cubicBezTo>
                  <a:cubicBezTo>
                    <a:pt x="2903" y="768"/>
                    <a:pt x="2903" y="801"/>
                    <a:pt x="2903" y="835"/>
                  </a:cubicBezTo>
                  <a:lnTo>
                    <a:pt x="2936" y="835"/>
                  </a:lnTo>
                  <a:lnTo>
                    <a:pt x="3303" y="601"/>
                  </a:lnTo>
                  <a:cubicBezTo>
                    <a:pt x="3370" y="568"/>
                    <a:pt x="3403" y="501"/>
                    <a:pt x="3403" y="434"/>
                  </a:cubicBezTo>
                  <a:cubicBezTo>
                    <a:pt x="3437" y="368"/>
                    <a:pt x="3403" y="368"/>
                    <a:pt x="3370" y="368"/>
                  </a:cubicBezTo>
                  <a:close/>
                  <a:moveTo>
                    <a:pt x="2636" y="768"/>
                  </a:moveTo>
                  <a:lnTo>
                    <a:pt x="2302" y="968"/>
                  </a:lnTo>
                  <a:cubicBezTo>
                    <a:pt x="2236" y="1035"/>
                    <a:pt x="2202" y="1068"/>
                    <a:pt x="2202" y="1135"/>
                  </a:cubicBezTo>
                  <a:lnTo>
                    <a:pt x="2202" y="1235"/>
                  </a:lnTo>
                  <a:lnTo>
                    <a:pt x="2569" y="1035"/>
                  </a:lnTo>
                  <a:cubicBezTo>
                    <a:pt x="2636" y="968"/>
                    <a:pt x="2669" y="935"/>
                    <a:pt x="2669" y="868"/>
                  </a:cubicBezTo>
                  <a:cubicBezTo>
                    <a:pt x="2703" y="768"/>
                    <a:pt x="2669" y="768"/>
                    <a:pt x="2636" y="768"/>
                  </a:cubicBezTo>
                  <a:close/>
                  <a:moveTo>
                    <a:pt x="1955" y="1188"/>
                  </a:moveTo>
                  <a:cubicBezTo>
                    <a:pt x="1951" y="1188"/>
                    <a:pt x="1944" y="1193"/>
                    <a:pt x="1935" y="1202"/>
                  </a:cubicBezTo>
                  <a:lnTo>
                    <a:pt x="1569" y="1402"/>
                  </a:lnTo>
                  <a:cubicBezTo>
                    <a:pt x="1502" y="1435"/>
                    <a:pt x="1468" y="1502"/>
                    <a:pt x="1468" y="1568"/>
                  </a:cubicBezTo>
                  <a:lnTo>
                    <a:pt x="1468" y="1635"/>
                  </a:lnTo>
                  <a:lnTo>
                    <a:pt x="1502" y="1669"/>
                  </a:lnTo>
                  <a:lnTo>
                    <a:pt x="1869" y="1435"/>
                  </a:lnTo>
                  <a:cubicBezTo>
                    <a:pt x="1902" y="1402"/>
                    <a:pt x="1935" y="1335"/>
                    <a:pt x="1935" y="1268"/>
                  </a:cubicBezTo>
                  <a:cubicBezTo>
                    <a:pt x="1960" y="1219"/>
                    <a:pt x="1966" y="1188"/>
                    <a:pt x="1955" y="1188"/>
                  </a:cubicBezTo>
                  <a:close/>
                  <a:moveTo>
                    <a:pt x="1221" y="1589"/>
                  </a:moveTo>
                  <a:cubicBezTo>
                    <a:pt x="1216" y="1589"/>
                    <a:pt x="1210" y="1593"/>
                    <a:pt x="1202" y="1602"/>
                  </a:cubicBezTo>
                  <a:lnTo>
                    <a:pt x="835" y="1802"/>
                  </a:lnTo>
                  <a:cubicBezTo>
                    <a:pt x="768" y="1869"/>
                    <a:pt x="735" y="1902"/>
                    <a:pt x="735" y="1969"/>
                  </a:cubicBezTo>
                  <a:lnTo>
                    <a:pt x="735" y="2069"/>
                  </a:lnTo>
                  <a:lnTo>
                    <a:pt x="768" y="2069"/>
                  </a:lnTo>
                  <a:lnTo>
                    <a:pt x="1135" y="1869"/>
                  </a:lnTo>
                  <a:cubicBezTo>
                    <a:pt x="1168" y="1802"/>
                    <a:pt x="1202" y="1769"/>
                    <a:pt x="1235" y="1702"/>
                  </a:cubicBezTo>
                  <a:cubicBezTo>
                    <a:pt x="1235" y="1627"/>
                    <a:pt x="1235" y="1589"/>
                    <a:pt x="1221" y="1589"/>
                  </a:cubicBezTo>
                  <a:close/>
                  <a:moveTo>
                    <a:pt x="488" y="2022"/>
                  </a:moveTo>
                  <a:cubicBezTo>
                    <a:pt x="483" y="2022"/>
                    <a:pt x="477" y="2027"/>
                    <a:pt x="468" y="2035"/>
                  </a:cubicBezTo>
                  <a:lnTo>
                    <a:pt x="101" y="2236"/>
                  </a:lnTo>
                  <a:cubicBezTo>
                    <a:pt x="67" y="2269"/>
                    <a:pt x="34" y="2336"/>
                    <a:pt x="1" y="2402"/>
                  </a:cubicBezTo>
                  <a:lnTo>
                    <a:pt x="1" y="2502"/>
                  </a:lnTo>
                  <a:lnTo>
                    <a:pt x="34" y="2502"/>
                  </a:lnTo>
                  <a:lnTo>
                    <a:pt x="401" y="2269"/>
                  </a:lnTo>
                  <a:cubicBezTo>
                    <a:pt x="434" y="2236"/>
                    <a:pt x="468" y="2169"/>
                    <a:pt x="501" y="2102"/>
                  </a:cubicBezTo>
                  <a:cubicBezTo>
                    <a:pt x="501" y="2053"/>
                    <a:pt x="501" y="2022"/>
                    <a:pt x="488" y="2022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6521191" y="2926073"/>
              <a:ext cx="7193" cy="11036"/>
            </a:xfrm>
            <a:custGeom>
              <a:rect b="b" l="l" r="r" t="t"/>
              <a:pathLst>
                <a:path extrusionOk="0" h="718" w="468">
                  <a:moveTo>
                    <a:pt x="326" y="0"/>
                  </a:moveTo>
                  <a:cubicBezTo>
                    <a:pt x="298" y="0"/>
                    <a:pt x="267" y="9"/>
                    <a:pt x="234" y="25"/>
                  </a:cubicBezTo>
                  <a:cubicBezTo>
                    <a:pt x="100" y="125"/>
                    <a:pt x="0" y="292"/>
                    <a:pt x="0" y="492"/>
                  </a:cubicBezTo>
                  <a:cubicBezTo>
                    <a:pt x="0" y="642"/>
                    <a:pt x="56" y="717"/>
                    <a:pt x="141" y="717"/>
                  </a:cubicBezTo>
                  <a:cubicBezTo>
                    <a:pt x="169" y="717"/>
                    <a:pt x="200" y="709"/>
                    <a:pt x="234" y="692"/>
                  </a:cubicBezTo>
                  <a:cubicBezTo>
                    <a:pt x="367" y="592"/>
                    <a:pt x="467" y="426"/>
                    <a:pt x="467" y="225"/>
                  </a:cubicBezTo>
                  <a:cubicBezTo>
                    <a:pt x="467" y="75"/>
                    <a:pt x="411" y="0"/>
                    <a:pt x="3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6398646" y="2986631"/>
              <a:ext cx="7193" cy="11420"/>
            </a:xfrm>
            <a:custGeom>
              <a:rect b="b" l="l" r="r" t="t"/>
              <a:pathLst>
                <a:path extrusionOk="0" h="743" w="468">
                  <a:moveTo>
                    <a:pt x="313" y="1"/>
                  </a:moveTo>
                  <a:cubicBezTo>
                    <a:pt x="289" y="1"/>
                    <a:pt x="262" y="8"/>
                    <a:pt x="234" y="21"/>
                  </a:cubicBezTo>
                  <a:cubicBezTo>
                    <a:pt x="68" y="155"/>
                    <a:pt x="1" y="322"/>
                    <a:pt x="1" y="522"/>
                  </a:cubicBezTo>
                  <a:cubicBezTo>
                    <a:pt x="1" y="653"/>
                    <a:pt x="63" y="743"/>
                    <a:pt x="154" y="743"/>
                  </a:cubicBezTo>
                  <a:cubicBezTo>
                    <a:pt x="179" y="743"/>
                    <a:pt x="206" y="736"/>
                    <a:pt x="234" y="722"/>
                  </a:cubicBezTo>
                  <a:cubicBezTo>
                    <a:pt x="368" y="622"/>
                    <a:pt x="468" y="422"/>
                    <a:pt x="468" y="255"/>
                  </a:cubicBezTo>
                  <a:cubicBezTo>
                    <a:pt x="468" y="97"/>
                    <a:pt x="405" y="1"/>
                    <a:pt x="3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6460694" y="3135828"/>
              <a:ext cx="6671" cy="11420"/>
            </a:xfrm>
            <a:custGeom>
              <a:rect b="b" l="l" r="r" t="t"/>
              <a:pathLst>
                <a:path extrusionOk="0" h="743" w="434">
                  <a:moveTo>
                    <a:pt x="279" y="1"/>
                  </a:moveTo>
                  <a:cubicBezTo>
                    <a:pt x="254" y="1"/>
                    <a:pt x="228" y="7"/>
                    <a:pt x="200" y="21"/>
                  </a:cubicBezTo>
                  <a:cubicBezTo>
                    <a:pt x="67" y="155"/>
                    <a:pt x="0" y="322"/>
                    <a:pt x="0" y="488"/>
                  </a:cubicBezTo>
                  <a:cubicBezTo>
                    <a:pt x="0" y="647"/>
                    <a:pt x="63" y="742"/>
                    <a:pt x="138" y="742"/>
                  </a:cubicBezTo>
                  <a:cubicBezTo>
                    <a:pt x="158" y="742"/>
                    <a:pt x="179" y="736"/>
                    <a:pt x="200" y="722"/>
                  </a:cubicBezTo>
                  <a:cubicBezTo>
                    <a:pt x="367" y="588"/>
                    <a:pt x="434" y="422"/>
                    <a:pt x="434" y="255"/>
                  </a:cubicBezTo>
                  <a:cubicBezTo>
                    <a:pt x="434" y="97"/>
                    <a:pt x="371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6605265" y="2864424"/>
              <a:ext cx="13357" cy="26667"/>
            </a:xfrm>
            <a:custGeom>
              <a:rect b="b" l="l" r="r" t="t"/>
              <a:pathLst>
                <a:path extrusionOk="0" h="1735" w="869">
                  <a:moveTo>
                    <a:pt x="468" y="600"/>
                  </a:moveTo>
                  <a:lnTo>
                    <a:pt x="468" y="1101"/>
                  </a:lnTo>
                  <a:lnTo>
                    <a:pt x="234" y="1268"/>
                  </a:lnTo>
                  <a:lnTo>
                    <a:pt x="234" y="1268"/>
                  </a:lnTo>
                  <a:lnTo>
                    <a:pt x="468" y="600"/>
                  </a:lnTo>
                  <a:close/>
                  <a:moveTo>
                    <a:pt x="668" y="0"/>
                  </a:moveTo>
                  <a:lnTo>
                    <a:pt x="568" y="67"/>
                  </a:lnTo>
                  <a:cubicBezTo>
                    <a:pt x="534" y="100"/>
                    <a:pt x="501" y="133"/>
                    <a:pt x="501" y="167"/>
                  </a:cubicBezTo>
                  <a:lnTo>
                    <a:pt x="34" y="1334"/>
                  </a:lnTo>
                  <a:lnTo>
                    <a:pt x="1" y="1401"/>
                  </a:lnTo>
                  <a:cubicBezTo>
                    <a:pt x="1" y="1434"/>
                    <a:pt x="1" y="1468"/>
                    <a:pt x="1" y="1468"/>
                  </a:cubicBezTo>
                  <a:lnTo>
                    <a:pt x="1" y="1635"/>
                  </a:lnTo>
                  <a:cubicBezTo>
                    <a:pt x="1" y="1668"/>
                    <a:pt x="1" y="1668"/>
                    <a:pt x="1" y="1668"/>
                  </a:cubicBezTo>
                  <a:cubicBezTo>
                    <a:pt x="1" y="1685"/>
                    <a:pt x="1" y="1693"/>
                    <a:pt x="5" y="1693"/>
                  </a:cubicBezTo>
                  <a:cubicBezTo>
                    <a:pt x="9" y="1693"/>
                    <a:pt x="17" y="1685"/>
                    <a:pt x="34" y="1668"/>
                  </a:cubicBezTo>
                  <a:lnTo>
                    <a:pt x="501" y="1401"/>
                  </a:lnTo>
                  <a:lnTo>
                    <a:pt x="501" y="1701"/>
                  </a:lnTo>
                  <a:cubicBezTo>
                    <a:pt x="501" y="1701"/>
                    <a:pt x="501" y="1701"/>
                    <a:pt x="501" y="1735"/>
                  </a:cubicBezTo>
                  <a:lnTo>
                    <a:pt x="534" y="1735"/>
                  </a:lnTo>
                  <a:lnTo>
                    <a:pt x="668" y="1668"/>
                  </a:lnTo>
                  <a:cubicBezTo>
                    <a:pt x="668" y="1635"/>
                    <a:pt x="701" y="1635"/>
                    <a:pt x="701" y="1635"/>
                  </a:cubicBezTo>
                  <a:cubicBezTo>
                    <a:pt x="701" y="1601"/>
                    <a:pt x="701" y="1601"/>
                    <a:pt x="701" y="1568"/>
                  </a:cubicBezTo>
                  <a:lnTo>
                    <a:pt x="701" y="1301"/>
                  </a:lnTo>
                  <a:lnTo>
                    <a:pt x="835" y="1201"/>
                  </a:lnTo>
                  <a:cubicBezTo>
                    <a:pt x="868" y="1201"/>
                    <a:pt x="868" y="1168"/>
                    <a:pt x="868" y="1168"/>
                  </a:cubicBezTo>
                  <a:cubicBezTo>
                    <a:pt x="868" y="1168"/>
                    <a:pt x="868" y="1134"/>
                    <a:pt x="868" y="1134"/>
                  </a:cubicBezTo>
                  <a:lnTo>
                    <a:pt x="868" y="967"/>
                  </a:lnTo>
                  <a:cubicBezTo>
                    <a:pt x="868" y="934"/>
                    <a:pt x="868" y="934"/>
                    <a:pt x="868" y="901"/>
                  </a:cubicBezTo>
                  <a:lnTo>
                    <a:pt x="835" y="901"/>
                  </a:lnTo>
                  <a:lnTo>
                    <a:pt x="701" y="1001"/>
                  </a:lnTo>
                  <a:lnTo>
                    <a:pt x="701" y="67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4"/>
            <p:cNvSpPr/>
            <p:nvPr/>
          </p:nvSpPr>
          <p:spPr>
            <a:xfrm>
              <a:off x="6620143" y="2855694"/>
              <a:ext cx="12834" cy="29249"/>
            </a:xfrm>
            <a:custGeom>
              <a:rect b="b" l="l" r="r" t="t"/>
              <a:pathLst>
                <a:path extrusionOk="0" h="1903" w="835">
                  <a:moveTo>
                    <a:pt x="701" y="1"/>
                  </a:moveTo>
                  <a:lnTo>
                    <a:pt x="134" y="301"/>
                  </a:lnTo>
                  <a:cubicBezTo>
                    <a:pt x="100" y="335"/>
                    <a:pt x="100" y="335"/>
                    <a:pt x="100" y="368"/>
                  </a:cubicBezTo>
                  <a:cubicBezTo>
                    <a:pt x="100" y="368"/>
                    <a:pt x="100" y="401"/>
                    <a:pt x="100" y="401"/>
                  </a:cubicBezTo>
                  <a:lnTo>
                    <a:pt x="67" y="1235"/>
                  </a:lnTo>
                  <a:lnTo>
                    <a:pt x="67" y="1269"/>
                  </a:lnTo>
                  <a:lnTo>
                    <a:pt x="234" y="1202"/>
                  </a:lnTo>
                  <a:cubicBezTo>
                    <a:pt x="234" y="1168"/>
                    <a:pt x="234" y="1168"/>
                    <a:pt x="267" y="1168"/>
                  </a:cubicBezTo>
                  <a:cubicBezTo>
                    <a:pt x="267" y="1135"/>
                    <a:pt x="267" y="1135"/>
                    <a:pt x="300" y="1102"/>
                  </a:cubicBezTo>
                  <a:cubicBezTo>
                    <a:pt x="300" y="1102"/>
                    <a:pt x="300" y="1068"/>
                    <a:pt x="334" y="1068"/>
                  </a:cubicBezTo>
                  <a:lnTo>
                    <a:pt x="400" y="1002"/>
                  </a:lnTo>
                  <a:cubicBezTo>
                    <a:pt x="417" y="985"/>
                    <a:pt x="442" y="977"/>
                    <a:pt x="467" y="977"/>
                  </a:cubicBezTo>
                  <a:cubicBezTo>
                    <a:pt x="492" y="977"/>
                    <a:pt x="517" y="985"/>
                    <a:pt x="534" y="1002"/>
                  </a:cubicBezTo>
                  <a:cubicBezTo>
                    <a:pt x="567" y="1035"/>
                    <a:pt x="601" y="1102"/>
                    <a:pt x="601" y="1168"/>
                  </a:cubicBezTo>
                  <a:cubicBezTo>
                    <a:pt x="601" y="1235"/>
                    <a:pt x="567" y="1302"/>
                    <a:pt x="534" y="1402"/>
                  </a:cubicBezTo>
                  <a:cubicBezTo>
                    <a:pt x="500" y="1435"/>
                    <a:pt x="467" y="1502"/>
                    <a:pt x="400" y="1535"/>
                  </a:cubicBezTo>
                  <a:lnTo>
                    <a:pt x="334" y="1569"/>
                  </a:lnTo>
                  <a:lnTo>
                    <a:pt x="267" y="1569"/>
                  </a:lnTo>
                  <a:cubicBezTo>
                    <a:pt x="267" y="1569"/>
                    <a:pt x="234" y="1569"/>
                    <a:pt x="234" y="1535"/>
                  </a:cubicBezTo>
                  <a:cubicBezTo>
                    <a:pt x="200" y="1502"/>
                    <a:pt x="200" y="1502"/>
                    <a:pt x="200" y="1469"/>
                  </a:cubicBezTo>
                  <a:lnTo>
                    <a:pt x="200" y="1435"/>
                  </a:lnTo>
                  <a:lnTo>
                    <a:pt x="167" y="1435"/>
                  </a:lnTo>
                  <a:lnTo>
                    <a:pt x="67" y="1502"/>
                  </a:lnTo>
                  <a:cubicBezTo>
                    <a:pt x="33" y="1502"/>
                    <a:pt x="33" y="1535"/>
                    <a:pt x="33" y="1535"/>
                  </a:cubicBezTo>
                  <a:cubicBezTo>
                    <a:pt x="0" y="1569"/>
                    <a:pt x="0" y="1569"/>
                    <a:pt x="33" y="1602"/>
                  </a:cubicBezTo>
                  <a:cubicBezTo>
                    <a:pt x="33" y="1635"/>
                    <a:pt x="33" y="1702"/>
                    <a:pt x="67" y="1769"/>
                  </a:cubicBezTo>
                  <a:cubicBezTo>
                    <a:pt x="67" y="1802"/>
                    <a:pt x="100" y="1836"/>
                    <a:pt x="134" y="1869"/>
                  </a:cubicBezTo>
                  <a:cubicBezTo>
                    <a:pt x="167" y="1902"/>
                    <a:pt x="200" y="1902"/>
                    <a:pt x="267" y="1902"/>
                  </a:cubicBezTo>
                  <a:cubicBezTo>
                    <a:pt x="300" y="1869"/>
                    <a:pt x="367" y="1869"/>
                    <a:pt x="434" y="1836"/>
                  </a:cubicBezTo>
                  <a:cubicBezTo>
                    <a:pt x="500" y="1802"/>
                    <a:pt x="534" y="1736"/>
                    <a:pt x="601" y="1702"/>
                  </a:cubicBezTo>
                  <a:cubicBezTo>
                    <a:pt x="634" y="1635"/>
                    <a:pt x="667" y="1602"/>
                    <a:pt x="701" y="1535"/>
                  </a:cubicBezTo>
                  <a:cubicBezTo>
                    <a:pt x="767" y="1469"/>
                    <a:pt x="767" y="1369"/>
                    <a:pt x="801" y="1302"/>
                  </a:cubicBezTo>
                  <a:cubicBezTo>
                    <a:pt x="834" y="1202"/>
                    <a:pt x="834" y="1135"/>
                    <a:pt x="834" y="1035"/>
                  </a:cubicBezTo>
                  <a:cubicBezTo>
                    <a:pt x="834" y="968"/>
                    <a:pt x="834" y="868"/>
                    <a:pt x="801" y="802"/>
                  </a:cubicBezTo>
                  <a:cubicBezTo>
                    <a:pt x="801" y="768"/>
                    <a:pt x="767" y="735"/>
                    <a:pt x="734" y="701"/>
                  </a:cubicBezTo>
                  <a:cubicBezTo>
                    <a:pt x="687" y="678"/>
                    <a:pt x="656" y="654"/>
                    <a:pt x="631" y="654"/>
                  </a:cubicBezTo>
                  <a:cubicBezTo>
                    <a:pt x="620" y="654"/>
                    <a:pt x="610" y="658"/>
                    <a:pt x="601" y="668"/>
                  </a:cubicBezTo>
                  <a:cubicBezTo>
                    <a:pt x="534" y="668"/>
                    <a:pt x="467" y="668"/>
                    <a:pt x="434" y="701"/>
                  </a:cubicBezTo>
                  <a:lnTo>
                    <a:pt x="367" y="768"/>
                  </a:lnTo>
                  <a:cubicBezTo>
                    <a:pt x="334" y="768"/>
                    <a:pt x="300" y="802"/>
                    <a:pt x="300" y="835"/>
                  </a:cubicBezTo>
                  <a:lnTo>
                    <a:pt x="300" y="535"/>
                  </a:lnTo>
                  <a:lnTo>
                    <a:pt x="701" y="268"/>
                  </a:lnTo>
                  <a:cubicBezTo>
                    <a:pt x="701" y="268"/>
                    <a:pt x="734" y="268"/>
                    <a:pt x="734" y="234"/>
                  </a:cubicBezTo>
                  <a:cubicBezTo>
                    <a:pt x="734" y="234"/>
                    <a:pt x="734" y="201"/>
                    <a:pt x="734" y="201"/>
                  </a:cubicBezTo>
                  <a:lnTo>
                    <a:pt x="734" y="34"/>
                  </a:ln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4"/>
            <p:cNvSpPr/>
            <p:nvPr/>
          </p:nvSpPr>
          <p:spPr>
            <a:xfrm>
              <a:off x="6634498" y="2844428"/>
              <a:ext cx="16922" cy="32815"/>
            </a:xfrm>
            <a:custGeom>
              <a:rect b="b" l="l" r="r" t="t"/>
              <a:pathLst>
                <a:path extrusionOk="0" h="2135" w="1101">
                  <a:moveTo>
                    <a:pt x="300" y="634"/>
                  </a:moveTo>
                  <a:cubicBezTo>
                    <a:pt x="334" y="667"/>
                    <a:pt x="334" y="701"/>
                    <a:pt x="300" y="701"/>
                  </a:cubicBezTo>
                  <a:cubicBezTo>
                    <a:pt x="300" y="734"/>
                    <a:pt x="300" y="734"/>
                    <a:pt x="300" y="734"/>
                  </a:cubicBezTo>
                  <a:lnTo>
                    <a:pt x="300" y="867"/>
                  </a:lnTo>
                  <a:cubicBezTo>
                    <a:pt x="300" y="901"/>
                    <a:pt x="300" y="901"/>
                    <a:pt x="300" y="934"/>
                  </a:cubicBezTo>
                  <a:cubicBezTo>
                    <a:pt x="334" y="967"/>
                    <a:pt x="334" y="1001"/>
                    <a:pt x="300" y="1034"/>
                  </a:cubicBezTo>
                  <a:cubicBezTo>
                    <a:pt x="300" y="1034"/>
                    <a:pt x="267" y="1068"/>
                    <a:pt x="267" y="1101"/>
                  </a:cubicBezTo>
                  <a:lnTo>
                    <a:pt x="200" y="1101"/>
                  </a:lnTo>
                  <a:cubicBezTo>
                    <a:pt x="167" y="1068"/>
                    <a:pt x="167" y="1034"/>
                    <a:pt x="200" y="1001"/>
                  </a:cubicBezTo>
                  <a:cubicBezTo>
                    <a:pt x="200" y="1001"/>
                    <a:pt x="200" y="1001"/>
                    <a:pt x="200" y="967"/>
                  </a:cubicBezTo>
                  <a:lnTo>
                    <a:pt x="200" y="834"/>
                  </a:lnTo>
                  <a:cubicBezTo>
                    <a:pt x="200" y="834"/>
                    <a:pt x="200" y="801"/>
                    <a:pt x="200" y="801"/>
                  </a:cubicBezTo>
                  <a:cubicBezTo>
                    <a:pt x="167" y="767"/>
                    <a:pt x="167" y="734"/>
                    <a:pt x="200" y="701"/>
                  </a:cubicBezTo>
                  <a:cubicBezTo>
                    <a:pt x="200" y="667"/>
                    <a:pt x="234" y="667"/>
                    <a:pt x="267" y="634"/>
                  </a:cubicBezTo>
                  <a:close/>
                  <a:moveTo>
                    <a:pt x="334" y="400"/>
                  </a:moveTo>
                  <a:cubicBezTo>
                    <a:pt x="300" y="400"/>
                    <a:pt x="267" y="434"/>
                    <a:pt x="234" y="434"/>
                  </a:cubicBezTo>
                  <a:cubicBezTo>
                    <a:pt x="200" y="467"/>
                    <a:pt x="167" y="500"/>
                    <a:pt x="134" y="534"/>
                  </a:cubicBezTo>
                  <a:cubicBezTo>
                    <a:pt x="67" y="601"/>
                    <a:pt x="33" y="667"/>
                    <a:pt x="33" y="734"/>
                  </a:cubicBezTo>
                  <a:cubicBezTo>
                    <a:pt x="0" y="801"/>
                    <a:pt x="0" y="834"/>
                    <a:pt x="0" y="867"/>
                  </a:cubicBezTo>
                  <a:lnTo>
                    <a:pt x="0" y="1134"/>
                  </a:lnTo>
                  <a:cubicBezTo>
                    <a:pt x="0" y="1168"/>
                    <a:pt x="0" y="1201"/>
                    <a:pt x="33" y="1234"/>
                  </a:cubicBezTo>
                  <a:cubicBezTo>
                    <a:pt x="33" y="1234"/>
                    <a:pt x="33" y="1268"/>
                    <a:pt x="67" y="1301"/>
                  </a:cubicBezTo>
                  <a:cubicBezTo>
                    <a:pt x="100" y="1301"/>
                    <a:pt x="100" y="1334"/>
                    <a:pt x="134" y="1334"/>
                  </a:cubicBezTo>
                  <a:cubicBezTo>
                    <a:pt x="167" y="1301"/>
                    <a:pt x="200" y="1301"/>
                    <a:pt x="234" y="1301"/>
                  </a:cubicBezTo>
                  <a:cubicBezTo>
                    <a:pt x="267" y="1268"/>
                    <a:pt x="300" y="1234"/>
                    <a:pt x="334" y="1201"/>
                  </a:cubicBezTo>
                  <a:cubicBezTo>
                    <a:pt x="367" y="1168"/>
                    <a:pt x="367" y="1134"/>
                    <a:pt x="400" y="1101"/>
                  </a:cubicBezTo>
                  <a:cubicBezTo>
                    <a:pt x="434" y="1068"/>
                    <a:pt x="434" y="1034"/>
                    <a:pt x="434" y="967"/>
                  </a:cubicBezTo>
                  <a:cubicBezTo>
                    <a:pt x="467" y="934"/>
                    <a:pt x="467" y="901"/>
                    <a:pt x="467" y="867"/>
                  </a:cubicBezTo>
                  <a:lnTo>
                    <a:pt x="467" y="601"/>
                  </a:lnTo>
                  <a:cubicBezTo>
                    <a:pt x="467" y="567"/>
                    <a:pt x="467" y="534"/>
                    <a:pt x="434" y="500"/>
                  </a:cubicBezTo>
                  <a:cubicBezTo>
                    <a:pt x="434" y="467"/>
                    <a:pt x="400" y="400"/>
                    <a:pt x="334" y="400"/>
                  </a:cubicBezTo>
                  <a:close/>
                  <a:moveTo>
                    <a:pt x="967" y="1101"/>
                  </a:moveTo>
                  <a:cubicBezTo>
                    <a:pt x="967" y="1101"/>
                    <a:pt x="967" y="1134"/>
                    <a:pt x="967" y="1168"/>
                  </a:cubicBezTo>
                  <a:lnTo>
                    <a:pt x="967" y="1368"/>
                  </a:lnTo>
                  <a:cubicBezTo>
                    <a:pt x="967" y="1401"/>
                    <a:pt x="967" y="1434"/>
                    <a:pt x="967" y="1501"/>
                  </a:cubicBezTo>
                  <a:cubicBezTo>
                    <a:pt x="934" y="1501"/>
                    <a:pt x="934" y="1535"/>
                    <a:pt x="901" y="1568"/>
                  </a:cubicBezTo>
                  <a:lnTo>
                    <a:pt x="834" y="1568"/>
                  </a:lnTo>
                  <a:cubicBezTo>
                    <a:pt x="834" y="1535"/>
                    <a:pt x="801" y="1501"/>
                    <a:pt x="801" y="1501"/>
                  </a:cubicBezTo>
                  <a:lnTo>
                    <a:pt x="801" y="1434"/>
                  </a:lnTo>
                  <a:lnTo>
                    <a:pt x="801" y="1368"/>
                  </a:lnTo>
                  <a:cubicBezTo>
                    <a:pt x="801" y="1334"/>
                    <a:pt x="801" y="1301"/>
                    <a:pt x="801" y="1301"/>
                  </a:cubicBezTo>
                  <a:lnTo>
                    <a:pt x="801" y="1234"/>
                  </a:lnTo>
                  <a:cubicBezTo>
                    <a:pt x="801" y="1201"/>
                    <a:pt x="834" y="1201"/>
                    <a:pt x="834" y="1168"/>
                  </a:cubicBezTo>
                  <a:cubicBezTo>
                    <a:pt x="834" y="1134"/>
                    <a:pt x="867" y="1101"/>
                    <a:pt x="901" y="1101"/>
                  </a:cubicBezTo>
                  <a:close/>
                  <a:moveTo>
                    <a:pt x="1001" y="867"/>
                  </a:moveTo>
                  <a:cubicBezTo>
                    <a:pt x="967" y="867"/>
                    <a:pt x="934" y="867"/>
                    <a:pt x="901" y="901"/>
                  </a:cubicBezTo>
                  <a:lnTo>
                    <a:pt x="934" y="901"/>
                  </a:lnTo>
                  <a:cubicBezTo>
                    <a:pt x="867" y="901"/>
                    <a:pt x="834" y="934"/>
                    <a:pt x="801" y="967"/>
                  </a:cubicBezTo>
                  <a:cubicBezTo>
                    <a:pt x="767" y="1001"/>
                    <a:pt x="734" y="1034"/>
                    <a:pt x="734" y="1068"/>
                  </a:cubicBezTo>
                  <a:cubicBezTo>
                    <a:pt x="701" y="1101"/>
                    <a:pt x="701" y="1168"/>
                    <a:pt x="701" y="1201"/>
                  </a:cubicBezTo>
                  <a:cubicBezTo>
                    <a:pt x="667" y="1234"/>
                    <a:pt x="667" y="1268"/>
                    <a:pt x="701" y="1301"/>
                  </a:cubicBezTo>
                  <a:lnTo>
                    <a:pt x="701" y="1434"/>
                  </a:lnTo>
                  <a:cubicBezTo>
                    <a:pt x="667" y="1468"/>
                    <a:pt x="667" y="1535"/>
                    <a:pt x="701" y="1568"/>
                  </a:cubicBezTo>
                  <a:cubicBezTo>
                    <a:pt x="667" y="1601"/>
                    <a:pt x="667" y="1635"/>
                    <a:pt x="701" y="1668"/>
                  </a:cubicBezTo>
                  <a:cubicBezTo>
                    <a:pt x="701" y="1701"/>
                    <a:pt x="701" y="1701"/>
                    <a:pt x="734" y="1735"/>
                  </a:cubicBezTo>
                  <a:cubicBezTo>
                    <a:pt x="734" y="1735"/>
                    <a:pt x="767" y="1768"/>
                    <a:pt x="801" y="1768"/>
                  </a:cubicBezTo>
                  <a:cubicBezTo>
                    <a:pt x="834" y="1768"/>
                    <a:pt x="867" y="1735"/>
                    <a:pt x="901" y="1735"/>
                  </a:cubicBezTo>
                  <a:cubicBezTo>
                    <a:pt x="967" y="1668"/>
                    <a:pt x="1034" y="1635"/>
                    <a:pt x="1068" y="1535"/>
                  </a:cubicBezTo>
                  <a:cubicBezTo>
                    <a:pt x="1068" y="1501"/>
                    <a:pt x="1101" y="1468"/>
                    <a:pt x="1101" y="1434"/>
                  </a:cubicBezTo>
                  <a:cubicBezTo>
                    <a:pt x="1101" y="1401"/>
                    <a:pt x="1101" y="1334"/>
                    <a:pt x="1101" y="1301"/>
                  </a:cubicBezTo>
                  <a:lnTo>
                    <a:pt x="1101" y="1168"/>
                  </a:lnTo>
                  <a:cubicBezTo>
                    <a:pt x="1101" y="1134"/>
                    <a:pt x="1101" y="1101"/>
                    <a:pt x="1101" y="1034"/>
                  </a:cubicBezTo>
                  <a:cubicBezTo>
                    <a:pt x="1101" y="1001"/>
                    <a:pt x="1101" y="967"/>
                    <a:pt x="1101" y="967"/>
                  </a:cubicBezTo>
                  <a:cubicBezTo>
                    <a:pt x="1101" y="934"/>
                    <a:pt x="1068" y="901"/>
                    <a:pt x="1068" y="867"/>
                  </a:cubicBezTo>
                  <a:close/>
                  <a:moveTo>
                    <a:pt x="1001" y="0"/>
                  </a:moveTo>
                  <a:lnTo>
                    <a:pt x="901" y="67"/>
                  </a:lnTo>
                  <a:cubicBezTo>
                    <a:pt x="901" y="67"/>
                    <a:pt x="867" y="100"/>
                    <a:pt x="867" y="100"/>
                  </a:cubicBezTo>
                  <a:cubicBezTo>
                    <a:pt x="867" y="100"/>
                    <a:pt x="867" y="134"/>
                    <a:pt x="834" y="134"/>
                  </a:cubicBezTo>
                  <a:lnTo>
                    <a:pt x="100" y="2102"/>
                  </a:lnTo>
                  <a:lnTo>
                    <a:pt x="100" y="2135"/>
                  </a:lnTo>
                  <a:lnTo>
                    <a:pt x="134" y="2135"/>
                  </a:lnTo>
                  <a:lnTo>
                    <a:pt x="200" y="2102"/>
                  </a:lnTo>
                  <a:cubicBezTo>
                    <a:pt x="234" y="2068"/>
                    <a:pt x="234" y="2068"/>
                    <a:pt x="234" y="2068"/>
                  </a:cubicBezTo>
                  <a:cubicBezTo>
                    <a:pt x="267" y="2035"/>
                    <a:pt x="267" y="2035"/>
                    <a:pt x="267" y="2002"/>
                  </a:cubicBezTo>
                  <a:lnTo>
                    <a:pt x="1034" y="3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6277653" y="3037706"/>
              <a:ext cx="12834" cy="29756"/>
            </a:xfrm>
            <a:custGeom>
              <a:rect b="b" l="l" r="r" t="t"/>
              <a:pathLst>
                <a:path extrusionOk="0" h="1936" w="835">
                  <a:moveTo>
                    <a:pt x="734" y="1"/>
                  </a:moveTo>
                  <a:lnTo>
                    <a:pt x="67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501"/>
                  </a:cubicBezTo>
                  <a:lnTo>
                    <a:pt x="34" y="668"/>
                  </a:lnTo>
                  <a:cubicBezTo>
                    <a:pt x="34" y="668"/>
                    <a:pt x="34" y="701"/>
                    <a:pt x="34" y="701"/>
                  </a:cubicBezTo>
                  <a:lnTo>
                    <a:pt x="67" y="701"/>
                  </a:lnTo>
                  <a:lnTo>
                    <a:pt x="468" y="468"/>
                  </a:lnTo>
                  <a:lnTo>
                    <a:pt x="468" y="468"/>
                  </a:lnTo>
                  <a:lnTo>
                    <a:pt x="267" y="935"/>
                  </a:lnTo>
                  <a:cubicBezTo>
                    <a:pt x="267" y="935"/>
                    <a:pt x="234" y="968"/>
                    <a:pt x="234" y="968"/>
                  </a:cubicBezTo>
                  <a:cubicBezTo>
                    <a:pt x="234" y="1002"/>
                    <a:pt x="234" y="1002"/>
                    <a:pt x="234" y="1035"/>
                  </a:cubicBezTo>
                  <a:lnTo>
                    <a:pt x="234" y="1202"/>
                  </a:lnTo>
                  <a:cubicBezTo>
                    <a:pt x="234" y="1202"/>
                    <a:pt x="234" y="1235"/>
                    <a:pt x="234" y="1235"/>
                  </a:cubicBezTo>
                  <a:lnTo>
                    <a:pt x="267" y="1235"/>
                  </a:lnTo>
                  <a:lnTo>
                    <a:pt x="401" y="1168"/>
                  </a:lnTo>
                  <a:cubicBezTo>
                    <a:pt x="434" y="1135"/>
                    <a:pt x="501" y="1102"/>
                    <a:pt x="534" y="1102"/>
                  </a:cubicBezTo>
                  <a:cubicBezTo>
                    <a:pt x="601" y="1135"/>
                    <a:pt x="601" y="1168"/>
                    <a:pt x="601" y="1235"/>
                  </a:cubicBezTo>
                  <a:cubicBezTo>
                    <a:pt x="601" y="1302"/>
                    <a:pt x="601" y="1368"/>
                    <a:pt x="534" y="1435"/>
                  </a:cubicBezTo>
                  <a:cubicBezTo>
                    <a:pt x="501" y="1502"/>
                    <a:pt x="468" y="1535"/>
                    <a:pt x="401" y="1569"/>
                  </a:cubicBezTo>
                  <a:lnTo>
                    <a:pt x="301" y="1635"/>
                  </a:lnTo>
                  <a:lnTo>
                    <a:pt x="234" y="1635"/>
                  </a:lnTo>
                  <a:cubicBezTo>
                    <a:pt x="234" y="1635"/>
                    <a:pt x="201" y="1602"/>
                    <a:pt x="201" y="1602"/>
                  </a:cubicBezTo>
                  <a:cubicBezTo>
                    <a:pt x="201" y="1602"/>
                    <a:pt x="167" y="1569"/>
                    <a:pt x="167" y="1569"/>
                  </a:cubicBezTo>
                  <a:lnTo>
                    <a:pt x="167" y="1535"/>
                  </a:lnTo>
                  <a:lnTo>
                    <a:pt x="34" y="1602"/>
                  </a:lnTo>
                  <a:cubicBezTo>
                    <a:pt x="1" y="1602"/>
                    <a:pt x="1" y="1635"/>
                    <a:pt x="1" y="1635"/>
                  </a:cubicBezTo>
                  <a:cubicBezTo>
                    <a:pt x="1" y="1635"/>
                    <a:pt x="1" y="1669"/>
                    <a:pt x="1" y="1702"/>
                  </a:cubicBezTo>
                  <a:cubicBezTo>
                    <a:pt x="1" y="1735"/>
                    <a:pt x="1" y="1769"/>
                    <a:pt x="34" y="1802"/>
                  </a:cubicBezTo>
                  <a:cubicBezTo>
                    <a:pt x="34" y="1869"/>
                    <a:pt x="67" y="1902"/>
                    <a:pt x="101" y="1902"/>
                  </a:cubicBezTo>
                  <a:cubicBezTo>
                    <a:pt x="167" y="1936"/>
                    <a:pt x="201" y="1936"/>
                    <a:pt x="234" y="1936"/>
                  </a:cubicBezTo>
                  <a:cubicBezTo>
                    <a:pt x="301" y="1936"/>
                    <a:pt x="367" y="1902"/>
                    <a:pt x="434" y="1869"/>
                  </a:cubicBezTo>
                  <a:cubicBezTo>
                    <a:pt x="501" y="1835"/>
                    <a:pt x="534" y="1802"/>
                    <a:pt x="601" y="1735"/>
                  </a:cubicBezTo>
                  <a:cubicBezTo>
                    <a:pt x="634" y="1702"/>
                    <a:pt x="701" y="1635"/>
                    <a:pt x="734" y="1569"/>
                  </a:cubicBezTo>
                  <a:cubicBezTo>
                    <a:pt x="768" y="1502"/>
                    <a:pt x="801" y="1435"/>
                    <a:pt x="801" y="1335"/>
                  </a:cubicBezTo>
                  <a:cubicBezTo>
                    <a:pt x="834" y="1268"/>
                    <a:pt x="834" y="1202"/>
                    <a:pt x="834" y="1102"/>
                  </a:cubicBezTo>
                  <a:cubicBezTo>
                    <a:pt x="834" y="1068"/>
                    <a:pt x="834" y="1002"/>
                    <a:pt x="834" y="935"/>
                  </a:cubicBezTo>
                  <a:cubicBezTo>
                    <a:pt x="801" y="901"/>
                    <a:pt x="801" y="868"/>
                    <a:pt x="768" y="835"/>
                  </a:cubicBezTo>
                  <a:cubicBezTo>
                    <a:pt x="734" y="801"/>
                    <a:pt x="701" y="801"/>
                    <a:pt x="668" y="801"/>
                  </a:cubicBezTo>
                  <a:lnTo>
                    <a:pt x="534" y="801"/>
                  </a:lnTo>
                  <a:lnTo>
                    <a:pt x="768" y="334"/>
                  </a:lnTo>
                  <a:lnTo>
                    <a:pt x="768" y="268"/>
                  </a:lnTo>
                  <a:cubicBezTo>
                    <a:pt x="768" y="268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6292516" y="3030528"/>
              <a:ext cx="12834" cy="28219"/>
            </a:xfrm>
            <a:custGeom>
              <a:rect b="b" l="l" r="r" t="t"/>
              <a:pathLst>
                <a:path extrusionOk="0" h="1836" w="835">
                  <a:moveTo>
                    <a:pt x="530" y="343"/>
                  </a:moveTo>
                  <a:cubicBezTo>
                    <a:pt x="560" y="343"/>
                    <a:pt x="585" y="351"/>
                    <a:pt x="601" y="368"/>
                  </a:cubicBezTo>
                  <a:cubicBezTo>
                    <a:pt x="635" y="434"/>
                    <a:pt x="635" y="535"/>
                    <a:pt x="635" y="601"/>
                  </a:cubicBezTo>
                  <a:lnTo>
                    <a:pt x="635" y="801"/>
                  </a:lnTo>
                  <a:lnTo>
                    <a:pt x="635" y="1002"/>
                  </a:lnTo>
                  <a:cubicBezTo>
                    <a:pt x="635" y="1102"/>
                    <a:pt x="635" y="1202"/>
                    <a:pt x="601" y="1302"/>
                  </a:cubicBezTo>
                  <a:cubicBezTo>
                    <a:pt x="568" y="1368"/>
                    <a:pt x="501" y="1435"/>
                    <a:pt x="435" y="1469"/>
                  </a:cubicBezTo>
                  <a:cubicBezTo>
                    <a:pt x="406" y="1497"/>
                    <a:pt x="384" y="1507"/>
                    <a:pt x="365" y="1507"/>
                  </a:cubicBezTo>
                  <a:cubicBezTo>
                    <a:pt x="340" y="1507"/>
                    <a:pt x="320" y="1488"/>
                    <a:pt x="301" y="1469"/>
                  </a:cubicBezTo>
                  <a:cubicBezTo>
                    <a:pt x="234" y="1402"/>
                    <a:pt x="234" y="1335"/>
                    <a:pt x="234" y="1235"/>
                  </a:cubicBezTo>
                  <a:lnTo>
                    <a:pt x="234" y="1035"/>
                  </a:lnTo>
                  <a:lnTo>
                    <a:pt x="234" y="835"/>
                  </a:lnTo>
                  <a:cubicBezTo>
                    <a:pt x="234" y="735"/>
                    <a:pt x="268" y="635"/>
                    <a:pt x="301" y="535"/>
                  </a:cubicBezTo>
                  <a:cubicBezTo>
                    <a:pt x="301" y="468"/>
                    <a:pt x="368" y="401"/>
                    <a:pt x="435" y="368"/>
                  </a:cubicBezTo>
                  <a:cubicBezTo>
                    <a:pt x="468" y="351"/>
                    <a:pt x="501" y="343"/>
                    <a:pt x="530" y="343"/>
                  </a:cubicBezTo>
                  <a:close/>
                  <a:moveTo>
                    <a:pt x="601" y="1"/>
                  </a:moveTo>
                  <a:cubicBezTo>
                    <a:pt x="535" y="1"/>
                    <a:pt x="468" y="34"/>
                    <a:pt x="435" y="68"/>
                  </a:cubicBezTo>
                  <a:cubicBezTo>
                    <a:pt x="334" y="101"/>
                    <a:pt x="301" y="168"/>
                    <a:pt x="234" y="234"/>
                  </a:cubicBezTo>
                  <a:cubicBezTo>
                    <a:pt x="168" y="301"/>
                    <a:pt x="134" y="368"/>
                    <a:pt x="101" y="434"/>
                  </a:cubicBezTo>
                  <a:cubicBezTo>
                    <a:pt x="68" y="501"/>
                    <a:pt x="34" y="601"/>
                    <a:pt x="34" y="668"/>
                  </a:cubicBezTo>
                  <a:cubicBezTo>
                    <a:pt x="34" y="768"/>
                    <a:pt x="1" y="868"/>
                    <a:pt x="1" y="968"/>
                  </a:cubicBez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9"/>
                    <a:pt x="68" y="1735"/>
                    <a:pt x="101" y="1769"/>
                  </a:cubicBezTo>
                  <a:cubicBezTo>
                    <a:pt x="134" y="1802"/>
                    <a:pt x="168" y="1835"/>
                    <a:pt x="234" y="1835"/>
                  </a:cubicBezTo>
                  <a:cubicBezTo>
                    <a:pt x="301" y="1835"/>
                    <a:pt x="368" y="1802"/>
                    <a:pt x="435" y="1769"/>
                  </a:cubicBezTo>
                  <a:cubicBezTo>
                    <a:pt x="501" y="1735"/>
                    <a:pt x="568" y="1669"/>
                    <a:pt x="601" y="1602"/>
                  </a:cubicBezTo>
                  <a:cubicBezTo>
                    <a:pt x="668" y="1535"/>
                    <a:pt x="701" y="1469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1002"/>
                    <a:pt x="835" y="901"/>
                  </a:cubicBezTo>
                  <a:cubicBezTo>
                    <a:pt x="835" y="868"/>
                    <a:pt x="835" y="835"/>
                    <a:pt x="835" y="801"/>
                  </a:cubicBezTo>
                  <a:lnTo>
                    <a:pt x="835" y="568"/>
                  </a:lnTo>
                  <a:cubicBezTo>
                    <a:pt x="835" y="535"/>
                    <a:pt x="835" y="501"/>
                    <a:pt x="835" y="468"/>
                  </a:cubicBezTo>
                  <a:cubicBezTo>
                    <a:pt x="835" y="401"/>
                    <a:pt x="835" y="301"/>
                    <a:pt x="801" y="234"/>
                  </a:cubicBezTo>
                  <a:cubicBezTo>
                    <a:pt x="801" y="168"/>
                    <a:pt x="768" y="101"/>
                    <a:pt x="735" y="68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6307901" y="3018232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301" y="634"/>
                  </a:moveTo>
                  <a:cubicBezTo>
                    <a:pt x="301" y="667"/>
                    <a:pt x="301" y="667"/>
                    <a:pt x="301" y="701"/>
                  </a:cubicBezTo>
                  <a:lnTo>
                    <a:pt x="301" y="934"/>
                  </a:lnTo>
                  <a:cubicBezTo>
                    <a:pt x="301" y="934"/>
                    <a:pt x="301" y="968"/>
                    <a:pt x="301" y="1001"/>
                  </a:cubicBezTo>
                  <a:cubicBezTo>
                    <a:pt x="267" y="1034"/>
                    <a:pt x="267" y="1068"/>
                    <a:pt x="234" y="1068"/>
                  </a:cubicBezTo>
                  <a:lnTo>
                    <a:pt x="167" y="1068"/>
                  </a:lnTo>
                  <a:cubicBezTo>
                    <a:pt x="167" y="1068"/>
                    <a:pt x="167" y="1034"/>
                    <a:pt x="167" y="1001"/>
                  </a:cubicBezTo>
                  <a:lnTo>
                    <a:pt x="167" y="968"/>
                  </a:lnTo>
                  <a:lnTo>
                    <a:pt x="167" y="834"/>
                  </a:lnTo>
                  <a:lnTo>
                    <a:pt x="167" y="801"/>
                  </a:lnTo>
                  <a:cubicBezTo>
                    <a:pt x="167" y="767"/>
                    <a:pt x="167" y="734"/>
                    <a:pt x="167" y="701"/>
                  </a:cubicBezTo>
                  <a:cubicBezTo>
                    <a:pt x="167" y="667"/>
                    <a:pt x="201" y="634"/>
                    <a:pt x="234" y="634"/>
                  </a:cubicBezTo>
                  <a:close/>
                  <a:moveTo>
                    <a:pt x="301" y="401"/>
                  </a:moveTo>
                  <a:cubicBezTo>
                    <a:pt x="267" y="401"/>
                    <a:pt x="234" y="401"/>
                    <a:pt x="201" y="434"/>
                  </a:cubicBezTo>
                  <a:cubicBezTo>
                    <a:pt x="167" y="467"/>
                    <a:pt x="134" y="467"/>
                    <a:pt x="101" y="501"/>
                  </a:cubicBezTo>
                  <a:cubicBezTo>
                    <a:pt x="101" y="534"/>
                    <a:pt x="67" y="601"/>
                    <a:pt x="34" y="634"/>
                  </a:cubicBezTo>
                  <a:cubicBezTo>
                    <a:pt x="34" y="667"/>
                    <a:pt x="1" y="701"/>
                    <a:pt x="1" y="734"/>
                  </a:cubicBezTo>
                  <a:cubicBezTo>
                    <a:pt x="1" y="767"/>
                    <a:pt x="1" y="834"/>
                    <a:pt x="1" y="868"/>
                  </a:cubicBezTo>
                  <a:lnTo>
                    <a:pt x="1" y="1001"/>
                  </a:lnTo>
                  <a:cubicBezTo>
                    <a:pt x="1" y="1034"/>
                    <a:pt x="1" y="1068"/>
                    <a:pt x="1" y="1101"/>
                  </a:cubicBezTo>
                  <a:cubicBezTo>
                    <a:pt x="1" y="1134"/>
                    <a:pt x="1" y="1201"/>
                    <a:pt x="1" y="1201"/>
                  </a:cubicBezTo>
                  <a:cubicBezTo>
                    <a:pt x="1" y="1234"/>
                    <a:pt x="34" y="1268"/>
                    <a:pt x="34" y="1301"/>
                  </a:cubicBezTo>
                  <a:lnTo>
                    <a:pt x="101" y="1301"/>
                  </a:lnTo>
                  <a:cubicBezTo>
                    <a:pt x="134" y="1301"/>
                    <a:pt x="167" y="1301"/>
                    <a:pt x="201" y="1268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68" y="1134"/>
                    <a:pt x="368" y="1101"/>
                  </a:cubicBezTo>
                  <a:cubicBezTo>
                    <a:pt x="401" y="1068"/>
                    <a:pt x="401" y="1001"/>
                    <a:pt x="434" y="968"/>
                  </a:cubicBezTo>
                  <a:lnTo>
                    <a:pt x="434" y="868"/>
                  </a:lnTo>
                  <a:lnTo>
                    <a:pt x="434" y="734"/>
                  </a:lnTo>
                  <a:lnTo>
                    <a:pt x="434" y="601"/>
                  </a:lnTo>
                  <a:cubicBezTo>
                    <a:pt x="434" y="567"/>
                    <a:pt x="434" y="534"/>
                    <a:pt x="434" y="501"/>
                  </a:cubicBezTo>
                  <a:cubicBezTo>
                    <a:pt x="401" y="467"/>
                    <a:pt x="401" y="434"/>
                    <a:pt x="368" y="434"/>
                  </a:cubicBezTo>
                  <a:cubicBezTo>
                    <a:pt x="368" y="401"/>
                    <a:pt x="334" y="401"/>
                    <a:pt x="301" y="401"/>
                  </a:cubicBezTo>
                  <a:close/>
                  <a:moveTo>
                    <a:pt x="935" y="1068"/>
                  </a:moveTo>
                  <a:cubicBezTo>
                    <a:pt x="935" y="1101"/>
                    <a:pt x="968" y="1134"/>
                    <a:pt x="968" y="1134"/>
                  </a:cubicBezTo>
                  <a:cubicBezTo>
                    <a:pt x="968" y="1168"/>
                    <a:pt x="968" y="1168"/>
                    <a:pt x="968" y="1201"/>
                  </a:cubicBezTo>
                  <a:lnTo>
                    <a:pt x="968" y="1268"/>
                  </a:lnTo>
                  <a:lnTo>
                    <a:pt x="968" y="1335"/>
                  </a:lnTo>
                  <a:cubicBezTo>
                    <a:pt x="968" y="1335"/>
                    <a:pt x="968" y="1335"/>
                    <a:pt x="968" y="1368"/>
                  </a:cubicBezTo>
                  <a:cubicBezTo>
                    <a:pt x="935" y="1401"/>
                    <a:pt x="935" y="1435"/>
                    <a:pt x="935" y="1435"/>
                  </a:cubicBezTo>
                  <a:cubicBezTo>
                    <a:pt x="935" y="1468"/>
                    <a:pt x="901" y="1501"/>
                    <a:pt x="868" y="1535"/>
                  </a:cubicBezTo>
                  <a:lnTo>
                    <a:pt x="801" y="1535"/>
                  </a:lnTo>
                  <a:cubicBezTo>
                    <a:pt x="801" y="1501"/>
                    <a:pt x="801" y="1468"/>
                    <a:pt x="801" y="1468"/>
                  </a:cubicBezTo>
                  <a:lnTo>
                    <a:pt x="801" y="1234"/>
                  </a:lnTo>
                  <a:cubicBezTo>
                    <a:pt x="801" y="1201"/>
                    <a:pt x="801" y="1168"/>
                    <a:pt x="801" y="1134"/>
                  </a:cubicBezTo>
                  <a:cubicBezTo>
                    <a:pt x="835" y="1101"/>
                    <a:pt x="835" y="1101"/>
                    <a:pt x="868" y="1068"/>
                  </a:cubicBezTo>
                  <a:close/>
                  <a:moveTo>
                    <a:pt x="968" y="834"/>
                  </a:moveTo>
                  <a:cubicBezTo>
                    <a:pt x="935" y="834"/>
                    <a:pt x="901" y="868"/>
                    <a:pt x="868" y="868"/>
                  </a:cubicBezTo>
                  <a:cubicBezTo>
                    <a:pt x="835" y="901"/>
                    <a:pt x="801" y="934"/>
                    <a:pt x="768" y="968"/>
                  </a:cubicBezTo>
                  <a:cubicBezTo>
                    <a:pt x="734" y="1001"/>
                    <a:pt x="734" y="1034"/>
                    <a:pt x="701" y="1068"/>
                  </a:cubicBezTo>
                  <a:cubicBezTo>
                    <a:pt x="701" y="1101"/>
                    <a:pt x="668" y="1134"/>
                    <a:pt x="668" y="1168"/>
                  </a:cubicBezTo>
                  <a:lnTo>
                    <a:pt x="668" y="1301"/>
                  </a:lnTo>
                  <a:lnTo>
                    <a:pt x="668" y="1435"/>
                  </a:lnTo>
                  <a:lnTo>
                    <a:pt x="668" y="1568"/>
                  </a:lnTo>
                  <a:cubicBezTo>
                    <a:pt x="668" y="1601"/>
                    <a:pt x="668" y="1635"/>
                    <a:pt x="668" y="1668"/>
                  </a:cubicBezTo>
                  <a:cubicBezTo>
                    <a:pt x="668" y="1701"/>
                    <a:pt x="701" y="1701"/>
                    <a:pt x="701" y="1735"/>
                  </a:cubicBezTo>
                  <a:cubicBezTo>
                    <a:pt x="734" y="1735"/>
                    <a:pt x="734" y="1768"/>
                    <a:pt x="768" y="1768"/>
                  </a:cubicBezTo>
                  <a:cubicBezTo>
                    <a:pt x="801" y="1768"/>
                    <a:pt x="835" y="1735"/>
                    <a:pt x="868" y="1735"/>
                  </a:cubicBezTo>
                  <a:cubicBezTo>
                    <a:pt x="901" y="1701"/>
                    <a:pt x="935" y="1668"/>
                    <a:pt x="968" y="1635"/>
                  </a:cubicBezTo>
                  <a:cubicBezTo>
                    <a:pt x="1001" y="1601"/>
                    <a:pt x="1035" y="1568"/>
                    <a:pt x="1035" y="1535"/>
                  </a:cubicBezTo>
                  <a:cubicBezTo>
                    <a:pt x="1068" y="1501"/>
                    <a:pt x="1068" y="1468"/>
                    <a:pt x="1068" y="1435"/>
                  </a:cubicBezTo>
                  <a:cubicBezTo>
                    <a:pt x="1068" y="1368"/>
                    <a:pt x="1068" y="1335"/>
                    <a:pt x="1068" y="1301"/>
                  </a:cubicBezTo>
                  <a:lnTo>
                    <a:pt x="1068" y="1168"/>
                  </a:lnTo>
                  <a:lnTo>
                    <a:pt x="1068" y="1034"/>
                  </a:lnTo>
                  <a:cubicBezTo>
                    <a:pt x="1101" y="1001"/>
                    <a:pt x="1101" y="968"/>
                    <a:pt x="1068" y="934"/>
                  </a:cubicBezTo>
                  <a:cubicBezTo>
                    <a:pt x="1068" y="901"/>
                    <a:pt x="1068" y="901"/>
                    <a:pt x="1035" y="868"/>
                  </a:cubicBezTo>
                  <a:cubicBezTo>
                    <a:pt x="1035" y="868"/>
                    <a:pt x="1001" y="834"/>
                    <a:pt x="968" y="834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5" y="67"/>
                    <a:pt x="835" y="100"/>
                  </a:cubicBezTo>
                  <a:lnTo>
                    <a:pt x="835" y="134"/>
                  </a:lnTo>
                  <a:lnTo>
                    <a:pt x="67" y="2102"/>
                  </a:lnTo>
                  <a:cubicBezTo>
                    <a:pt x="67" y="2135"/>
                    <a:pt x="34" y="2135"/>
                    <a:pt x="67" y="2135"/>
                  </a:cubicBezTo>
                  <a:lnTo>
                    <a:pt x="101" y="2135"/>
                  </a:lnTo>
                  <a:lnTo>
                    <a:pt x="201" y="2068"/>
                  </a:lnTo>
                  <a:cubicBezTo>
                    <a:pt x="201" y="2068"/>
                    <a:pt x="201" y="2068"/>
                    <a:pt x="234" y="2035"/>
                  </a:cubicBezTo>
                  <a:lnTo>
                    <a:pt x="234" y="2002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6277653" y="3037706"/>
              <a:ext cx="12834" cy="29756"/>
            </a:xfrm>
            <a:custGeom>
              <a:rect b="b" l="l" r="r" t="t"/>
              <a:pathLst>
                <a:path extrusionOk="0" h="1936" w="835">
                  <a:moveTo>
                    <a:pt x="734" y="1"/>
                  </a:moveTo>
                  <a:lnTo>
                    <a:pt x="67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501"/>
                  </a:cubicBezTo>
                  <a:lnTo>
                    <a:pt x="34" y="668"/>
                  </a:lnTo>
                  <a:cubicBezTo>
                    <a:pt x="34" y="668"/>
                    <a:pt x="34" y="701"/>
                    <a:pt x="34" y="701"/>
                  </a:cubicBezTo>
                  <a:lnTo>
                    <a:pt x="67" y="701"/>
                  </a:lnTo>
                  <a:lnTo>
                    <a:pt x="468" y="468"/>
                  </a:lnTo>
                  <a:lnTo>
                    <a:pt x="468" y="468"/>
                  </a:lnTo>
                  <a:lnTo>
                    <a:pt x="267" y="935"/>
                  </a:lnTo>
                  <a:cubicBezTo>
                    <a:pt x="267" y="935"/>
                    <a:pt x="234" y="968"/>
                    <a:pt x="234" y="968"/>
                  </a:cubicBezTo>
                  <a:cubicBezTo>
                    <a:pt x="234" y="1002"/>
                    <a:pt x="234" y="1002"/>
                    <a:pt x="234" y="1035"/>
                  </a:cubicBezTo>
                  <a:lnTo>
                    <a:pt x="234" y="1202"/>
                  </a:lnTo>
                  <a:cubicBezTo>
                    <a:pt x="234" y="1202"/>
                    <a:pt x="234" y="1235"/>
                    <a:pt x="234" y="1235"/>
                  </a:cubicBezTo>
                  <a:lnTo>
                    <a:pt x="267" y="1235"/>
                  </a:lnTo>
                  <a:lnTo>
                    <a:pt x="401" y="1168"/>
                  </a:lnTo>
                  <a:cubicBezTo>
                    <a:pt x="434" y="1135"/>
                    <a:pt x="501" y="1102"/>
                    <a:pt x="534" y="1102"/>
                  </a:cubicBezTo>
                  <a:cubicBezTo>
                    <a:pt x="601" y="1135"/>
                    <a:pt x="601" y="1168"/>
                    <a:pt x="601" y="1235"/>
                  </a:cubicBezTo>
                  <a:cubicBezTo>
                    <a:pt x="601" y="1302"/>
                    <a:pt x="601" y="1368"/>
                    <a:pt x="534" y="1435"/>
                  </a:cubicBezTo>
                  <a:cubicBezTo>
                    <a:pt x="501" y="1502"/>
                    <a:pt x="468" y="1535"/>
                    <a:pt x="401" y="1569"/>
                  </a:cubicBezTo>
                  <a:lnTo>
                    <a:pt x="301" y="1635"/>
                  </a:lnTo>
                  <a:lnTo>
                    <a:pt x="234" y="1635"/>
                  </a:lnTo>
                  <a:cubicBezTo>
                    <a:pt x="234" y="1635"/>
                    <a:pt x="201" y="1602"/>
                    <a:pt x="201" y="1602"/>
                  </a:cubicBezTo>
                  <a:cubicBezTo>
                    <a:pt x="201" y="1602"/>
                    <a:pt x="167" y="1569"/>
                    <a:pt x="167" y="1569"/>
                  </a:cubicBezTo>
                  <a:lnTo>
                    <a:pt x="167" y="1535"/>
                  </a:lnTo>
                  <a:lnTo>
                    <a:pt x="34" y="1602"/>
                  </a:lnTo>
                  <a:cubicBezTo>
                    <a:pt x="1" y="1602"/>
                    <a:pt x="1" y="1635"/>
                    <a:pt x="1" y="1635"/>
                  </a:cubicBezTo>
                  <a:cubicBezTo>
                    <a:pt x="1" y="1635"/>
                    <a:pt x="1" y="1669"/>
                    <a:pt x="1" y="1702"/>
                  </a:cubicBezTo>
                  <a:cubicBezTo>
                    <a:pt x="1" y="1735"/>
                    <a:pt x="1" y="1769"/>
                    <a:pt x="34" y="1802"/>
                  </a:cubicBezTo>
                  <a:cubicBezTo>
                    <a:pt x="34" y="1869"/>
                    <a:pt x="67" y="1902"/>
                    <a:pt x="101" y="1902"/>
                  </a:cubicBezTo>
                  <a:cubicBezTo>
                    <a:pt x="167" y="1936"/>
                    <a:pt x="201" y="1936"/>
                    <a:pt x="234" y="1936"/>
                  </a:cubicBezTo>
                  <a:cubicBezTo>
                    <a:pt x="301" y="1936"/>
                    <a:pt x="367" y="1902"/>
                    <a:pt x="434" y="1869"/>
                  </a:cubicBezTo>
                  <a:cubicBezTo>
                    <a:pt x="501" y="1835"/>
                    <a:pt x="534" y="1802"/>
                    <a:pt x="601" y="1735"/>
                  </a:cubicBezTo>
                  <a:cubicBezTo>
                    <a:pt x="634" y="1702"/>
                    <a:pt x="701" y="1635"/>
                    <a:pt x="734" y="1569"/>
                  </a:cubicBezTo>
                  <a:cubicBezTo>
                    <a:pt x="768" y="1502"/>
                    <a:pt x="801" y="1435"/>
                    <a:pt x="801" y="1335"/>
                  </a:cubicBezTo>
                  <a:cubicBezTo>
                    <a:pt x="834" y="1268"/>
                    <a:pt x="834" y="1202"/>
                    <a:pt x="834" y="1102"/>
                  </a:cubicBezTo>
                  <a:cubicBezTo>
                    <a:pt x="834" y="1068"/>
                    <a:pt x="834" y="1002"/>
                    <a:pt x="834" y="935"/>
                  </a:cubicBezTo>
                  <a:cubicBezTo>
                    <a:pt x="801" y="901"/>
                    <a:pt x="801" y="868"/>
                    <a:pt x="768" y="835"/>
                  </a:cubicBezTo>
                  <a:cubicBezTo>
                    <a:pt x="734" y="801"/>
                    <a:pt x="701" y="801"/>
                    <a:pt x="668" y="801"/>
                  </a:cubicBezTo>
                  <a:lnTo>
                    <a:pt x="534" y="801"/>
                  </a:lnTo>
                  <a:lnTo>
                    <a:pt x="768" y="334"/>
                  </a:lnTo>
                  <a:lnTo>
                    <a:pt x="768" y="268"/>
                  </a:lnTo>
                  <a:cubicBezTo>
                    <a:pt x="768" y="268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6292516" y="3030528"/>
              <a:ext cx="12834" cy="28219"/>
            </a:xfrm>
            <a:custGeom>
              <a:rect b="b" l="l" r="r" t="t"/>
              <a:pathLst>
                <a:path extrusionOk="0" h="1836" w="835">
                  <a:moveTo>
                    <a:pt x="530" y="343"/>
                  </a:moveTo>
                  <a:cubicBezTo>
                    <a:pt x="560" y="343"/>
                    <a:pt x="585" y="351"/>
                    <a:pt x="601" y="368"/>
                  </a:cubicBezTo>
                  <a:cubicBezTo>
                    <a:pt x="635" y="434"/>
                    <a:pt x="635" y="535"/>
                    <a:pt x="635" y="601"/>
                  </a:cubicBezTo>
                  <a:lnTo>
                    <a:pt x="635" y="801"/>
                  </a:lnTo>
                  <a:lnTo>
                    <a:pt x="635" y="1002"/>
                  </a:lnTo>
                  <a:cubicBezTo>
                    <a:pt x="635" y="1102"/>
                    <a:pt x="635" y="1202"/>
                    <a:pt x="601" y="1302"/>
                  </a:cubicBezTo>
                  <a:cubicBezTo>
                    <a:pt x="568" y="1368"/>
                    <a:pt x="501" y="1435"/>
                    <a:pt x="435" y="1469"/>
                  </a:cubicBezTo>
                  <a:cubicBezTo>
                    <a:pt x="406" y="1497"/>
                    <a:pt x="384" y="1507"/>
                    <a:pt x="365" y="1507"/>
                  </a:cubicBezTo>
                  <a:cubicBezTo>
                    <a:pt x="340" y="1507"/>
                    <a:pt x="320" y="1488"/>
                    <a:pt x="301" y="1469"/>
                  </a:cubicBezTo>
                  <a:cubicBezTo>
                    <a:pt x="234" y="1402"/>
                    <a:pt x="234" y="1335"/>
                    <a:pt x="234" y="1235"/>
                  </a:cubicBezTo>
                  <a:lnTo>
                    <a:pt x="234" y="1035"/>
                  </a:lnTo>
                  <a:lnTo>
                    <a:pt x="234" y="835"/>
                  </a:lnTo>
                  <a:cubicBezTo>
                    <a:pt x="234" y="735"/>
                    <a:pt x="268" y="635"/>
                    <a:pt x="301" y="535"/>
                  </a:cubicBezTo>
                  <a:cubicBezTo>
                    <a:pt x="301" y="468"/>
                    <a:pt x="368" y="401"/>
                    <a:pt x="435" y="368"/>
                  </a:cubicBezTo>
                  <a:cubicBezTo>
                    <a:pt x="468" y="351"/>
                    <a:pt x="501" y="343"/>
                    <a:pt x="530" y="343"/>
                  </a:cubicBezTo>
                  <a:close/>
                  <a:moveTo>
                    <a:pt x="601" y="1"/>
                  </a:moveTo>
                  <a:cubicBezTo>
                    <a:pt x="535" y="1"/>
                    <a:pt x="468" y="34"/>
                    <a:pt x="435" y="68"/>
                  </a:cubicBezTo>
                  <a:cubicBezTo>
                    <a:pt x="334" y="101"/>
                    <a:pt x="301" y="168"/>
                    <a:pt x="234" y="234"/>
                  </a:cubicBezTo>
                  <a:cubicBezTo>
                    <a:pt x="168" y="301"/>
                    <a:pt x="134" y="368"/>
                    <a:pt x="101" y="434"/>
                  </a:cubicBezTo>
                  <a:cubicBezTo>
                    <a:pt x="68" y="501"/>
                    <a:pt x="34" y="601"/>
                    <a:pt x="34" y="668"/>
                  </a:cubicBezTo>
                  <a:cubicBezTo>
                    <a:pt x="34" y="768"/>
                    <a:pt x="1" y="868"/>
                    <a:pt x="1" y="968"/>
                  </a:cubicBez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9"/>
                    <a:pt x="68" y="1735"/>
                    <a:pt x="101" y="1769"/>
                  </a:cubicBezTo>
                  <a:cubicBezTo>
                    <a:pt x="134" y="1802"/>
                    <a:pt x="168" y="1835"/>
                    <a:pt x="234" y="1835"/>
                  </a:cubicBezTo>
                  <a:cubicBezTo>
                    <a:pt x="301" y="1835"/>
                    <a:pt x="368" y="1802"/>
                    <a:pt x="435" y="1769"/>
                  </a:cubicBezTo>
                  <a:cubicBezTo>
                    <a:pt x="501" y="1735"/>
                    <a:pt x="568" y="1669"/>
                    <a:pt x="601" y="1602"/>
                  </a:cubicBezTo>
                  <a:cubicBezTo>
                    <a:pt x="668" y="1535"/>
                    <a:pt x="701" y="1469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1002"/>
                    <a:pt x="835" y="901"/>
                  </a:cubicBezTo>
                  <a:cubicBezTo>
                    <a:pt x="835" y="868"/>
                    <a:pt x="835" y="835"/>
                    <a:pt x="835" y="801"/>
                  </a:cubicBezTo>
                  <a:lnTo>
                    <a:pt x="835" y="568"/>
                  </a:lnTo>
                  <a:cubicBezTo>
                    <a:pt x="835" y="535"/>
                    <a:pt x="835" y="501"/>
                    <a:pt x="835" y="468"/>
                  </a:cubicBezTo>
                  <a:cubicBezTo>
                    <a:pt x="835" y="401"/>
                    <a:pt x="835" y="301"/>
                    <a:pt x="801" y="234"/>
                  </a:cubicBezTo>
                  <a:cubicBezTo>
                    <a:pt x="801" y="168"/>
                    <a:pt x="768" y="101"/>
                    <a:pt x="735" y="68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6307901" y="3018232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301" y="634"/>
                  </a:moveTo>
                  <a:cubicBezTo>
                    <a:pt x="301" y="667"/>
                    <a:pt x="301" y="667"/>
                    <a:pt x="301" y="701"/>
                  </a:cubicBezTo>
                  <a:lnTo>
                    <a:pt x="301" y="934"/>
                  </a:lnTo>
                  <a:cubicBezTo>
                    <a:pt x="301" y="934"/>
                    <a:pt x="301" y="968"/>
                    <a:pt x="301" y="1001"/>
                  </a:cubicBezTo>
                  <a:cubicBezTo>
                    <a:pt x="267" y="1034"/>
                    <a:pt x="267" y="1068"/>
                    <a:pt x="234" y="1068"/>
                  </a:cubicBezTo>
                  <a:lnTo>
                    <a:pt x="167" y="1068"/>
                  </a:lnTo>
                  <a:cubicBezTo>
                    <a:pt x="167" y="1068"/>
                    <a:pt x="167" y="1034"/>
                    <a:pt x="167" y="1001"/>
                  </a:cubicBezTo>
                  <a:lnTo>
                    <a:pt x="167" y="968"/>
                  </a:lnTo>
                  <a:lnTo>
                    <a:pt x="167" y="834"/>
                  </a:lnTo>
                  <a:lnTo>
                    <a:pt x="167" y="801"/>
                  </a:lnTo>
                  <a:cubicBezTo>
                    <a:pt x="167" y="767"/>
                    <a:pt x="167" y="734"/>
                    <a:pt x="167" y="701"/>
                  </a:cubicBezTo>
                  <a:cubicBezTo>
                    <a:pt x="167" y="667"/>
                    <a:pt x="201" y="634"/>
                    <a:pt x="234" y="634"/>
                  </a:cubicBezTo>
                  <a:close/>
                  <a:moveTo>
                    <a:pt x="301" y="401"/>
                  </a:moveTo>
                  <a:cubicBezTo>
                    <a:pt x="267" y="401"/>
                    <a:pt x="234" y="401"/>
                    <a:pt x="201" y="434"/>
                  </a:cubicBezTo>
                  <a:cubicBezTo>
                    <a:pt x="167" y="467"/>
                    <a:pt x="134" y="467"/>
                    <a:pt x="101" y="501"/>
                  </a:cubicBezTo>
                  <a:cubicBezTo>
                    <a:pt x="101" y="534"/>
                    <a:pt x="67" y="601"/>
                    <a:pt x="34" y="634"/>
                  </a:cubicBezTo>
                  <a:cubicBezTo>
                    <a:pt x="34" y="667"/>
                    <a:pt x="1" y="701"/>
                    <a:pt x="1" y="734"/>
                  </a:cubicBezTo>
                  <a:cubicBezTo>
                    <a:pt x="1" y="767"/>
                    <a:pt x="1" y="834"/>
                    <a:pt x="1" y="868"/>
                  </a:cubicBezTo>
                  <a:lnTo>
                    <a:pt x="1" y="1001"/>
                  </a:lnTo>
                  <a:cubicBezTo>
                    <a:pt x="1" y="1034"/>
                    <a:pt x="1" y="1068"/>
                    <a:pt x="1" y="1101"/>
                  </a:cubicBezTo>
                  <a:cubicBezTo>
                    <a:pt x="1" y="1134"/>
                    <a:pt x="1" y="1201"/>
                    <a:pt x="1" y="1201"/>
                  </a:cubicBezTo>
                  <a:cubicBezTo>
                    <a:pt x="1" y="1234"/>
                    <a:pt x="34" y="1268"/>
                    <a:pt x="34" y="1301"/>
                  </a:cubicBezTo>
                  <a:lnTo>
                    <a:pt x="101" y="1301"/>
                  </a:lnTo>
                  <a:cubicBezTo>
                    <a:pt x="134" y="1301"/>
                    <a:pt x="167" y="1301"/>
                    <a:pt x="201" y="1268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68" y="1134"/>
                    <a:pt x="368" y="1101"/>
                  </a:cubicBezTo>
                  <a:cubicBezTo>
                    <a:pt x="401" y="1068"/>
                    <a:pt x="401" y="1001"/>
                    <a:pt x="434" y="968"/>
                  </a:cubicBezTo>
                  <a:lnTo>
                    <a:pt x="434" y="868"/>
                  </a:lnTo>
                  <a:lnTo>
                    <a:pt x="434" y="734"/>
                  </a:lnTo>
                  <a:lnTo>
                    <a:pt x="434" y="601"/>
                  </a:lnTo>
                  <a:cubicBezTo>
                    <a:pt x="434" y="567"/>
                    <a:pt x="434" y="534"/>
                    <a:pt x="434" y="501"/>
                  </a:cubicBezTo>
                  <a:cubicBezTo>
                    <a:pt x="401" y="467"/>
                    <a:pt x="401" y="434"/>
                    <a:pt x="368" y="434"/>
                  </a:cubicBezTo>
                  <a:cubicBezTo>
                    <a:pt x="368" y="401"/>
                    <a:pt x="334" y="401"/>
                    <a:pt x="301" y="401"/>
                  </a:cubicBezTo>
                  <a:close/>
                  <a:moveTo>
                    <a:pt x="935" y="1068"/>
                  </a:moveTo>
                  <a:cubicBezTo>
                    <a:pt x="935" y="1101"/>
                    <a:pt x="968" y="1134"/>
                    <a:pt x="968" y="1134"/>
                  </a:cubicBezTo>
                  <a:cubicBezTo>
                    <a:pt x="968" y="1168"/>
                    <a:pt x="968" y="1168"/>
                    <a:pt x="968" y="1201"/>
                  </a:cubicBezTo>
                  <a:lnTo>
                    <a:pt x="968" y="1268"/>
                  </a:lnTo>
                  <a:lnTo>
                    <a:pt x="968" y="1335"/>
                  </a:lnTo>
                  <a:cubicBezTo>
                    <a:pt x="968" y="1335"/>
                    <a:pt x="968" y="1335"/>
                    <a:pt x="968" y="1368"/>
                  </a:cubicBezTo>
                  <a:cubicBezTo>
                    <a:pt x="935" y="1401"/>
                    <a:pt x="935" y="1435"/>
                    <a:pt x="935" y="1435"/>
                  </a:cubicBezTo>
                  <a:cubicBezTo>
                    <a:pt x="935" y="1468"/>
                    <a:pt x="901" y="1501"/>
                    <a:pt x="868" y="1535"/>
                  </a:cubicBezTo>
                  <a:lnTo>
                    <a:pt x="801" y="1535"/>
                  </a:lnTo>
                  <a:cubicBezTo>
                    <a:pt x="801" y="1501"/>
                    <a:pt x="801" y="1468"/>
                    <a:pt x="801" y="1468"/>
                  </a:cubicBezTo>
                  <a:lnTo>
                    <a:pt x="801" y="1234"/>
                  </a:lnTo>
                  <a:cubicBezTo>
                    <a:pt x="801" y="1201"/>
                    <a:pt x="801" y="1168"/>
                    <a:pt x="801" y="1134"/>
                  </a:cubicBezTo>
                  <a:cubicBezTo>
                    <a:pt x="835" y="1101"/>
                    <a:pt x="835" y="1101"/>
                    <a:pt x="868" y="1068"/>
                  </a:cubicBezTo>
                  <a:close/>
                  <a:moveTo>
                    <a:pt x="968" y="834"/>
                  </a:moveTo>
                  <a:cubicBezTo>
                    <a:pt x="935" y="834"/>
                    <a:pt x="901" y="868"/>
                    <a:pt x="868" y="868"/>
                  </a:cubicBezTo>
                  <a:cubicBezTo>
                    <a:pt x="835" y="901"/>
                    <a:pt x="801" y="934"/>
                    <a:pt x="768" y="968"/>
                  </a:cubicBezTo>
                  <a:cubicBezTo>
                    <a:pt x="734" y="1001"/>
                    <a:pt x="734" y="1034"/>
                    <a:pt x="701" y="1068"/>
                  </a:cubicBezTo>
                  <a:cubicBezTo>
                    <a:pt x="701" y="1101"/>
                    <a:pt x="668" y="1134"/>
                    <a:pt x="668" y="1168"/>
                  </a:cubicBezTo>
                  <a:lnTo>
                    <a:pt x="668" y="1301"/>
                  </a:lnTo>
                  <a:lnTo>
                    <a:pt x="668" y="1435"/>
                  </a:lnTo>
                  <a:lnTo>
                    <a:pt x="668" y="1568"/>
                  </a:lnTo>
                  <a:cubicBezTo>
                    <a:pt x="668" y="1601"/>
                    <a:pt x="668" y="1635"/>
                    <a:pt x="668" y="1668"/>
                  </a:cubicBezTo>
                  <a:cubicBezTo>
                    <a:pt x="668" y="1701"/>
                    <a:pt x="701" y="1701"/>
                    <a:pt x="701" y="1735"/>
                  </a:cubicBezTo>
                  <a:cubicBezTo>
                    <a:pt x="734" y="1735"/>
                    <a:pt x="734" y="1768"/>
                    <a:pt x="768" y="1768"/>
                  </a:cubicBezTo>
                  <a:cubicBezTo>
                    <a:pt x="801" y="1768"/>
                    <a:pt x="835" y="1735"/>
                    <a:pt x="868" y="1735"/>
                  </a:cubicBezTo>
                  <a:cubicBezTo>
                    <a:pt x="901" y="1701"/>
                    <a:pt x="935" y="1668"/>
                    <a:pt x="968" y="1635"/>
                  </a:cubicBezTo>
                  <a:cubicBezTo>
                    <a:pt x="1001" y="1601"/>
                    <a:pt x="1035" y="1568"/>
                    <a:pt x="1035" y="1535"/>
                  </a:cubicBezTo>
                  <a:cubicBezTo>
                    <a:pt x="1068" y="1501"/>
                    <a:pt x="1068" y="1468"/>
                    <a:pt x="1068" y="1435"/>
                  </a:cubicBezTo>
                  <a:cubicBezTo>
                    <a:pt x="1068" y="1368"/>
                    <a:pt x="1068" y="1335"/>
                    <a:pt x="1068" y="1301"/>
                  </a:cubicBezTo>
                  <a:lnTo>
                    <a:pt x="1068" y="1168"/>
                  </a:lnTo>
                  <a:lnTo>
                    <a:pt x="1068" y="1034"/>
                  </a:lnTo>
                  <a:cubicBezTo>
                    <a:pt x="1101" y="1001"/>
                    <a:pt x="1101" y="968"/>
                    <a:pt x="1068" y="934"/>
                  </a:cubicBezTo>
                  <a:cubicBezTo>
                    <a:pt x="1068" y="901"/>
                    <a:pt x="1068" y="901"/>
                    <a:pt x="1035" y="868"/>
                  </a:cubicBezTo>
                  <a:cubicBezTo>
                    <a:pt x="1035" y="868"/>
                    <a:pt x="1001" y="834"/>
                    <a:pt x="968" y="834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5" y="67"/>
                    <a:pt x="835" y="100"/>
                  </a:cubicBezTo>
                  <a:lnTo>
                    <a:pt x="835" y="134"/>
                  </a:lnTo>
                  <a:lnTo>
                    <a:pt x="67" y="2102"/>
                  </a:lnTo>
                  <a:cubicBezTo>
                    <a:pt x="67" y="2135"/>
                    <a:pt x="34" y="2135"/>
                    <a:pt x="67" y="2135"/>
                  </a:cubicBezTo>
                  <a:lnTo>
                    <a:pt x="101" y="2135"/>
                  </a:lnTo>
                  <a:lnTo>
                    <a:pt x="201" y="2068"/>
                  </a:lnTo>
                  <a:cubicBezTo>
                    <a:pt x="201" y="2068"/>
                    <a:pt x="201" y="2068"/>
                    <a:pt x="234" y="2035"/>
                  </a:cubicBezTo>
                  <a:lnTo>
                    <a:pt x="234" y="2002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6351475" y="3139993"/>
              <a:ext cx="55393" cy="82306"/>
            </a:xfrm>
            <a:custGeom>
              <a:rect b="b" l="l" r="r" t="t"/>
              <a:pathLst>
                <a:path extrusionOk="0" h="5355" w="3604">
                  <a:moveTo>
                    <a:pt x="3566" y="1"/>
                  </a:moveTo>
                  <a:cubicBezTo>
                    <a:pt x="3545" y="1"/>
                    <a:pt x="3520" y="17"/>
                    <a:pt x="3503" y="51"/>
                  </a:cubicBezTo>
                  <a:cubicBezTo>
                    <a:pt x="3470" y="84"/>
                    <a:pt x="3437" y="151"/>
                    <a:pt x="3437" y="217"/>
                  </a:cubicBezTo>
                  <a:lnTo>
                    <a:pt x="3437" y="784"/>
                  </a:lnTo>
                  <a:cubicBezTo>
                    <a:pt x="3437" y="784"/>
                    <a:pt x="3437" y="818"/>
                    <a:pt x="3437" y="818"/>
                  </a:cubicBezTo>
                  <a:cubicBezTo>
                    <a:pt x="3470" y="818"/>
                    <a:pt x="3503" y="818"/>
                    <a:pt x="3503" y="784"/>
                  </a:cubicBezTo>
                  <a:cubicBezTo>
                    <a:pt x="3570" y="718"/>
                    <a:pt x="3570" y="684"/>
                    <a:pt x="3604" y="618"/>
                  </a:cubicBezTo>
                  <a:lnTo>
                    <a:pt x="3604" y="51"/>
                  </a:lnTo>
                  <a:cubicBezTo>
                    <a:pt x="3604" y="17"/>
                    <a:pt x="3587" y="1"/>
                    <a:pt x="3566" y="1"/>
                  </a:cubicBezTo>
                  <a:close/>
                  <a:moveTo>
                    <a:pt x="3566" y="1126"/>
                  </a:moveTo>
                  <a:cubicBezTo>
                    <a:pt x="3545" y="1126"/>
                    <a:pt x="3520" y="1135"/>
                    <a:pt x="3503" y="1151"/>
                  </a:cubicBezTo>
                  <a:cubicBezTo>
                    <a:pt x="3470" y="1218"/>
                    <a:pt x="3437" y="1285"/>
                    <a:pt x="3437" y="1352"/>
                  </a:cubicBezTo>
                  <a:lnTo>
                    <a:pt x="3437" y="1919"/>
                  </a:lnTo>
                  <a:cubicBezTo>
                    <a:pt x="3448" y="1930"/>
                    <a:pt x="3459" y="1933"/>
                    <a:pt x="3469" y="1933"/>
                  </a:cubicBezTo>
                  <a:cubicBezTo>
                    <a:pt x="3489" y="1933"/>
                    <a:pt x="3503" y="1919"/>
                    <a:pt x="3503" y="1919"/>
                  </a:cubicBezTo>
                  <a:cubicBezTo>
                    <a:pt x="3570" y="1852"/>
                    <a:pt x="3570" y="1785"/>
                    <a:pt x="3604" y="1718"/>
                  </a:cubicBezTo>
                  <a:lnTo>
                    <a:pt x="3604" y="1151"/>
                  </a:lnTo>
                  <a:cubicBezTo>
                    <a:pt x="3604" y="1135"/>
                    <a:pt x="3587" y="1126"/>
                    <a:pt x="3566" y="1126"/>
                  </a:cubicBezTo>
                  <a:close/>
                  <a:moveTo>
                    <a:pt x="3566" y="2236"/>
                  </a:moveTo>
                  <a:cubicBezTo>
                    <a:pt x="3545" y="2236"/>
                    <a:pt x="3520" y="2252"/>
                    <a:pt x="3503" y="2286"/>
                  </a:cubicBezTo>
                  <a:cubicBezTo>
                    <a:pt x="3470" y="2352"/>
                    <a:pt x="3437" y="2386"/>
                    <a:pt x="3437" y="2486"/>
                  </a:cubicBezTo>
                  <a:lnTo>
                    <a:pt x="3437" y="3019"/>
                  </a:lnTo>
                  <a:cubicBezTo>
                    <a:pt x="3437" y="3053"/>
                    <a:pt x="3437" y="3053"/>
                    <a:pt x="3437" y="3053"/>
                  </a:cubicBezTo>
                  <a:cubicBezTo>
                    <a:pt x="3470" y="3053"/>
                    <a:pt x="3503" y="3053"/>
                    <a:pt x="3503" y="3019"/>
                  </a:cubicBezTo>
                  <a:cubicBezTo>
                    <a:pt x="3570" y="2986"/>
                    <a:pt x="3570" y="2919"/>
                    <a:pt x="3604" y="2853"/>
                  </a:cubicBezTo>
                  <a:lnTo>
                    <a:pt x="3604" y="2286"/>
                  </a:lnTo>
                  <a:cubicBezTo>
                    <a:pt x="3604" y="2252"/>
                    <a:pt x="3587" y="2236"/>
                    <a:pt x="3566" y="2236"/>
                  </a:cubicBezTo>
                  <a:close/>
                  <a:moveTo>
                    <a:pt x="3406" y="3211"/>
                  </a:moveTo>
                  <a:cubicBezTo>
                    <a:pt x="3405" y="3211"/>
                    <a:pt x="3403" y="3213"/>
                    <a:pt x="3403" y="3220"/>
                  </a:cubicBezTo>
                  <a:lnTo>
                    <a:pt x="3036" y="3420"/>
                  </a:lnTo>
                  <a:cubicBezTo>
                    <a:pt x="2970" y="3453"/>
                    <a:pt x="2936" y="3520"/>
                    <a:pt x="2936" y="3586"/>
                  </a:cubicBezTo>
                  <a:cubicBezTo>
                    <a:pt x="2903" y="3620"/>
                    <a:pt x="2903" y="3653"/>
                    <a:pt x="2936" y="3687"/>
                  </a:cubicBezTo>
                  <a:lnTo>
                    <a:pt x="3303" y="3486"/>
                  </a:lnTo>
                  <a:cubicBezTo>
                    <a:pt x="3370" y="3420"/>
                    <a:pt x="3403" y="3386"/>
                    <a:pt x="3403" y="3320"/>
                  </a:cubicBezTo>
                  <a:cubicBezTo>
                    <a:pt x="3431" y="3265"/>
                    <a:pt x="3413" y="3211"/>
                    <a:pt x="3406" y="3211"/>
                  </a:cubicBezTo>
                  <a:close/>
                  <a:moveTo>
                    <a:pt x="2670" y="3620"/>
                  </a:moveTo>
                  <a:lnTo>
                    <a:pt x="2303" y="3853"/>
                  </a:lnTo>
                  <a:cubicBezTo>
                    <a:pt x="2236" y="3887"/>
                    <a:pt x="2203" y="3953"/>
                    <a:pt x="2203" y="3987"/>
                  </a:cubicBezTo>
                  <a:lnTo>
                    <a:pt x="2203" y="4087"/>
                  </a:lnTo>
                  <a:lnTo>
                    <a:pt x="2236" y="4087"/>
                  </a:lnTo>
                  <a:lnTo>
                    <a:pt x="2569" y="3887"/>
                  </a:lnTo>
                  <a:cubicBezTo>
                    <a:pt x="2636" y="3853"/>
                    <a:pt x="2670" y="3787"/>
                    <a:pt x="2670" y="3720"/>
                  </a:cubicBezTo>
                  <a:cubicBezTo>
                    <a:pt x="2703" y="3653"/>
                    <a:pt x="2703" y="3620"/>
                    <a:pt x="2670" y="3620"/>
                  </a:cubicBezTo>
                  <a:close/>
                  <a:moveTo>
                    <a:pt x="1951" y="4045"/>
                  </a:moveTo>
                  <a:cubicBezTo>
                    <a:pt x="1947" y="4045"/>
                    <a:pt x="1942" y="4047"/>
                    <a:pt x="1936" y="4053"/>
                  </a:cubicBezTo>
                  <a:lnTo>
                    <a:pt x="1569" y="4254"/>
                  </a:lnTo>
                  <a:cubicBezTo>
                    <a:pt x="1502" y="4320"/>
                    <a:pt x="1469" y="4354"/>
                    <a:pt x="1469" y="4420"/>
                  </a:cubicBezTo>
                  <a:lnTo>
                    <a:pt x="1469" y="4520"/>
                  </a:lnTo>
                  <a:lnTo>
                    <a:pt x="1502" y="4520"/>
                  </a:lnTo>
                  <a:lnTo>
                    <a:pt x="1869" y="4320"/>
                  </a:lnTo>
                  <a:cubicBezTo>
                    <a:pt x="1902" y="4254"/>
                    <a:pt x="1936" y="4220"/>
                    <a:pt x="1969" y="4154"/>
                  </a:cubicBezTo>
                  <a:cubicBezTo>
                    <a:pt x="1969" y="4099"/>
                    <a:pt x="1969" y="4045"/>
                    <a:pt x="1951" y="4045"/>
                  </a:cubicBezTo>
                  <a:close/>
                  <a:moveTo>
                    <a:pt x="1202" y="4454"/>
                  </a:moveTo>
                  <a:lnTo>
                    <a:pt x="835" y="4687"/>
                  </a:lnTo>
                  <a:cubicBezTo>
                    <a:pt x="802" y="4721"/>
                    <a:pt x="768" y="4787"/>
                    <a:pt x="735" y="4854"/>
                  </a:cubicBezTo>
                  <a:lnTo>
                    <a:pt x="735" y="4921"/>
                  </a:lnTo>
                  <a:lnTo>
                    <a:pt x="768" y="4921"/>
                  </a:lnTo>
                  <a:lnTo>
                    <a:pt x="1135" y="4721"/>
                  </a:lnTo>
                  <a:cubicBezTo>
                    <a:pt x="1168" y="4687"/>
                    <a:pt x="1202" y="4621"/>
                    <a:pt x="1235" y="4554"/>
                  </a:cubicBezTo>
                  <a:cubicBezTo>
                    <a:pt x="1235" y="4487"/>
                    <a:pt x="1235" y="4454"/>
                    <a:pt x="1202" y="4454"/>
                  </a:cubicBezTo>
                  <a:close/>
                  <a:moveTo>
                    <a:pt x="468" y="4887"/>
                  </a:moveTo>
                  <a:lnTo>
                    <a:pt x="101" y="5088"/>
                  </a:lnTo>
                  <a:cubicBezTo>
                    <a:pt x="68" y="5121"/>
                    <a:pt x="34" y="5188"/>
                    <a:pt x="1" y="5254"/>
                  </a:cubicBezTo>
                  <a:lnTo>
                    <a:pt x="1" y="5354"/>
                  </a:lnTo>
                  <a:lnTo>
                    <a:pt x="34" y="5354"/>
                  </a:lnTo>
                  <a:lnTo>
                    <a:pt x="401" y="5154"/>
                  </a:lnTo>
                  <a:cubicBezTo>
                    <a:pt x="468" y="5088"/>
                    <a:pt x="501" y="5054"/>
                    <a:pt x="501" y="4987"/>
                  </a:cubicBezTo>
                  <a:cubicBezTo>
                    <a:pt x="535" y="4921"/>
                    <a:pt x="501" y="4887"/>
                    <a:pt x="468" y="4887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6403272" y="3118122"/>
              <a:ext cx="7700" cy="11451"/>
            </a:xfrm>
            <a:custGeom>
              <a:rect b="b" l="l" r="r" t="t"/>
              <a:pathLst>
                <a:path extrusionOk="0" h="745" w="501">
                  <a:moveTo>
                    <a:pt x="326" y="1"/>
                  </a:moveTo>
                  <a:cubicBezTo>
                    <a:pt x="207" y="1"/>
                    <a:pt x="93" y="127"/>
                    <a:pt x="33" y="306"/>
                  </a:cubicBezTo>
                  <a:cubicBezTo>
                    <a:pt x="0" y="506"/>
                    <a:pt x="33" y="706"/>
                    <a:pt x="133" y="740"/>
                  </a:cubicBezTo>
                  <a:cubicBezTo>
                    <a:pt x="144" y="743"/>
                    <a:pt x="154" y="745"/>
                    <a:pt x="165" y="745"/>
                  </a:cubicBezTo>
                  <a:cubicBezTo>
                    <a:pt x="260" y="745"/>
                    <a:pt x="374" y="619"/>
                    <a:pt x="434" y="440"/>
                  </a:cubicBezTo>
                  <a:cubicBezTo>
                    <a:pt x="500" y="239"/>
                    <a:pt x="467" y="39"/>
                    <a:pt x="367" y="6"/>
                  </a:cubicBezTo>
                  <a:cubicBezTo>
                    <a:pt x="353" y="2"/>
                    <a:pt x="339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6281250" y="3223821"/>
              <a:ext cx="13341" cy="29756"/>
            </a:xfrm>
            <a:custGeom>
              <a:rect b="b" l="l" r="r" t="t"/>
              <a:pathLst>
                <a:path extrusionOk="0" h="1936" w="868">
                  <a:moveTo>
                    <a:pt x="801" y="0"/>
                  </a:moveTo>
                  <a:lnTo>
                    <a:pt x="100" y="401"/>
                  </a:lnTo>
                  <a:cubicBezTo>
                    <a:pt x="100" y="434"/>
                    <a:pt x="67" y="434"/>
                    <a:pt x="67" y="434"/>
                  </a:cubicBezTo>
                  <a:cubicBezTo>
                    <a:pt x="67" y="467"/>
                    <a:pt x="67" y="501"/>
                    <a:pt x="67" y="501"/>
                  </a:cubicBezTo>
                  <a:lnTo>
                    <a:pt x="67" y="668"/>
                  </a:lnTo>
                  <a:cubicBezTo>
                    <a:pt x="67" y="668"/>
                    <a:pt x="67" y="701"/>
                    <a:pt x="67" y="701"/>
                  </a:cubicBezTo>
                  <a:lnTo>
                    <a:pt x="100" y="701"/>
                  </a:lnTo>
                  <a:lnTo>
                    <a:pt x="534" y="467"/>
                  </a:lnTo>
                  <a:lnTo>
                    <a:pt x="300" y="934"/>
                  </a:lnTo>
                  <a:lnTo>
                    <a:pt x="267" y="968"/>
                  </a:lnTo>
                  <a:cubicBezTo>
                    <a:pt x="267" y="1001"/>
                    <a:pt x="267" y="1001"/>
                    <a:pt x="267" y="1035"/>
                  </a:cubicBezTo>
                  <a:lnTo>
                    <a:pt x="267" y="1201"/>
                  </a:lnTo>
                  <a:cubicBezTo>
                    <a:pt x="267" y="1201"/>
                    <a:pt x="267" y="1235"/>
                    <a:pt x="267" y="1235"/>
                  </a:cubicBezTo>
                  <a:lnTo>
                    <a:pt x="300" y="1235"/>
                  </a:lnTo>
                  <a:lnTo>
                    <a:pt x="434" y="1168"/>
                  </a:lnTo>
                  <a:cubicBezTo>
                    <a:pt x="467" y="1135"/>
                    <a:pt x="534" y="1135"/>
                    <a:pt x="600" y="1135"/>
                  </a:cubicBezTo>
                  <a:cubicBezTo>
                    <a:pt x="634" y="1135"/>
                    <a:pt x="634" y="1168"/>
                    <a:pt x="634" y="1235"/>
                  </a:cubicBezTo>
                  <a:cubicBezTo>
                    <a:pt x="634" y="1301"/>
                    <a:pt x="634" y="1368"/>
                    <a:pt x="600" y="1435"/>
                  </a:cubicBezTo>
                  <a:cubicBezTo>
                    <a:pt x="534" y="1502"/>
                    <a:pt x="500" y="1535"/>
                    <a:pt x="434" y="1568"/>
                  </a:cubicBezTo>
                  <a:lnTo>
                    <a:pt x="334" y="1635"/>
                  </a:lnTo>
                  <a:lnTo>
                    <a:pt x="267" y="1635"/>
                  </a:lnTo>
                  <a:cubicBezTo>
                    <a:pt x="267" y="1635"/>
                    <a:pt x="234" y="1602"/>
                    <a:pt x="234" y="1602"/>
                  </a:cubicBezTo>
                  <a:cubicBezTo>
                    <a:pt x="234" y="1602"/>
                    <a:pt x="234" y="1568"/>
                    <a:pt x="200" y="1568"/>
                  </a:cubicBezTo>
                  <a:lnTo>
                    <a:pt x="200" y="1535"/>
                  </a:lnTo>
                  <a:lnTo>
                    <a:pt x="167" y="1535"/>
                  </a:lnTo>
                  <a:lnTo>
                    <a:pt x="33" y="1602"/>
                  </a:lnTo>
                  <a:cubicBezTo>
                    <a:pt x="33" y="1602"/>
                    <a:pt x="33" y="1635"/>
                    <a:pt x="33" y="1635"/>
                  </a:cubicBezTo>
                  <a:cubicBezTo>
                    <a:pt x="0" y="1668"/>
                    <a:pt x="0" y="1668"/>
                    <a:pt x="33" y="1702"/>
                  </a:cubicBezTo>
                  <a:cubicBezTo>
                    <a:pt x="33" y="1735"/>
                    <a:pt x="33" y="1768"/>
                    <a:pt x="67" y="1835"/>
                  </a:cubicBezTo>
                  <a:cubicBezTo>
                    <a:pt x="67" y="1868"/>
                    <a:pt x="100" y="1902"/>
                    <a:pt x="133" y="1935"/>
                  </a:cubicBezTo>
                  <a:lnTo>
                    <a:pt x="267" y="1935"/>
                  </a:lnTo>
                  <a:cubicBezTo>
                    <a:pt x="334" y="1935"/>
                    <a:pt x="400" y="1902"/>
                    <a:pt x="434" y="1868"/>
                  </a:cubicBezTo>
                  <a:cubicBezTo>
                    <a:pt x="500" y="1835"/>
                    <a:pt x="567" y="1802"/>
                    <a:pt x="600" y="1735"/>
                  </a:cubicBezTo>
                  <a:cubicBezTo>
                    <a:pt x="667" y="1702"/>
                    <a:pt x="701" y="1635"/>
                    <a:pt x="734" y="1568"/>
                  </a:cubicBezTo>
                  <a:cubicBezTo>
                    <a:pt x="767" y="1502"/>
                    <a:pt x="801" y="1435"/>
                    <a:pt x="834" y="1368"/>
                  </a:cubicBezTo>
                  <a:cubicBezTo>
                    <a:pt x="834" y="1268"/>
                    <a:pt x="867" y="1201"/>
                    <a:pt x="867" y="1135"/>
                  </a:cubicBezTo>
                  <a:cubicBezTo>
                    <a:pt x="867" y="1068"/>
                    <a:pt x="867" y="1001"/>
                    <a:pt x="867" y="934"/>
                  </a:cubicBezTo>
                  <a:cubicBezTo>
                    <a:pt x="834" y="901"/>
                    <a:pt x="834" y="868"/>
                    <a:pt x="801" y="834"/>
                  </a:cubicBezTo>
                  <a:cubicBezTo>
                    <a:pt x="767" y="801"/>
                    <a:pt x="734" y="801"/>
                    <a:pt x="701" y="801"/>
                  </a:cubicBezTo>
                  <a:lnTo>
                    <a:pt x="567" y="801"/>
                  </a:lnTo>
                  <a:lnTo>
                    <a:pt x="801" y="301"/>
                  </a:lnTo>
                  <a:cubicBezTo>
                    <a:pt x="801" y="301"/>
                    <a:pt x="801" y="267"/>
                    <a:pt x="834" y="267"/>
                  </a:cubicBezTo>
                  <a:cubicBezTo>
                    <a:pt x="834" y="234"/>
                    <a:pt x="834" y="234"/>
                    <a:pt x="834" y="201"/>
                  </a:cubicBezTo>
                  <a:lnTo>
                    <a:pt x="834" y="34"/>
                  </a:lnTo>
                  <a:cubicBezTo>
                    <a:pt x="834" y="34"/>
                    <a:pt x="834" y="0"/>
                    <a:pt x="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6297142" y="3216643"/>
              <a:ext cx="12834" cy="27912"/>
            </a:xfrm>
            <a:custGeom>
              <a:rect b="b" l="l" r="r" t="t"/>
              <a:pathLst>
                <a:path extrusionOk="0" h="1816" w="835">
                  <a:moveTo>
                    <a:pt x="509" y="317"/>
                  </a:moveTo>
                  <a:cubicBezTo>
                    <a:pt x="534" y="317"/>
                    <a:pt x="551" y="334"/>
                    <a:pt x="567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7" y="1268"/>
                  </a:cubicBezTo>
                  <a:cubicBezTo>
                    <a:pt x="534" y="1368"/>
                    <a:pt x="467" y="1435"/>
                    <a:pt x="400" y="1468"/>
                  </a:cubicBezTo>
                  <a:cubicBezTo>
                    <a:pt x="367" y="1485"/>
                    <a:pt x="342" y="1493"/>
                    <a:pt x="321" y="1493"/>
                  </a:cubicBezTo>
                  <a:cubicBezTo>
                    <a:pt x="300" y="1493"/>
                    <a:pt x="284" y="1485"/>
                    <a:pt x="267" y="1468"/>
                  </a:cubicBezTo>
                  <a:cubicBezTo>
                    <a:pt x="234" y="1401"/>
                    <a:pt x="200" y="1301"/>
                    <a:pt x="200" y="1235"/>
                  </a:cubicBezTo>
                  <a:cubicBezTo>
                    <a:pt x="200" y="1168"/>
                    <a:pt x="200" y="1101"/>
                    <a:pt x="200" y="1035"/>
                  </a:cubicBezTo>
                  <a:lnTo>
                    <a:pt x="200" y="834"/>
                  </a:lnTo>
                  <a:cubicBezTo>
                    <a:pt x="200" y="734"/>
                    <a:pt x="234" y="634"/>
                    <a:pt x="267" y="534"/>
                  </a:cubicBezTo>
                  <a:cubicBezTo>
                    <a:pt x="300" y="467"/>
                    <a:pt x="334" y="401"/>
                    <a:pt x="400" y="367"/>
                  </a:cubicBezTo>
                  <a:cubicBezTo>
                    <a:pt x="450" y="334"/>
                    <a:pt x="484" y="317"/>
                    <a:pt x="509" y="317"/>
                  </a:cubicBezTo>
                  <a:close/>
                  <a:moveTo>
                    <a:pt x="601" y="0"/>
                  </a:moveTo>
                  <a:cubicBezTo>
                    <a:pt x="534" y="0"/>
                    <a:pt x="467" y="34"/>
                    <a:pt x="400" y="67"/>
                  </a:cubicBezTo>
                  <a:cubicBezTo>
                    <a:pt x="267" y="134"/>
                    <a:pt x="167" y="267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4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02"/>
                    <a:pt x="33" y="1602"/>
                  </a:cubicBezTo>
                  <a:cubicBezTo>
                    <a:pt x="33" y="1668"/>
                    <a:pt x="67" y="1702"/>
                    <a:pt x="100" y="1768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67" y="1802"/>
                    <a:pt x="400" y="1768"/>
                  </a:cubicBezTo>
                  <a:cubicBezTo>
                    <a:pt x="500" y="1702"/>
                    <a:pt x="534" y="1668"/>
                    <a:pt x="601" y="1602"/>
                  </a:cubicBezTo>
                  <a:cubicBezTo>
                    <a:pt x="667" y="1535"/>
                    <a:pt x="701" y="1468"/>
                    <a:pt x="734" y="1401"/>
                  </a:cubicBezTo>
                  <a:cubicBezTo>
                    <a:pt x="767" y="1301"/>
                    <a:pt x="767" y="1235"/>
                    <a:pt x="801" y="1135"/>
                  </a:cubicBezTo>
                  <a:cubicBezTo>
                    <a:pt x="801" y="1068"/>
                    <a:pt x="834" y="968"/>
                    <a:pt x="834" y="901"/>
                  </a:cubicBezTo>
                  <a:cubicBezTo>
                    <a:pt x="834" y="868"/>
                    <a:pt x="834" y="801"/>
                    <a:pt x="834" y="768"/>
                  </a:cubicBezTo>
                  <a:lnTo>
                    <a:pt x="834" y="568"/>
                  </a:lnTo>
                  <a:cubicBezTo>
                    <a:pt x="834" y="534"/>
                    <a:pt x="834" y="501"/>
                    <a:pt x="834" y="467"/>
                  </a:cubicBezTo>
                  <a:cubicBezTo>
                    <a:pt x="834" y="401"/>
                    <a:pt x="801" y="301"/>
                    <a:pt x="801" y="234"/>
                  </a:cubicBezTo>
                  <a:cubicBezTo>
                    <a:pt x="801" y="167"/>
                    <a:pt x="767" y="101"/>
                    <a:pt x="734" y="67"/>
                  </a:cubicBezTo>
                  <a:cubicBezTo>
                    <a:pt x="701" y="34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6312005" y="3204332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267" y="635"/>
                  </a:moveTo>
                  <a:cubicBezTo>
                    <a:pt x="301" y="635"/>
                    <a:pt x="301" y="668"/>
                    <a:pt x="301" y="701"/>
                  </a:cubicBezTo>
                  <a:lnTo>
                    <a:pt x="301" y="902"/>
                  </a:lnTo>
                  <a:lnTo>
                    <a:pt x="334" y="902"/>
                  </a:lnTo>
                  <a:cubicBezTo>
                    <a:pt x="301" y="935"/>
                    <a:pt x="301" y="968"/>
                    <a:pt x="267" y="1002"/>
                  </a:cubicBezTo>
                  <a:cubicBezTo>
                    <a:pt x="267" y="1035"/>
                    <a:pt x="234" y="1068"/>
                    <a:pt x="201" y="1068"/>
                  </a:cubicBezTo>
                  <a:lnTo>
                    <a:pt x="167" y="1068"/>
                  </a:lnTo>
                  <a:cubicBezTo>
                    <a:pt x="134" y="1035"/>
                    <a:pt x="134" y="1035"/>
                    <a:pt x="134" y="1002"/>
                  </a:cubicBezTo>
                  <a:lnTo>
                    <a:pt x="134" y="968"/>
                  </a:lnTo>
                  <a:lnTo>
                    <a:pt x="134" y="835"/>
                  </a:lnTo>
                  <a:lnTo>
                    <a:pt x="134" y="801"/>
                  </a:lnTo>
                  <a:cubicBezTo>
                    <a:pt x="134" y="768"/>
                    <a:pt x="134" y="735"/>
                    <a:pt x="167" y="701"/>
                  </a:cubicBezTo>
                  <a:cubicBezTo>
                    <a:pt x="167" y="668"/>
                    <a:pt x="201" y="635"/>
                    <a:pt x="201" y="635"/>
                  </a:cubicBezTo>
                  <a:close/>
                  <a:moveTo>
                    <a:pt x="334" y="401"/>
                  </a:moveTo>
                  <a:cubicBezTo>
                    <a:pt x="267" y="401"/>
                    <a:pt x="234" y="401"/>
                    <a:pt x="234" y="435"/>
                  </a:cubicBezTo>
                  <a:cubicBezTo>
                    <a:pt x="167" y="435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34" y="701"/>
                    <a:pt x="0" y="735"/>
                  </a:cubicBezTo>
                  <a:cubicBezTo>
                    <a:pt x="0" y="768"/>
                    <a:pt x="0" y="801"/>
                    <a:pt x="0" y="835"/>
                  </a:cubicBezTo>
                  <a:lnTo>
                    <a:pt x="0" y="968"/>
                  </a:lnTo>
                  <a:lnTo>
                    <a:pt x="0" y="1102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34" y="1235"/>
                    <a:pt x="34" y="1268"/>
                    <a:pt x="67" y="1268"/>
                  </a:cubicBezTo>
                  <a:cubicBezTo>
                    <a:pt x="67" y="1302"/>
                    <a:pt x="101" y="1302"/>
                    <a:pt x="134" y="1302"/>
                  </a:cubicBezTo>
                  <a:cubicBezTo>
                    <a:pt x="167" y="1302"/>
                    <a:pt x="201" y="1302"/>
                    <a:pt x="234" y="1268"/>
                  </a:cubicBezTo>
                  <a:cubicBezTo>
                    <a:pt x="267" y="1235"/>
                    <a:pt x="301" y="1235"/>
                    <a:pt x="334" y="1202"/>
                  </a:cubicBezTo>
                  <a:cubicBezTo>
                    <a:pt x="334" y="1168"/>
                    <a:pt x="367" y="1135"/>
                    <a:pt x="401" y="1068"/>
                  </a:cubicBezTo>
                  <a:cubicBezTo>
                    <a:pt x="401" y="1035"/>
                    <a:pt x="434" y="1002"/>
                    <a:pt x="434" y="968"/>
                  </a:cubicBezTo>
                  <a:lnTo>
                    <a:pt x="434" y="835"/>
                  </a:lnTo>
                  <a:lnTo>
                    <a:pt x="434" y="701"/>
                  </a:lnTo>
                  <a:lnTo>
                    <a:pt x="434" y="601"/>
                  </a:lnTo>
                  <a:cubicBezTo>
                    <a:pt x="434" y="568"/>
                    <a:pt x="434" y="535"/>
                    <a:pt x="434" y="501"/>
                  </a:cubicBezTo>
                  <a:cubicBezTo>
                    <a:pt x="434" y="468"/>
                    <a:pt x="401" y="435"/>
                    <a:pt x="401" y="435"/>
                  </a:cubicBezTo>
                  <a:cubicBezTo>
                    <a:pt x="367" y="401"/>
                    <a:pt x="334" y="401"/>
                    <a:pt x="334" y="401"/>
                  </a:cubicBezTo>
                  <a:close/>
                  <a:moveTo>
                    <a:pt x="968" y="1068"/>
                  </a:moveTo>
                  <a:cubicBezTo>
                    <a:pt x="968" y="1102"/>
                    <a:pt x="968" y="1102"/>
                    <a:pt x="968" y="1135"/>
                  </a:cubicBezTo>
                  <a:lnTo>
                    <a:pt x="968" y="1168"/>
                  </a:lnTo>
                  <a:lnTo>
                    <a:pt x="968" y="1302"/>
                  </a:lnTo>
                  <a:lnTo>
                    <a:pt x="968" y="1369"/>
                  </a:lnTo>
                  <a:cubicBezTo>
                    <a:pt x="968" y="1391"/>
                    <a:pt x="968" y="1413"/>
                    <a:pt x="968" y="1435"/>
                  </a:cubicBezTo>
                  <a:cubicBezTo>
                    <a:pt x="934" y="1469"/>
                    <a:pt x="934" y="1502"/>
                    <a:pt x="901" y="1502"/>
                  </a:cubicBezTo>
                  <a:lnTo>
                    <a:pt x="834" y="1502"/>
                  </a:lnTo>
                  <a:cubicBezTo>
                    <a:pt x="834" y="1469"/>
                    <a:pt x="834" y="1469"/>
                    <a:pt x="834" y="1435"/>
                  </a:cubicBezTo>
                  <a:lnTo>
                    <a:pt x="834" y="1235"/>
                  </a:lnTo>
                  <a:cubicBezTo>
                    <a:pt x="834" y="1202"/>
                    <a:pt x="834" y="1168"/>
                    <a:pt x="834" y="1135"/>
                  </a:cubicBezTo>
                  <a:cubicBezTo>
                    <a:pt x="868" y="1102"/>
                    <a:pt x="868" y="1068"/>
                    <a:pt x="901" y="1068"/>
                  </a:cubicBezTo>
                  <a:close/>
                  <a:moveTo>
                    <a:pt x="968" y="835"/>
                  </a:moveTo>
                  <a:cubicBezTo>
                    <a:pt x="934" y="835"/>
                    <a:pt x="901" y="835"/>
                    <a:pt x="868" y="868"/>
                  </a:cubicBezTo>
                  <a:lnTo>
                    <a:pt x="901" y="868"/>
                  </a:lnTo>
                  <a:cubicBezTo>
                    <a:pt x="868" y="902"/>
                    <a:pt x="801" y="902"/>
                    <a:pt x="768" y="935"/>
                  </a:cubicBezTo>
                  <a:cubicBezTo>
                    <a:pt x="768" y="968"/>
                    <a:pt x="734" y="1002"/>
                    <a:pt x="701" y="1068"/>
                  </a:cubicBezTo>
                  <a:cubicBezTo>
                    <a:pt x="701" y="1102"/>
                    <a:pt x="668" y="1135"/>
                    <a:pt x="668" y="1168"/>
                  </a:cubicBezTo>
                  <a:lnTo>
                    <a:pt x="668" y="1302"/>
                  </a:lnTo>
                  <a:lnTo>
                    <a:pt x="668" y="1569"/>
                  </a:lnTo>
                  <a:cubicBezTo>
                    <a:pt x="668" y="1569"/>
                    <a:pt x="668" y="1602"/>
                    <a:pt x="668" y="1635"/>
                  </a:cubicBezTo>
                  <a:cubicBezTo>
                    <a:pt x="668" y="1669"/>
                    <a:pt x="701" y="1702"/>
                    <a:pt x="701" y="1735"/>
                  </a:cubicBezTo>
                  <a:lnTo>
                    <a:pt x="768" y="1735"/>
                  </a:lnTo>
                  <a:cubicBezTo>
                    <a:pt x="801" y="1735"/>
                    <a:pt x="834" y="1735"/>
                    <a:pt x="868" y="1702"/>
                  </a:cubicBezTo>
                  <a:cubicBezTo>
                    <a:pt x="901" y="1702"/>
                    <a:pt x="934" y="1669"/>
                    <a:pt x="968" y="1635"/>
                  </a:cubicBezTo>
                  <a:cubicBezTo>
                    <a:pt x="1001" y="1602"/>
                    <a:pt x="1035" y="1569"/>
                    <a:pt x="1035" y="1535"/>
                  </a:cubicBezTo>
                  <a:cubicBezTo>
                    <a:pt x="1068" y="1502"/>
                    <a:pt x="1068" y="1435"/>
                    <a:pt x="1101" y="1402"/>
                  </a:cubicBezTo>
                  <a:cubicBezTo>
                    <a:pt x="1101" y="1369"/>
                    <a:pt x="1101" y="1335"/>
                    <a:pt x="1101" y="1302"/>
                  </a:cubicBezTo>
                  <a:lnTo>
                    <a:pt x="1101" y="1168"/>
                  </a:lnTo>
                  <a:cubicBezTo>
                    <a:pt x="1101" y="1102"/>
                    <a:pt x="1101" y="1068"/>
                    <a:pt x="1101" y="1035"/>
                  </a:cubicBezTo>
                  <a:cubicBezTo>
                    <a:pt x="1101" y="1002"/>
                    <a:pt x="1101" y="968"/>
                    <a:pt x="1101" y="935"/>
                  </a:cubicBezTo>
                  <a:cubicBezTo>
                    <a:pt x="1068" y="902"/>
                    <a:pt x="1068" y="868"/>
                    <a:pt x="1035" y="868"/>
                  </a:cubicBezTo>
                  <a:cubicBezTo>
                    <a:pt x="1035" y="835"/>
                    <a:pt x="1001" y="835"/>
                    <a:pt x="968" y="835"/>
                  </a:cubicBezTo>
                  <a:close/>
                  <a:moveTo>
                    <a:pt x="968" y="1"/>
                  </a:moveTo>
                  <a:lnTo>
                    <a:pt x="901" y="68"/>
                  </a:lnTo>
                  <a:lnTo>
                    <a:pt x="868" y="68"/>
                  </a:lnTo>
                  <a:lnTo>
                    <a:pt x="834" y="134"/>
                  </a:lnTo>
                  <a:lnTo>
                    <a:pt x="67" y="2102"/>
                  </a:lnTo>
                  <a:cubicBezTo>
                    <a:pt x="67" y="2102"/>
                    <a:pt x="67" y="2102"/>
                    <a:pt x="67" y="2136"/>
                  </a:cubicBezTo>
                  <a:lnTo>
                    <a:pt x="101" y="2136"/>
                  </a:lnTo>
                  <a:lnTo>
                    <a:pt x="201" y="2069"/>
                  </a:lnTo>
                  <a:cubicBezTo>
                    <a:pt x="201" y="2069"/>
                    <a:pt x="234" y="2036"/>
                    <a:pt x="234" y="2036"/>
                  </a:cubicBezTo>
                  <a:lnTo>
                    <a:pt x="267" y="2002"/>
                  </a:lnTo>
                  <a:lnTo>
                    <a:pt x="1001" y="34"/>
                  </a:lnTo>
                  <a:cubicBezTo>
                    <a:pt x="1001" y="1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6281250" y="3223821"/>
              <a:ext cx="13341" cy="29756"/>
            </a:xfrm>
            <a:custGeom>
              <a:rect b="b" l="l" r="r" t="t"/>
              <a:pathLst>
                <a:path extrusionOk="0" h="1936" w="868">
                  <a:moveTo>
                    <a:pt x="801" y="0"/>
                  </a:moveTo>
                  <a:lnTo>
                    <a:pt x="100" y="401"/>
                  </a:lnTo>
                  <a:cubicBezTo>
                    <a:pt x="100" y="434"/>
                    <a:pt x="67" y="434"/>
                    <a:pt x="67" y="434"/>
                  </a:cubicBezTo>
                  <a:cubicBezTo>
                    <a:pt x="67" y="467"/>
                    <a:pt x="67" y="501"/>
                    <a:pt x="67" y="501"/>
                  </a:cubicBezTo>
                  <a:lnTo>
                    <a:pt x="67" y="668"/>
                  </a:lnTo>
                  <a:cubicBezTo>
                    <a:pt x="67" y="668"/>
                    <a:pt x="67" y="701"/>
                    <a:pt x="67" y="701"/>
                  </a:cubicBezTo>
                  <a:lnTo>
                    <a:pt x="100" y="701"/>
                  </a:lnTo>
                  <a:lnTo>
                    <a:pt x="534" y="467"/>
                  </a:lnTo>
                  <a:lnTo>
                    <a:pt x="300" y="934"/>
                  </a:lnTo>
                  <a:lnTo>
                    <a:pt x="267" y="968"/>
                  </a:lnTo>
                  <a:cubicBezTo>
                    <a:pt x="267" y="1001"/>
                    <a:pt x="267" y="1001"/>
                    <a:pt x="267" y="1035"/>
                  </a:cubicBezTo>
                  <a:lnTo>
                    <a:pt x="267" y="1201"/>
                  </a:lnTo>
                  <a:cubicBezTo>
                    <a:pt x="267" y="1201"/>
                    <a:pt x="267" y="1235"/>
                    <a:pt x="267" y="1235"/>
                  </a:cubicBezTo>
                  <a:lnTo>
                    <a:pt x="300" y="1235"/>
                  </a:lnTo>
                  <a:lnTo>
                    <a:pt x="434" y="1168"/>
                  </a:lnTo>
                  <a:cubicBezTo>
                    <a:pt x="467" y="1135"/>
                    <a:pt x="534" y="1135"/>
                    <a:pt x="600" y="1135"/>
                  </a:cubicBezTo>
                  <a:cubicBezTo>
                    <a:pt x="634" y="1135"/>
                    <a:pt x="634" y="1168"/>
                    <a:pt x="634" y="1235"/>
                  </a:cubicBezTo>
                  <a:cubicBezTo>
                    <a:pt x="634" y="1301"/>
                    <a:pt x="634" y="1368"/>
                    <a:pt x="600" y="1435"/>
                  </a:cubicBezTo>
                  <a:cubicBezTo>
                    <a:pt x="534" y="1502"/>
                    <a:pt x="500" y="1535"/>
                    <a:pt x="434" y="1568"/>
                  </a:cubicBezTo>
                  <a:lnTo>
                    <a:pt x="334" y="1635"/>
                  </a:lnTo>
                  <a:lnTo>
                    <a:pt x="267" y="1635"/>
                  </a:lnTo>
                  <a:cubicBezTo>
                    <a:pt x="267" y="1635"/>
                    <a:pt x="234" y="1602"/>
                    <a:pt x="234" y="1602"/>
                  </a:cubicBezTo>
                  <a:cubicBezTo>
                    <a:pt x="234" y="1602"/>
                    <a:pt x="234" y="1568"/>
                    <a:pt x="200" y="1568"/>
                  </a:cubicBezTo>
                  <a:lnTo>
                    <a:pt x="200" y="1535"/>
                  </a:lnTo>
                  <a:lnTo>
                    <a:pt x="167" y="1535"/>
                  </a:lnTo>
                  <a:lnTo>
                    <a:pt x="33" y="1602"/>
                  </a:lnTo>
                  <a:cubicBezTo>
                    <a:pt x="33" y="1602"/>
                    <a:pt x="33" y="1635"/>
                    <a:pt x="33" y="1635"/>
                  </a:cubicBezTo>
                  <a:cubicBezTo>
                    <a:pt x="0" y="1668"/>
                    <a:pt x="0" y="1668"/>
                    <a:pt x="33" y="1702"/>
                  </a:cubicBezTo>
                  <a:cubicBezTo>
                    <a:pt x="33" y="1735"/>
                    <a:pt x="33" y="1768"/>
                    <a:pt x="67" y="1835"/>
                  </a:cubicBezTo>
                  <a:cubicBezTo>
                    <a:pt x="67" y="1868"/>
                    <a:pt x="100" y="1902"/>
                    <a:pt x="133" y="1935"/>
                  </a:cubicBezTo>
                  <a:lnTo>
                    <a:pt x="267" y="1935"/>
                  </a:lnTo>
                  <a:cubicBezTo>
                    <a:pt x="334" y="1935"/>
                    <a:pt x="400" y="1902"/>
                    <a:pt x="434" y="1868"/>
                  </a:cubicBezTo>
                  <a:cubicBezTo>
                    <a:pt x="500" y="1835"/>
                    <a:pt x="567" y="1802"/>
                    <a:pt x="600" y="1735"/>
                  </a:cubicBezTo>
                  <a:cubicBezTo>
                    <a:pt x="667" y="1702"/>
                    <a:pt x="701" y="1635"/>
                    <a:pt x="734" y="1568"/>
                  </a:cubicBezTo>
                  <a:cubicBezTo>
                    <a:pt x="767" y="1502"/>
                    <a:pt x="801" y="1435"/>
                    <a:pt x="834" y="1368"/>
                  </a:cubicBezTo>
                  <a:cubicBezTo>
                    <a:pt x="834" y="1268"/>
                    <a:pt x="867" y="1201"/>
                    <a:pt x="867" y="1135"/>
                  </a:cubicBezTo>
                  <a:cubicBezTo>
                    <a:pt x="867" y="1068"/>
                    <a:pt x="867" y="1001"/>
                    <a:pt x="867" y="934"/>
                  </a:cubicBezTo>
                  <a:cubicBezTo>
                    <a:pt x="834" y="901"/>
                    <a:pt x="834" y="868"/>
                    <a:pt x="801" y="834"/>
                  </a:cubicBezTo>
                  <a:cubicBezTo>
                    <a:pt x="767" y="801"/>
                    <a:pt x="734" y="801"/>
                    <a:pt x="701" y="801"/>
                  </a:cubicBezTo>
                  <a:lnTo>
                    <a:pt x="567" y="801"/>
                  </a:lnTo>
                  <a:lnTo>
                    <a:pt x="801" y="301"/>
                  </a:lnTo>
                  <a:cubicBezTo>
                    <a:pt x="801" y="301"/>
                    <a:pt x="801" y="267"/>
                    <a:pt x="834" y="267"/>
                  </a:cubicBezTo>
                  <a:cubicBezTo>
                    <a:pt x="834" y="234"/>
                    <a:pt x="834" y="234"/>
                    <a:pt x="834" y="201"/>
                  </a:cubicBezTo>
                  <a:lnTo>
                    <a:pt x="834" y="34"/>
                  </a:lnTo>
                  <a:cubicBezTo>
                    <a:pt x="834" y="34"/>
                    <a:pt x="834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6297142" y="3216643"/>
              <a:ext cx="12834" cy="27912"/>
            </a:xfrm>
            <a:custGeom>
              <a:rect b="b" l="l" r="r" t="t"/>
              <a:pathLst>
                <a:path extrusionOk="0" h="1816" w="835">
                  <a:moveTo>
                    <a:pt x="509" y="317"/>
                  </a:moveTo>
                  <a:cubicBezTo>
                    <a:pt x="534" y="317"/>
                    <a:pt x="551" y="334"/>
                    <a:pt x="567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7" y="1268"/>
                  </a:cubicBezTo>
                  <a:cubicBezTo>
                    <a:pt x="534" y="1368"/>
                    <a:pt x="467" y="1435"/>
                    <a:pt x="400" y="1468"/>
                  </a:cubicBezTo>
                  <a:cubicBezTo>
                    <a:pt x="367" y="1485"/>
                    <a:pt x="342" y="1493"/>
                    <a:pt x="321" y="1493"/>
                  </a:cubicBezTo>
                  <a:cubicBezTo>
                    <a:pt x="300" y="1493"/>
                    <a:pt x="284" y="1485"/>
                    <a:pt x="267" y="1468"/>
                  </a:cubicBezTo>
                  <a:cubicBezTo>
                    <a:pt x="234" y="1401"/>
                    <a:pt x="200" y="1301"/>
                    <a:pt x="200" y="1235"/>
                  </a:cubicBezTo>
                  <a:cubicBezTo>
                    <a:pt x="200" y="1168"/>
                    <a:pt x="200" y="1101"/>
                    <a:pt x="200" y="1035"/>
                  </a:cubicBezTo>
                  <a:lnTo>
                    <a:pt x="200" y="834"/>
                  </a:lnTo>
                  <a:cubicBezTo>
                    <a:pt x="200" y="734"/>
                    <a:pt x="234" y="634"/>
                    <a:pt x="267" y="534"/>
                  </a:cubicBezTo>
                  <a:cubicBezTo>
                    <a:pt x="300" y="467"/>
                    <a:pt x="334" y="401"/>
                    <a:pt x="400" y="367"/>
                  </a:cubicBezTo>
                  <a:cubicBezTo>
                    <a:pt x="450" y="334"/>
                    <a:pt x="484" y="317"/>
                    <a:pt x="509" y="317"/>
                  </a:cubicBezTo>
                  <a:close/>
                  <a:moveTo>
                    <a:pt x="601" y="0"/>
                  </a:moveTo>
                  <a:cubicBezTo>
                    <a:pt x="534" y="0"/>
                    <a:pt x="467" y="34"/>
                    <a:pt x="400" y="67"/>
                  </a:cubicBezTo>
                  <a:cubicBezTo>
                    <a:pt x="267" y="134"/>
                    <a:pt x="167" y="267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4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02"/>
                    <a:pt x="33" y="1602"/>
                  </a:cubicBezTo>
                  <a:cubicBezTo>
                    <a:pt x="33" y="1668"/>
                    <a:pt x="67" y="1702"/>
                    <a:pt x="100" y="1768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67" y="1802"/>
                    <a:pt x="400" y="1768"/>
                  </a:cubicBezTo>
                  <a:cubicBezTo>
                    <a:pt x="500" y="1702"/>
                    <a:pt x="534" y="1668"/>
                    <a:pt x="601" y="1602"/>
                  </a:cubicBezTo>
                  <a:cubicBezTo>
                    <a:pt x="667" y="1535"/>
                    <a:pt x="701" y="1468"/>
                    <a:pt x="734" y="1401"/>
                  </a:cubicBezTo>
                  <a:cubicBezTo>
                    <a:pt x="767" y="1301"/>
                    <a:pt x="767" y="1235"/>
                    <a:pt x="801" y="1135"/>
                  </a:cubicBezTo>
                  <a:cubicBezTo>
                    <a:pt x="801" y="1068"/>
                    <a:pt x="834" y="968"/>
                    <a:pt x="834" y="901"/>
                  </a:cubicBezTo>
                  <a:cubicBezTo>
                    <a:pt x="834" y="868"/>
                    <a:pt x="834" y="801"/>
                    <a:pt x="834" y="768"/>
                  </a:cubicBezTo>
                  <a:lnTo>
                    <a:pt x="834" y="568"/>
                  </a:lnTo>
                  <a:cubicBezTo>
                    <a:pt x="834" y="534"/>
                    <a:pt x="834" y="501"/>
                    <a:pt x="834" y="467"/>
                  </a:cubicBezTo>
                  <a:cubicBezTo>
                    <a:pt x="834" y="401"/>
                    <a:pt x="801" y="301"/>
                    <a:pt x="801" y="234"/>
                  </a:cubicBezTo>
                  <a:cubicBezTo>
                    <a:pt x="801" y="167"/>
                    <a:pt x="767" y="101"/>
                    <a:pt x="734" y="67"/>
                  </a:cubicBezTo>
                  <a:cubicBezTo>
                    <a:pt x="701" y="34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4"/>
            <p:cNvSpPr/>
            <p:nvPr/>
          </p:nvSpPr>
          <p:spPr>
            <a:xfrm>
              <a:off x="6312005" y="3204332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267" y="635"/>
                  </a:moveTo>
                  <a:cubicBezTo>
                    <a:pt x="301" y="635"/>
                    <a:pt x="301" y="668"/>
                    <a:pt x="301" y="701"/>
                  </a:cubicBezTo>
                  <a:lnTo>
                    <a:pt x="301" y="902"/>
                  </a:lnTo>
                  <a:lnTo>
                    <a:pt x="334" y="902"/>
                  </a:lnTo>
                  <a:cubicBezTo>
                    <a:pt x="301" y="935"/>
                    <a:pt x="301" y="968"/>
                    <a:pt x="267" y="1002"/>
                  </a:cubicBezTo>
                  <a:cubicBezTo>
                    <a:pt x="267" y="1035"/>
                    <a:pt x="234" y="1068"/>
                    <a:pt x="201" y="1068"/>
                  </a:cubicBezTo>
                  <a:lnTo>
                    <a:pt x="167" y="1068"/>
                  </a:lnTo>
                  <a:cubicBezTo>
                    <a:pt x="134" y="1035"/>
                    <a:pt x="134" y="1035"/>
                    <a:pt x="134" y="1002"/>
                  </a:cubicBezTo>
                  <a:lnTo>
                    <a:pt x="134" y="968"/>
                  </a:lnTo>
                  <a:lnTo>
                    <a:pt x="134" y="835"/>
                  </a:lnTo>
                  <a:lnTo>
                    <a:pt x="134" y="801"/>
                  </a:lnTo>
                  <a:cubicBezTo>
                    <a:pt x="134" y="768"/>
                    <a:pt x="134" y="735"/>
                    <a:pt x="167" y="701"/>
                  </a:cubicBezTo>
                  <a:cubicBezTo>
                    <a:pt x="167" y="668"/>
                    <a:pt x="201" y="635"/>
                    <a:pt x="201" y="635"/>
                  </a:cubicBezTo>
                  <a:close/>
                  <a:moveTo>
                    <a:pt x="334" y="401"/>
                  </a:moveTo>
                  <a:cubicBezTo>
                    <a:pt x="267" y="401"/>
                    <a:pt x="234" y="401"/>
                    <a:pt x="234" y="435"/>
                  </a:cubicBezTo>
                  <a:cubicBezTo>
                    <a:pt x="167" y="435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34" y="701"/>
                    <a:pt x="0" y="735"/>
                  </a:cubicBezTo>
                  <a:cubicBezTo>
                    <a:pt x="0" y="768"/>
                    <a:pt x="0" y="801"/>
                    <a:pt x="0" y="835"/>
                  </a:cubicBezTo>
                  <a:lnTo>
                    <a:pt x="0" y="968"/>
                  </a:lnTo>
                  <a:lnTo>
                    <a:pt x="0" y="1102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34" y="1235"/>
                    <a:pt x="34" y="1268"/>
                    <a:pt x="67" y="1268"/>
                  </a:cubicBezTo>
                  <a:cubicBezTo>
                    <a:pt x="67" y="1302"/>
                    <a:pt x="101" y="1302"/>
                    <a:pt x="134" y="1302"/>
                  </a:cubicBezTo>
                  <a:cubicBezTo>
                    <a:pt x="167" y="1302"/>
                    <a:pt x="201" y="1302"/>
                    <a:pt x="234" y="1268"/>
                  </a:cubicBezTo>
                  <a:cubicBezTo>
                    <a:pt x="267" y="1235"/>
                    <a:pt x="301" y="1235"/>
                    <a:pt x="334" y="1202"/>
                  </a:cubicBezTo>
                  <a:cubicBezTo>
                    <a:pt x="334" y="1168"/>
                    <a:pt x="367" y="1135"/>
                    <a:pt x="401" y="1068"/>
                  </a:cubicBezTo>
                  <a:cubicBezTo>
                    <a:pt x="401" y="1035"/>
                    <a:pt x="434" y="1002"/>
                    <a:pt x="434" y="968"/>
                  </a:cubicBezTo>
                  <a:lnTo>
                    <a:pt x="434" y="835"/>
                  </a:lnTo>
                  <a:lnTo>
                    <a:pt x="434" y="701"/>
                  </a:lnTo>
                  <a:lnTo>
                    <a:pt x="434" y="601"/>
                  </a:lnTo>
                  <a:cubicBezTo>
                    <a:pt x="434" y="568"/>
                    <a:pt x="434" y="535"/>
                    <a:pt x="434" y="501"/>
                  </a:cubicBezTo>
                  <a:cubicBezTo>
                    <a:pt x="434" y="468"/>
                    <a:pt x="401" y="435"/>
                    <a:pt x="401" y="435"/>
                  </a:cubicBezTo>
                  <a:cubicBezTo>
                    <a:pt x="367" y="401"/>
                    <a:pt x="334" y="401"/>
                    <a:pt x="334" y="401"/>
                  </a:cubicBezTo>
                  <a:close/>
                  <a:moveTo>
                    <a:pt x="968" y="1068"/>
                  </a:moveTo>
                  <a:cubicBezTo>
                    <a:pt x="968" y="1102"/>
                    <a:pt x="968" y="1102"/>
                    <a:pt x="968" y="1135"/>
                  </a:cubicBezTo>
                  <a:lnTo>
                    <a:pt x="968" y="1168"/>
                  </a:lnTo>
                  <a:lnTo>
                    <a:pt x="968" y="1302"/>
                  </a:lnTo>
                  <a:lnTo>
                    <a:pt x="968" y="1369"/>
                  </a:lnTo>
                  <a:cubicBezTo>
                    <a:pt x="968" y="1391"/>
                    <a:pt x="968" y="1413"/>
                    <a:pt x="968" y="1435"/>
                  </a:cubicBezTo>
                  <a:cubicBezTo>
                    <a:pt x="934" y="1469"/>
                    <a:pt x="934" y="1502"/>
                    <a:pt x="901" y="1502"/>
                  </a:cubicBezTo>
                  <a:lnTo>
                    <a:pt x="834" y="1502"/>
                  </a:lnTo>
                  <a:cubicBezTo>
                    <a:pt x="834" y="1469"/>
                    <a:pt x="834" y="1469"/>
                    <a:pt x="834" y="1435"/>
                  </a:cubicBezTo>
                  <a:lnTo>
                    <a:pt x="834" y="1235"/>
                  </a:lnTo>
                  <a:cubicBezTo>
                    <a:pt x="834" y="1202"/>
                    <a:pt x="834" y="1168"/>
                    <a:pt x="834" y="1135"/>
                  </a:cubicBezTo>
                  <a:cubicBezTo>
                    <a:pt x="868" y="1102"/>
                    <a:pt x="868" y="1068"/>
                    <a:pt x="901" y="1068"/>
                  </a:cubicBezTo>
                  <a:close/>
                  <a:moveTo>
                    <a:pt x="968" y="835"/>
                  </a:moveTo>
                  <a:cubicBezTo>
                    <a:pt x="934" y="835"/>
                    <a:pt x="901" y="835"/>
                    <a:pt x="868" y="868"/>
                  </a:cubicBezTo>
                  <a:lnTo>
                    <a:pt x="901" y="868"/>
                  </a:lnTo>
                  <a:cubicBezTo>
                    <a:pt x="868" y="902"/>
                    <a:pt x="801" y="902"/>
                    <a:pt x="768" y="935"/>
                  </a:cubicBezTo>
                  <a:cubicBezTo>
                    <a:pt x="768" y="968"/>
                    <a:pt x="734" y="1002"/>
                    <a:pt x="701" y="1068"/>
                  </a:cubicBezTo>
                  <a:cubicBezTo>
                    <a:pt x="701" y="1102"/>
                    <a:pt x="668" y="1135"/>
                    <a:pt x="668" y="1168"/>
                  </a:cubicBezTo>
                  <a:lnTo>
                    <a:pt x="668" y="1302"/>
                  </a:lnTo>
                  <a:lnTo>
                    <a:pt x="668" y="1569"/>
                  </a:lnTo>
                  <a:cubicBezTo>
                    <a:pt x="668" y="1569"/>
                    <a:pt x="668" y="1602"/>
                    <a:pt x="668" y="1635"/>
                  </a:cubicBezTo>
                  <a:cubicBezTo>
                    <a:pt x="668" y="1669"/>
                    <a:pt x="701" y="1702"/>
                    <a:pt x="701" y="1735"/>
                  </a:cubicBezTo>
                  <a:lnTo>
                    <a:pt x="768" y="1735"/>
                  </a:lnTo>
                  <a:cubicBezTo>
                    <a:pt x="801" y="1735"/>
                    <a:pt x="834" y="1735"/>
                    <a:pt x="868" y="1702"/>
                  </a:cubicBezTo>
                  <a:cubicBezTo>
                    <a:pt x="901" y="1702"/>
                    <a:pt x="934" y="1669"/>
                    <a:pt x="968" y="1635"/>
                  </a:cubicBezTo>
                  <a:cubicBezTo>
                    <a:pt x="1001" y="1602"/>
                    <a:pt x="1035" y="1569"/>
                    <a:pt x="1035" y="1535"/>
                  </a:cubicBezTo>
                  <a:cubicBezTo>
                    <a:pt x="1068" y="1502"/>
                    <a:pt x="1068" y="1435"/>
                    <a:pt x="1101" y="1402"/>
                  </a:cubicBezTo>
                  <a:cubicBezTo>
                    <a:pt x="1101" y="1369"/>
                    <a:pt x="1101" y="1335"/>
                    <a:pt x="1101" y="1302"/>
                  </a:cubicBezTo>
                  <a:lnTo>
                    <a:pt x="1101" y="1168"/>
                  </a:lnTo>
                  <a:cubicBezTo>
                    <a:pt x="1101" y="1102"/>
                    <a:pt x="1101" y="1068"/>
                    <a:pt x="1101" y="1035"/>
                  </a:cubicBezTo>
                  <a:cubicBezTo>
                    <a:pt x="1101" y="1002"/>
                    <a:pt x="1101" y="968"/>
                    <a:pt x="1101" y="935"/>
                  </a:cubicBezTo>
                  <a:cubicBezTo>
                    <a:pt x="1068" y="902"/>
                    <a:pt x="1068" y="868"/>
                    <a:pt x="1035" y="868"/>
                  </a:cubicBezTo>
                  <a:cubicBezTo>
                    <a:pt x="1035" y="835"/>
                    <a:pt x="1001" y="835"/>
                    <a:pt x="968" y="835"/>
                  </a:cubicBezTo>
                  <a:close/>
                  <a:moveTo>
                    <a:pt x="968" y="1"/>
                  </a:moveTo>
                  <a:lnTo>
                    <a:pt x="901" y="68"/>
                  </a:lnTo>
                  <a:lnTo>
                    <a:pt x="868" y="68"/>
                  </a:lnTo>
                  <a:lnTo>
                    <a:pt x="834" y="134"/>
                  </a:lnTo>
                  <a:lnTo>
                    <a:pt x="67" y="2102"/>
                  </a:lnTo>
                  <a:cubicBezTo>
                    <a:pt x="67" y="2102"/>
                    <a:pt x="67" y="2102"/>
                    <a:pt x="67" y="2136"/>
                  </a:cubicBezTo>
                  <a:lnTo>
                    <a:pt x="101" y="2136"/>
                  </a:lnTo>
                  <a:lnTo>
                    <a:pt x="201" y="2069"/>
                  </a:lnTo>
                  <a:cubicBezTo>
                    <a:pt x="201" y="2069"/>
                    <a:pt x="234" y="2036"/>
                    <a:pt x="234" y="2036"/>
                  </a:cubicBezTo>
                  <a:lnTo>
                    <a:pt x="267" y="2002"/>
                  </a:lnTo>
                  <a:lnTo>
                    <a:pt x="1001" y="34"/>
                  </a:lnTo>
                  <a:cubicBezTo>
                    <a:pt x="1001" y="1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4"/>
            <p:cNvSpPr/>
            <p:nvPr/>
          </p:nvSpPr>
          <p:spPr>
            <a:xfrm>
              <a:off x="6586805" y="3086413"/>
              <a:ext cx="8223" cy="26682"/>
            </a:xfrm>
            <a:custGeom>
              <a:rect b="b" l="l" r="r" t="t"/>
              <a:pathLst>
                <a:path extrusionOk="0" h="1736" w="535">
                  <a:moveTo>
                    <a:pt x="501" y="1"/>
                  </a:moveTo>
                  <a:lnTo>
                    <a:pt x="368" y="67"/>
                  </a:lnTo>
                  <a:lnTo>
                    <a:pt x="334" y="101"/>
                  </a:lnTo>
                  <a:lnTo>
                    <a:pt x="334" y="134"/>
                  </a:lnTo>
                  <a:lnTo>
                    <a:pt x="1" y="735"/>
                  </a:lnTo>
                  <a:cubicBezTo>
                    <a:pt x="1" y="768"/>
                    <a:pt x="1" y="768"/>
                    <a:pt x="1" y="801"/>
                  </a:cubicBezTo>
                  <a:cubicBezTo>
                    <a:pt x="1" y="801"/>
                    <a:pt x="1" y="835"/>
                    <a:pt x="1" y="835"/>
                  </a:cubicBezTo>
                  <a:lnTo>
                    <a:pt x="68" y="968"/>
                  </a:lnTo>
                  <a:lnTo>
                    <a:pt x="101" y="968"/>
                  </a:lnTo>
                  <a:cubicBezTo>
                    <a:pt x="101" y="968"/>
                    <a:pt x="101" y="935"/>
                    <a:pt x="134" y="935"/>
                  </a:cubicBezTo>
                  <a:lnTo>
                    <a:pt x="334" y="534"/>
                  </a:lnTo>
                  <a:lnTo>
                    <a:pt x="334" y="1702"/>
                  </a:lnTo>
                  <a:cubicBezTo>
                    <a:pt x="334" y="1702"/>
                    <a:pt x="334" y="1735"/>
                    <a:pt x="334" y="1735"/>
                  </a:cubicBezTo>
                  <a:lnTo>
                    <a:pt x="368" y="1735"/>
                  </a:lnTo>
                  <a:lnTo>
                    <a:pt x="501" y="1669"/>
                  </a:lnTo>
                  <a:cubicBezTo>
                    <a:pt x="501" y="1669"/>
                    <a:pt x="501" y="1635"/>
                    <a:pt x="535" y="1635"/>
                  </a:cubicBezTo>
                  <a:cubicBezTo>
                    <a:pt x="535" y="1635"/>
                    <a:pt x="535" y="1602"/>
                    <a:pt x="535" y="1602"/>
                  </a:cubicBezTo>
                  <a:lnTo>
                    <a:pt x="535" y="34"/>
                  </a:lnTo>
                  <a:cubicBezTo>
                    <a:pt x="535" y="34"/>
                    <a:pt x="535" y="34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4"/>
            <p:cNvSpPr/>
            <p:nvPr/>
          </p:nvSpPr>
          <p:spPr>
            <a:xfrm>
              <a:off x="6598087" y="3079758"/>
              <a:ext cx="12834" cy="27697"/>
            </a:xfrm>
            <a:custGeom>
              <a:rect b="b" l="l" r="r" t="t"/>
              <a:pathLst>
                <a:path extrusionOk="0" h="1802" w="835">
                  <a:moveTo>
                    <a:pt x="509" y="309"/>
                  </a:moveTo>
                  <a:cubicBezTo>
                    <a:pt x="534" y="309"/>
                    <a:pt x="551" y="317"/>
                    <a:pt x="568" y="334"/>
                  </a:cubicBezTo>
                  <a:cubicBezTo>
                    <a:pt x="601" y="434"/>
                    <a:pt x="635" y="500"/>
                    <a:pt x="635" y="567"/>
                  </a:cubicBezTo>
                  <a:lnTo>
                    <a:pt x="635" y="767"/>
                  </a:lnTo>
                  <a:lnTo>
                    <a:pt x="635" y="967"/>
                  </a:lnTo>
                  <a:cubicBezTo>
                    <a:pt x="601" y="1068"/>
                    <a:pt x="601" y="1168"/>
                    <a:pt x="568" y="1268"/>
                  </a:cubicBezTo>
                  <a:cubicBezTo>
                    <a:pt x="534" y="1334"/>
                    <a:pt x="501" y="1401"/>
                    <a:pt x="401" y="1434"/>
                  </a:cubicBezTo>
                  <a:cubicBezTo>
                    <a:pt x="368" y="1468"/>
                    <a:pt x="343" y="1484"/>
                    <a:pt x="322" y="1484"/>
                  </a:cubicBezTo>
                  <a:cubicBezTo>
                    <a:pt x="301" y="1484"/>
                    <a:pt x="284" y="1468"/>
                    <a:pt x="268" y="1434"/>
                  </a:cubicBezTo>
                  <a:cubicBezTo>
                    <a:pt x="234" y="1368"/>
                    <a:pt x="201" y="1301"/>
                    <a:pt x="201" y="1201"/>
                  </a:cubicBezTo>
                  <a:lnTo>
                    <a:pt x="201" y="1001"/>
                  </a:lnTo>
                  <a:lnTo>
                    <a:pt x="201" y="801"/>
                  </a:lnTo>
                  <a:cubicBezTo>
                    <a:pt x="201" y="734"/>
                    <a:pt x="234" y="634"/>
                    <a:pt x="268" y="534"/>
                  </a:cubicBezTo>
                  <a:cubicBezTo>
                    <a:pt x="301" y="434"/>
                    <a:pt x="334" y="400"/>
                    <a:pt x="401" y="334"/>
                  </a:cubicBezTo>
                  <a:cubicBezTo>
                    <a:pt x="451" y="317"/>
                    <a:pt x="484" y="309"/>
                    <a:pt x="509" y="309"/>
                  </a:cubicBezTo>
                  <a:close/>
                  <a:moveTo>
                    <a:pt x="601" y="0"/>
                  </a:moveTo>
                  <a:cubicBezTo>
                    <a:pt x="534" y="0"/>
                    <a:pt x="468" y="0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168" y="267"/>
                    <a:pt x="134" y="334"/>
                    <a:pt x="101" y="434"/>
                  </a:cubicBezTo>
                  <a:cubicBezTo>
                    <a:pt x="67" y="500"/>
                    <a:pt x="34" y="567"/>
                    <a:pt x="34" y="667"/>
                  </a:cubicBezTo>
                  <a:cubicBezTo>
                    <a:pt x="1" y="767"/>
                    <a:pt x="1" y="834"/>
                    <a:pt x="1" y="934"/>
                  </a:cubicBezTo>
                  <a:lnTo>
                    <a:pt x="1" y="1134"/>
                  </a:lnTo>
                  <a:lnTo>
                    <a:pt x="1" y="1334"/>
                  </a:lnTo>
                  <a:cubicBezTo>
                    <a:pt x="1" y="1434"/>
                    <a:pt x="1" y="1501"/>
                    <a:pt x="34" y="1568"/>
                  </a:cubicBezTo>
                  <a:cubicBezTo>
                    <a:pt x="34" y="1635"/>
                    <a:pt x="67" y="1701"/>
                    <a:pt x="101" y="1735"/>
                  </a:cubicBezTo>
                  <a:cubicBezTo>
                    <a:pt x="134" y="1768"/>
                    <a:pt x="168" y="1801"/>
                    <a:pt x="234" y="1801"/>
                  </a:cubicBezTo>
                  <a:cubicBezTo>
                    <a:pt x="301" y="1801"/>
                    <a:pt x="368" y="1768"/>
                    <a:pt x="401" y="1735"/>
                  </a:cubicBezTo>
                  <a:cubicBezTo>
                    <a:pt x="501" y="1701"/>
                    <a:pt x="534" y="1635"/>
                    <a:pt x="601" y="1568"/>
                  </a:cubicBezTo>
                  <a:cubicBezTo>
                    <a:pt x="668" y="1535"/>
                    <a:pt x="701" y="1468"/>
                    <a:pt x="735" y="1368"/>
                  </a:cubicBezTo>
                  <a:cubicBezTo>
                    <a:pt x="768" y="1301"/>
                    <a:pt x="768" y="1234"/>
                    <a:pt x="801" y="1134"/>
                  </a:cubicBezTo>
                  <a:cubicBezTo>
                    <a:pt x="801" y="1034"/>
                    <a:pt x="835" y="967"/>
                    <a:pt x="835" y="867"/>
                  </a:cubicBezTo>
                  <a:lnTo>
                    <a:pt x="835" y="467"/>
                  </a:lnTo>
                  <a:cubicBezTo>
                    <a:pt x="835" y="367"/>
                    <a:pt x="801" y="300"/>
                    <a:pt x="801" y="200"/>
                  </a:cubicBezTo>
                  <a:cubicBezTo>
                    <a:pt x="801" y="167"/>
                    <a:pt x="768" y="100"/>
                    <a:pt x="735" y="67"/>
                  </a:cubicBezTo>
                  <a:cubicBezTo>
                    <a:pt x="701" y="0"/>
                    <a:pt x="635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4"/>
            <p:cNvSpPr/>
            <p:nvPr/>
          </p:nvSpPr>
          <p:spPr>
            <a:xfrm>
              <a:off x="6613472" y="3066939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267" y="634"/>
                  </a:moveTo>
                  <a:cubicBezTo>
                    <a:pt x="267" y="667"/>
                    <a:pt x="267" y="701"/>
                    <a:pt x="301" y="701"/>
                  </a:cubicBezTo>
                  <a:lnTo>
                    <a:pt x="301" y="934"/>
                  </a:lnTo>
                  <a:cubicBezTo>
                    <a:pt x="267" y="968"/>
                    <a:pt x="267" y="1001"/>
                    <a:pt x="267" y="1034"/>
                  </a:cubicBezTo>
                  <a:cubicBezTo>
                    <a:pt x="234" y="1034"/>
                    <a:pt x="234" y="1068"/>
                    <a:pt x="201" y="1101"/>
                  </a:cubicBezTo>
                  <a:lnTo>
                    <a:pt x="134" y="1101"/>
                  </a:lnTo>
                  <a:cubicBezTo>
                    <a:pt x="134" y="1068"/>
                    <a:pt x="134" y="1034"/>
                    <a:pt x="134" y="1001"/>
                  </a:cubicBezTo>
                  <a:cubicBezTo>
                    <a:pt x="134" y="1001"/>
                    <a:pt x="134" y="1001"/>
                    <a:pt x="134" y="968"/>
                  </a:cubicBezTo>
                  <a:lnTo>
                    <a:pt x="134" y="834"/>
                  </a:lnTo>
                  <a:cubicBezTo>
                    <a:pt x="134" y="834"/>
                    <a:pt x="134" y="801"/>
                    <a:pt x="134" y="801"/>
                  </a:cubicBezTo>
                  <a:cubicBezTo>
                    <a:pt x="134" y="767"/>
                    <a:pt x="134" y="734"/>
                    <a:pt x="134" y="701"/>
                  </a:cubicBezTo>
                  <a:cubicBezTo>
                    <a:pt x="167" y="667"/>
                    <a:pt x="167" y="667"/>
                    <a:pt x="201" y="634"/>
                  </a:cubicBezTo>
                  <a:close/>
                  <a:moveTo>
                    <a:pt x="301" y="400"/>
                  </a:moveTo>
                  <a:cubicBezTo>
                    <a:pt x="267" y="400"/>
                    <a:pt x="234" y="434"/>
                    <a:pt x="201" y="434"/>
                  </a:cubicBezTo>
                  <a:cubicBezTo>
                    <a:pt x="167" y="467"/>
                    <a:pt x="134" y="501"/>
                    <a:pt x="134" y="534"/>
                  </a:cubicBezTo>
                  <a:cubicBezTo>
                    <a:pt x="101" y="567"/>
                    <a:pt x="67" y="601"/>
                    <a:pt x="34" y="634"/>
                  </a:cubicBezTo>
                  <a:cubicBezTo>
                    <a:pt x="0" y="701"/>
                    <a:pt x="0" y="767"/>
                    <a:pt x="0" y="867"/>
                  </a:cubicBezTo>
                  <a:lnTo>
                    <a:pt x="0" y="1001"/>
                  </a:lnTo>
                  <a:cubicBezTo>
                    <a:pt x="0" y="1034"/>
                    <a:pt x="0" y="1068"/>
                    <a:pt x="0" y="1134"/>
                  </a:cubicBezTo>
                  <a:cubicBezTo>
                    <a:pt x="0" y="1168"/>
                    <a:pt x="0" y="1201"/>
                    <a:pt x="0" y="1234"/>
                  </a:cubicBezTo>
                  <a:cubicBezTo>
                    <a:pt x="0" y="1234"/>
                    <a:pt x="0" y="1268"/>
                    <a:pt x="34" y="1301"/>
                  </a:cubicBezTo>
                  <a:cubicBezTo>
                    <a:pt x="67" y="1301"/>
                    <a:pt x="67" y="1334"/>
                    <a:pt x="101" y="1334"/>
                  </a:cubicBezTo>
                  <a:cubicBezTo>
                    <a:pt x="134" y="1301"/>
                    <a:pt x="167" y="1301"/>
                    <a:pt x="201" y="1301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34" y="1134"/>
                    <a:pt x="367" y="1101"/>
                  </a:cubicBezTo>
                  <a:cubicBezTo>
                    <a:pt x="401" y="1068"/>
                    <a:pt x="401" y="1034"/>
                    <a:pt x="401" y="968"/>
                  </a:cubicBezTo>
                  <a:lnTo>
                    <a:pt x="401" y="867"/>
                  </a:lnTo>
                  <a:lnTo>
                    <a:pt x="401" y="734"/>
                  </a:lnTo>
                  <a:lnTo>
                    <a:pt x="401" y="601"/>
                  </a:lnTo>
                  <a:cubicBezTo>
                    <a:pt x="434" y="567"/>
                    <a:pt x="434" y="534"/>
                    <a:pt x="401" y="501"/>
                  </a:cubicBezTo>
                  <a:cubicBezTo>
                    <a:pt x="401" y="467"/>
                    <a:pt x="401" y="467"/>
                    <a:pt x="367" y="434"/>
                  </a:cubicBezTo>
                  <a:cubicBezTo>
                    <a:pt x="334" y="434"/>
                    <a:pt x="334" y="400"/>
                    <a:pt x="301" y="400"/>
                  </a:cubicBezTo>
                  <a:close/>
                  <a:moveTo>
                    <a:pt x="934" y="1068"/>
                  </a:moveTo>
                  <a:cubicBezTo>
                    <a:pt x="934" y="1101"/>
                    <a:pt x="934" y="1134"/>
                    <a:pt x="934" y="1201"/>
                  </a:cubicBezTo>
                  <a:lnTo>
                    <a:pt x="934" y="1334"/>
                  </a:lnTo>
                  <a:cubicBezTo>
                    <a:pt x="934" y="1334"/>
                    <a:pt x="934" y="1368"/>
                    <a:pt x="934" y="1368"/>
                  </a:cubicBezTo>
                  <a:cubicBezTo>
                    <a:pt x="934" y="1401"/>
                    <a:pt x="934" y="1435"/>
                    <a:pt x="934" y="1468"/>
                  </a:cubicBezTo>
                  <a:cubicBezTo>
                    <a:pt x="934" y="1468"/>
                    <a:pt x="901" y="1501"/>
                    <a:pt x="868" y="1535"/>
                  </a:cubicBezTo>
                  <a:lnTo>
                    <a:pt x="834" y="1535"/>
                  </a:lnTo>
                  <a:cubicBezTo>
                    <a:pt x="801" y="1468"/>
                    <a:pt x="801" y="1435"/>
                    <a:pt x="801" y="1401"/>
                  </a:cubicBezTo>
                  <a:lnTo>
                    <a:pt x="801" y="1268"/>
                  </a:lnTo>
                  <a:cubicBezTo>
                    <a:pt x="801" y="1268"/>
                    <a:pt x="801" y="1234"/>
                    <a:pt x="801" y="1234"/>
                  </a:cubicBezTo>
                  <a:cubicBezTo>
                    <a:pt x="801" y="1201"/>
                    <a:pt x="801" y="1168"/>
                    <a:pt x="801" y="1134"/>
                  </a:cubicBezTo>
                  <a:cubicBezTo>
                    <a:pt x="801" y="1101"/>
                    <a:pt x="834" y="1101"/>
                    <a:pt x="868" y="1068"/>
                  </a:cubicBezTo>
                  <a:close/>
                  <a:moveTo>
                    <a:pt x="968" y="867"/>
                  </a:moveTo>
                  <a:cubicBezTo>
                    <a:pt x="934" y="867"/>
                    <a:pt x="901" y="867"/>
                    <a:pt x="868" y="901"/>
                  </a:cubicBezTo>
                  <a:cubicBezTo>
                    <a:pt x="834" y="901"/>
                    <a:pt x="801" y="934"/>
                    <a:pt x="768" y="968"/>
                  </a:cubicBezTo>
                  <a:cubicBezTo>
                    <a:pt x="734" y="1001"/>
                    <a:pt x="701" y="1034"/>
                    <a:pt x="701" y="1068"/>
                  </a:cubicBezTo>
                  <a:cubicBezTo>
                    <a:pt x="668" y="1101"/>
                    <a:pt x="668" y="1134"/>
                    <a:pt x="668" y="1201"/>
                  </a:cubicBezTo>
                  <a:cubicBezTo>
                    <a:pt x="668" y="1234"/>
                    <a:pt x="668" y="1268"/>
                    <a:pt x="668" y="1301"/>
                  </a:cubicBezTo>
                  <a:lnTo>
                    <a:pt x="668" y="1568"/>
                  </a:lnTo>
                  <a:cubicBezTo>
                    <a:pt x="634" y="1601"/>
                    <a:pt x="634" y="1635"/>
                    <a:pt x="668" y="1668"/>
                  </a:cubicBezTo>
                  <a:cubicBezTo>
                    <a:pt x="668" y="1701"/>
                    <a:pt x="668" y="1701"/>
                    <a:pt x="701" y="1735"/>
                  </a:cubicBezTo>
                  <a:cubicBezTo>
                    <a:pt x="701" y="1768"/>
                    <a:pt x="734" y="1768"/>
                    <a:pt x="768" y="1768"/>
                  </a:cubicBezTo>
                  <a:cubicBezTo>
                    <a:pt x="801" y="1768"/>
                    <a:pt x="834" y="1735"/>
                    <a:pt x="868" y="1735"/>
                  </a:cubicBezTo>
                  <a:cubicBezTo>
                    <a:pt x="901" y="1701"/>
                    <a:pt x="934" y="1668"/>
                    <a:pt x="968" y="1635"/>
                  </a:cubicBezTo>
                  <a:cubicBezTo>
                    <a:pt x="1001" y="1601"/>
                    <a:pt x="1001" y="1568"/>
                    <a:pt x="1035" y="1535"/>
                  </a:cubicBezTo>
                  <a:cubicBezTo>
                    <a:pt x="1035" y="1501"/>
                    <a:pt x="1068" y="1468"/>
                    <a:pt x="1068" y="1435"/>
                  </a:cubicBezTo>
                  <a:cubicBezTo>
                    <a:pt x="1068" y="1401"/>
                    <a:pt x="1101" y="1334"/>
                    <a:pt x="1101" y="1301"/>
                  </a:cubicBezTo>
                  <a:lnTo>
                    <a:pt x="1101" y="1034"/>
                  </a:lnTo>
                  <a:cubicBezTo>
                    <a:pt x="1101" y="1001"/>
                    <a:pt x="1068" y="968"/>
                    <a:pt x="1068" y="968"/>
                  </a:cubicBezTo>
                  <a:cubicBezTo>
                    <a:pt x="1068" y="934"/>
                    <a:pt x="1068" y="901"/>
                    <a:pt x="1035" y="867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4" y="67"/>
                    <a:pt x="834" y="100"/>
                  </a:cubicBezTo>
                  <a:lnTo>
                    <a:pt x="801" y="134"/>
                  </a:lnTo>
                  <a:lnTo>
                    <a:pt x="67" y="2102"/>
                  </a:lnTo>
                  <a:cubicBezTo>
                    <a:pt x="67" y="2135"/>
                    <a:pt x="67" y="2135"/>
                    <a:pt x="67" y="2135"/>
                  </a:cubicBezTo>
                  <a:lnTo>
                    <a:pt x="101" y="2135"/>
                  </a:lnTo>
                  <a:lnTo>
                    <a:pt x="201" y="2102"/>
                  </a:lnTo>
                  <a:lnTo>
                    <a:pt x="234" y="2068"/>
                  </a:lnTo>
                  <a:lnTo>
                    <a:pt x="234" y="2035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4"/>
            <p:cNvSpPr/>
            <p:nvPr/>
          </p:nvSpPr>
          <p:spPr>
            <a:xfrm>
              <a:off x="6586805" y="3086413"/>
              <a:ext cx="8223" cy="26682"/>
            </a:xfrm>
            <a:custGeom>
              <a:rect b="b" l="l" r="r" t="t"/>
              <a:pathLst>
                <a:path extrusionOk="0" h="1736" w="535">
                  <a:moveTo>
                    <a:pt x="501" y="1"/>
                  </a:moveTo>
                  <a:lnTo>
                    <a:pt x="368" y="67"/>
                  </a:lnTo>
                  <a:lnTo>
                    <a:pt x="334" y="101"/>
                  </a:lnTo>
                  <a:lnTo>
                    <a:pt x="334" y="134"/>
                  </a:lnTo>
                  <a:lnTo>
                    <a:pt x="1" y="735"/>
                  </a:lnTo>
                  <a:cubicBezTo>
                    <a:pt x="1" y="768"/>
                    <a:pt x="1" y="768"/>
                    <a:pt x="1" y="801"/>
                  </a:cubicBezTo>
                  <a:cubicBezTo>
                    <a:pt x="1" y="801"/>
                    <a:pt x="1" y="835"/>
                    <a:pt x="1" y="835"/>
                  </a:cubicBezTo>
                  <a:lnTo>
                    <a:pt x="68" y="968"/>
                  </a:lnTo>
                  <a:lnTo>
                    <a:pt x="101" y="968"/>
                  </a:lnTo>
                  <a:cubicBezTo>
                    <a:pt x="101" y="968"/>
                    <a:pt x="101" y="935"/>
                    <a:pt x="134" y="935"/>
                  </a:cubicBezTo>
                  <a:lnTo>
                    <a:pt x="334" y="534"/>
                  </a:lnTo>
                  <a:lnTo>
                    <a:pt x="334" y="1702"/>
                  </a:lnTo>
                  <a:cubicBezTo>
                    <a:pt x="334" y="1702"/>
                    <a:pt x="334" y="1735"/>
                    <a:pt x="334" y="1735"/>
                  </a:cubicBezTo>
                  <a:lnTo>
                    <a:pt x="368" y="1735"/>
                  </a:lnTo>
                  <a:lnTo>
                    <a:pt x="501" y="1669"/>
                  </a:lnTo>
                  <a:cubicBezTo>
                    <a:pt x="501" y="1669"/>
                    <a:pt x="501" y="1635"/>
                    <a:pt x="535" y="1635"/>
                  </a:cubicBezTo>
                  <a:cubicBezTo>
                    <a:pt x="535" y="1635"/>
                    <a:pt x="535" y="1602"/>
                    <a:pt x="535" y="1602"/>
                  </a:cubicBezTo>
                  <a:lnTo>
                    <a:pt x="535" y="34"/>
                  </a:lnTo>
                  <a:cubicBezTo>
                    <a:pt x="535" y="34"/>
                    <a:pt x="535" y="34"/>
                    <a:pt x="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4"/>
            <p:cNvSpPr/>
            <p:nvPr/>
          </p:nvSpPr>
          <p:spPr>
            <a:xfrm>
              <a:off x="6598087" y="3079758"/>
              <a:ext cx="12834" cy="27697"/>
            </a:xfrm>
            <a:custGeom>
              <a:rect b="b" l="l" r="r" t="t"/>
              <a:pathLst>
                <a:path extrusionOk="0" h="1802" w="835">
                  <a:moveTo>
                    <a:pt x="509" y="309"/>
                  </a:moveTo>
                  <a:cubicBezTo>
                    <a:pt x="534" y="309"/>
                    <a:pt x="551" y="317"/>
                    <a:pt x="568" y="334"/>
                  </a:cubicBezTo>
                  <a:cubicBezTo>
                    <a:pt x="601" y="434"/>
                    <a:pt x="635" y="500"/>
                    <a:pt x="635" y="567"/>
                  </a:cubicBezTo>
                  <a:lnTo>
                    <a:pt x="635" y="767"/>
                  </a:lnTo>
                  <a:lnTo>
                    <a:pt x="635" y="967"/>
                  </a:lnTo>
                  <a:cubicBezTo>
                    <a:pt x="601" y="1068"/>
                    <a:pt x="601" y="1168"/>
                    <a:pt x="568" y="1268"/>
                  </a:cubicBezTo>
                  <a:cubicBezTo>
                    <a:pt x="534" y="1334"/>
                    <a:pt x="501" y="1401"/>
                    <a:pt x="401" y="1434"/>
                  </a:cubicBezTo>
                  <a:cubicBezTo>
                    <a:pt x="368" y="1468"/>
                    <a:pt x="343" y="1484"/>
                    <a:pt x="322" y="1484"/>
                  </a:cubicBezTo>
                  <a:cubicBezTo>
                    <a:pt x="301" y="1484"/>
                    <a:pt x="284" y="1468"/>
                    <a:pt x="268" y="1434"/>
                  </a:cubicBezTo>
                  <a:cubicBezTo>
                    <a:pt x="234" y="1368"/>
                    <a:pt x="201" y="1301"/>
                    <a:pt x="201" y="1201"/>
                  </a:cubicBezTo>
                  <a:lnTo>
                    <a:pt x="201" y="1001"/>
                  </a:lnTo>
                  <a:lnTo>
                    <a:pt x="201" y="801"/>
                  </a:lnTo>
                  <a:cubicBezTo>
                    <a:pt x="201" y="734"/>
                    <a:pt x="234" y="634"/>
                    <a:pt x="268" y="534"/>
                  </a:cubicBezTo>
                  <a:cubicBezTo>
                    <a:pt x="301" y="434"/>
                    <a:pt x="334" y="400"/>
                    <a:pt x="401" y="334"/>
                  </a:cubicBezTo>
                  <a:cubicBezTo>
                    <a:pt x="451" y="317"/>
                    <a:pt x="484" y="309"/>
                    <a:pt x="509" y="309"/>
                  </a:cubicBezTo>
                  <a:close/>
                  <a:moveTo>
                    <a:pt x="601" y="0"/>
                  </a:moveTo>
                  <a:cubicBezTo>
                    <a:pt x="534" y="0"/>
                    <a:pt x="468" y="0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168" y="267"/>
                    <a:pt x="134" y="334"/>
                    <a:pt x="101" y="434"/>
                  </a:cubicBezTo>
                  <a:cubicBezTo>
                    <a:pt x="67" y="500"/>
                    <a:pt x="34" y="567"/>
                    <a:pt x="34" y="667"/>
                  </a:cubicBezTo>
                  <a:cubicBezTo>
                    <a:pt x="1" y="767"/>
                    <a:pt x="1" y="834"/>
                    <a:pt x="1" y="934"/>
                  </a:cubicBezTo>
                  <a:lnTo>
                    <a:pt x="1" y="1134"/>
                  </a:lnTo>
                  <a:lnTo>
                    <a:pt x="1" y="1334"/>
                  </a:lnTo>
                  <a:cubicBezTo>
                    <a:pt x="1" y="1434"/>
                    <a:pt x="1" y="1501"/>
                    <a:pt x="34" y="1568"/>
                  </a:cubicBezTo>
                  <a:cubicBezTo>
                    <a:pt x="34" y="1635"/>
                    <a:pt x="67" y="1701"/>
                    <a:pt x="101" y="1735"/>
                  </a:cubicBezTo>
                  <a:cubicBezTo>
                    <a:pt x="134" y="1768"/>
                    <a:pt x="168" y="1801"/>
                    <a:pt x="234" y="1801"/>
                  </a:cubicBezTo>
                  <a:cubicBezTo>
                    <a:pt x="301" y="1801"/>
                    <a:pt x="368" y="1768"/>
                    <a:pt x="401" y="1735"/>
                  </a:cubicBezTo>
                  <a:cubicBezTo>
                    <a:pt x="501" y="1701"/>
                    <a:pt x="534" y="1635"/>
                    <a:pt x="601" y="1568"/>
                  </a:cubicBezTo>
                  <a:cubicBezTo>
                    <a:pt x="668" y="1535"/>
                    <a:pt x="701" y="1468"/>
                    <a:pt x="735" y="1368"/>
                  </a:cubicBezTo>
                  <a:cubicBezTo>
                    <a:pt x="768" y="1301"/>
                    <a:pt x="768" y="1234"/>
                    <a:pt x="801" y="1134"/>
                  </a:cubicBezTo>
                  <a:cubicBezTo>
                    <a:pt x="801" y="1034"/>
                    <a:pt x="835" y="967"/>
                    <a:pt x="835" y="867"/>
                  </a:cubicBezTo>
                  <a:lnTo>
                    <a:pt x="835" y="467"/>
                  </a:lnTo>
                  <a:cubicBezTo>
                    <a:pt x="835" y="367"/>
                    <a:pt x="801" y="300"/>
                    <a:pt x="801" y="200"/>
                  </a:cubicBezTo>
                  <a:cubicBezTo>
                    <a:pt x="801" y="167"/>
                    <a:pt x="768" y="100"/>
                    <a:pt x="735" y="67"/>
                  </a:cubicBezTo>
                  <a:cubicBezTo>
                    <a:pt x="701" y="0"/>
                    <a:pt x="635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6613472" y="3066939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267" y="634"/>
                  </a:moveTo>
                  <a:cubicBezTo>
                    <a:pt x="267" y="667"/>
                    <a:pt x="267" y="701"/>
                    <a:pt x="301" y="701"/>
                  </a:cubicBezTo>
                  <a:lnTo>
                    <a:pt x="301" y="934"/>
                  </a:lnTo>
                  <a:cubicBezTo>
                    <a:pt x="267" y="968"/>
                    <a:pt x="267" y="1001"/>
                    <a:pt x="267" y="1034"/>
                  </a:cubicBezTo>
                  <a:cubicBezTo>
                    <a:pt x="234" y="1034"/>
                    <a:pt x="234" y="1068"/>
                    <a:pt x="201" y="1101"/>
                  </a:cubicBezTo>
                  <a:lnTo>
                    <a:pt x="134" y="1101"/>
                  </a:lnTo>
                  <a:cubicBezTo>
                    <a:pt x="134" y="1068"/>
                    <a:pt x="134" y="1034"/>
                    <a:pt x="134" y="1001"/>
                  </a:cubicBezTo>
                  <a:cubicBezTo>
                    <a:pt x="134" y="1001"/>
                    <a:pt x="134" y="1001"/>
                    <a:pt x="134" y="968"/>
                  </a:cubicBezTo>
                  <a:lnTo>
                    <a:pt x="134" y="834"/>
                  </a:lnTo>
                  <a:cubicBezTo>
                    <a:pt x="134" y="834"/>
                    <a:pt x="134" y="801"/>
                    <a:pt x="134" y="801"/>
                  </a:cubicBezTo>
                  <a:cubicBezTo>
                    <a:pt x="134" y="767"/>
                    <a:pt x="134" y="734"/>
                    <a:pt x="134" y="701"/>
                  </a:cubicBezTo>
                  <a:cubicBezTo>
                    <a:pt x="167" y="667"/>
                    <a:pt x="167" y="667"/>
                    <a:pt x="201" y="634"/>
                  </a:cubicBezTo>
                  <a:close/>
                  <a:moveTo>
                    <a:pt x="301" y="400"/>
                  </a:moveTo>
                  <a:cubicBezTo>
                    <a:pt x="267" y="400"/>
                    <a:pt x="234" y="434"/>
                    <a:pt x="201" y="434"/>
                  </a:cubicBezTo>
                  <a:cubicBezTo>
                    <a:pt x="167" y="467"/>
                    <a:pt x="134" y="501"/>
                    <a:pt x="134" y="534"/>
                  </a:cubicBezTo>
                  <a:cubicBezTo>
                    <a:pt x="101" y="567"/>
                    <a:pt x="67" y="601"/>
                    <a:pt x="34" y="634"/>
                  </a:cubicBezTo>
                  <a:cubicBezTo>
                    <a:pt x="0" y="701"/>
                    <a:pt x="0" y="767"/>
                    <a:pt x="0" y="867"/>
                  </a:cubicBezTo>
                  <a:lnTo>
                    <a:pt x="0" y="1001"/>
                  </a:lnTo>
                  <a:cubicBezTo>
                    <a:pt x="0" y="1034"/>
                    <a:pt x="0" y="1068"/>
                    <a:pt x="0" y="1134"/>
                  </a:cubicBezTo>
                  <a:cubicBezTo>
                    <a:pt x="0" y="1168"/>
                    <a:pt x="0" y="1201"/>
                    <a:pt x="0" y="1234"/>
                  </a:cubicBezTo>
                  <a:cubicBezTo>
                    <a:pt x="0" y="1234"/>
                    <a:pt x="0" y="1268"/>
                    <a:pt x="34" y="1301"/>
                  </a:cubicBezTo>
                  <a:cubicBezTo>
                    <a:pt x="67" y="1301"/>
                    <a:pt x="67" y="1334"/>
                    <a:pt x="101" y="1334"/>
                  </a:cubicBezTo>
                  <a:cubicBezTo>
                    <a:pt x="134" y="1301"/>
                    <a:pt x="167" y="1301"/>
                    <a:pt x="201" y="1301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34" y="1134"/>
                    <a:pt x="367" y="1101"/>
                  </a:cubicBezTo>
                  <a:cubicBezTo>
                    <a:pt x="401" y="1068"/>
                    <a:pt x="401" y="1034"/>
                    <a:pt x="401" y="968"/>
                  </a:cubicBezTo>
                  <a:lnTo>
                    <a:pt x="401" y="867"/>
                  </a:lnTo>
                  <a:lnTo>
                    <a:pt x="401" y="734"/>
                  </a:lnTo>
                  <a:lnTo>
                    <a:pt x="401" y="601"/>
                  </a:lnTo>
                  <a:cubicBezTo>
                    <a:pt x="434" y="567"/>
                    <a:pt x="434" y="534"/>
                    <a:pt x="401" y="501"/>
                  </a:cubicBezTo>
                  <a:cubicBezTo>
                    <a:pt x="401" y="467"/>
                    <a:pt x="401" y="467"/>
                    <a:pt x="367" y="434"/>
                  </a:cubicBezTo>
                  <a:cubicBezTo>
                    <a:pt x="334" y="434"/>
                    <a:pt x="334" y="400"/>
                    <a:pt x="301" y="400"/>
                  </a:cubicBezTo>
                  <a:close/>
                  <a:moveTo>
                    <a:pt x="934" y="1068"/>
                  </a:moveTo>
                  <a:cubicBezTo>
                    <a:pt x="934" y="1101"/>
                    <a:pt x="934" y="1134"/>
                    <a:pt x="934" y="1201"/>
                  </a:cubicBezTo>
                  <a:lnTo>
                    <a:pt x="934" y="1334"/>
                  </a:lnTo>
                  <a:cubicBezTo>
                    <a:pt x="934" y="1334"/>
                    <a:pt x="934" y="1368"/>
                    <a:pt x="934" y="1368"/>
                  </a:cubicBezTo>
                  <a:cubicBezTo>
                    <a:pt x="934" y="1401"/>
                    <a:pt x="934" y="1435"/>
                    <a:pt x="934" y="1468"/>
                  </a:cubicBezTo>
                  <a:cubicBezTo>
                    <a:pt x="934" y="1468"/>
                    <a:pt x="901" y="1501"/>
                    <a:pt x="868" y="1535"/>
                  </a:cubicBezTo>
                  <a:lnTo>
                    <a:pt x="834" y="1535"/>
                  </a:lnTo>
                  <a:cubicBezTo>
                    <a:pt x="801" y="1468"/>
                    <a:pt x="801" y="1435"/>
                    <a:pt x="801" y="1401"/>
                  </a:cubicBezTo>
                  <a:lnTo>
                    <a:pt x="801" y="1268"/>
                  </a:lnTo>
                  <a:cubicBezTo>
                    <a:pt x="801" y="1268"/>
                    <a:pt x="801" y="1234"/>
                    <a:pt x="801" y="1234"/>
                  </a:cubicBezTo>
                  <a:cubicBezTo>
                    <a:pt x="801" y="1201"/>
                    <a:pt x="801" y="1168"/>
                    <a:pt x="801" y="1134"/>
                  </a:cubicBezTo>
                  <a:cubicBezTo>
                    <a:pt x="801" y="1101"/>
                    <a:pt x="834" y="1101"/>
                    <a:pt x="868" y="1068"/>
                  </a:cubicBezTo>
                  <a:close/>
                  <a:moveTo>
                    <a:pt x="968" y="867"/>
                  </a:moveTo>
                  <a:cubicBezTo>
                    <a:pt x="934" y="867"/>
                    <a:pt x="901" y="867"/>
                    <a:pt x="868" y="901"/>
                  </a:cubicBezTo>
                  <a:cubicBezTo>
                    <a:pt x="834" y="901"/>
                    <a:pt x="801" y="934"/>
                    <a:pt x="768" y="968"/>
                  </a:cubicBezTo>
                  <a:cubicBezTo>
                    <a:pt x="734" y="1001"/>
                    <a:pt x="701" y="1034"/>
                    <a:pt x="701" y="1068"/>
                  </a:cubicBezTo>
                  <a:cubicBezTo>
                    <a:pt x="668" y="1101"/>
                    <a:pt x="668" y="1134"/>
                    <a:pt x="668" y="1201"/>
                  </a:cubicBezTo>
                  <a:cubicBezTo>
                    <a:pt x="668" y="1234"/>
                    <a:pt x="668" y="1268"/>
                    <a:pt x="668" y="1301"/>
                  </a:cubicBezTo>
                  <a:lnTo>
                    <a:pt x="668" y="1568"/>
                  </a:lnTo>
                  <a:cubicBezTo>
                    <a:pt x="634" y="1601"/>
                    <a:pt x="634" y="1635"/>
                    <a:pt x="668" y="1668"/>
                  </a:cubicBezTo>
                  <a:cubicBezTo>
                    <a:pt x="668" y="1701"/>
                    <a:pt x="668" y="1701"/>
                    <a:pt x="701" y="1735"/>
                  </a:cubicBezTo>
                  <a:cubicBezTo>
                    <a:pt x="701" y="1768"/>
                    <a:pt x="734" y="1768"/>
                    <a:pt x="768" y="1768"/>
                  </a:cubicBezTo>
                  <a:cubicBezTo>
                    <a:pt x="801" y="1768"/>
                    <a:pt x="834" y="1735"/>
                    <a:pt x="868" y="1735"/>
                  </a:cubicBezTo>
                  <a:cubicBezTo>
                    <a:pt x="901" y="1701"/>
                    <a:pt x="934" y="1668"/>
                    <a:pt x="968" y="1635"/>
                  </a:cubicBezTo>
                  <a:cubicBezTo>
                    <a:pt x="1001" y="1601"/>
                    <a:pt x="1001" y="1568"/>
                    <a:pt x="1035" y="1535"/>
                  </a:cubicBezTo>
                  <a:cubicBezTo>
                    <a:pt x="1035" y="1501"/>
                    <a:pt x="1068" y="1468"/>
                    <a:pt x="1068" y="1435"/>
                  </a:cubicBezTo>
                  <a:cubicBezTo>
                    <a:pt x="1068" y="1401"/>
                    <a:pt x="1101" y="1334"/>
                    <a:pt x="1101" y="1301"/>
                  </a:cubicBezTo>
                  <a:lnTo>
                    <a:pt x="1101" y="1034"/>
                  </a:lnTo>
                  <a:cubicBezTo>
                    <a:pt x="1101" y="1001"/>
                    <a:pt x="1068" y="968"/>
                    <a:pt x="1068" y="968"/>
                  </a:cubicBezTo>
                  <a:cubicBezTo>
                    <a:pt x="1068" y="934"/>
                    <a:pt x="1068" y="901"/>
                    <a:pt x="1035" y="867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4" y="67"/>
                    <a:pt x="834" y="100"/>
                  </a:cubicBezTo>
                  <a:lnTo>
                    <a:pt x="801" y="134"/>
                  </a:lnTo>
                  <a:lnTo>
                    <a:pt x="67" y="2102"/>
                  </a:lnTo>
                  <a:cubicBezTo>
                    <a:pt x="67" y="2135"/>
                    <a:pt x="67" y="2135"/>
                    <a:pt x="67" y="2135"/>
                  </a:cubicBezTo>
                  <a:lnTo>
                    <a:pt x="101" y="2135"/>
                  </a:lnTo>
                  <a:lnTo>
                    <a:pt x="201" y="2102"/>
                  </a:lnTo>
                  <a:lnTo>
                    <a:pt x="234" y="2068"/>
                  </a:lnTo>
                  <a:lnTo>
                    <a:pt x="234" y="2035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4"/>
            <p:cNvSpPr/>
            <p:nvPr/>
          </p:nvSpPr>
          <p:spPr>
            <a:xfrm>
              <a:off x="6463246" y="3145127"/>
              <a:ext cx="60004" cy="43328"/>
            </a:xfrm>
            <a:custGeom>
              <a:rect b="b" l="l" r="r" t="t"/>
              <a:pathLst>
                <a:path extrusionOk="0" h="2819" w="3904">
                  <a:moveTo>
                    <a:pt x="113" y="0"/>
                  </a:moveTo>
                  <a:cubicBezTo>
                    <a:pt x="101" y="0"/>
                    <a:pt x="84" y="17"/>
                    <a:pt x="68" y="50"/>
                  </a:cubicBezTo>
                  <a:cubicBezTo>
                    <a:pt x="1" y="84"/>
                    <a:pt x="1" y="150"/>
                    <a:pt x="1" y="217"/>
                  </a:cubicBezTo>
                  <a:lnTo>
                    <a:pt x="1" y="784"/>
                  </a:lnTo>
                  <a:lnTo>
                    <a:pt x="1" y="817"/>
                  </a:lnTo>
                  <a:cubicBezTo>
                    <a:pt x="1" y="817"/>
                    <a:pt x="34" y="817"/>
                    <a:pt x="68" y="784"/>
                  </a:cubicBezTo>
                  <a:cubicBezTo>
                    <a:pt x="101" y="717"/>
                    <a:pt x="134" y="651"/>
                    <a:pt x="134" y="584"/>
                  </a:cubicBezTo>
                  <a:lnTo>
                    <a:pt x="134" y="50"/>
                  </a:lnTo>
                  <a:cubicBezTo>
                    <a:pt x="134" y="17"/>
                    <a:pt x="126" y="0"/>
                    <a:pt x="113" y="0"/>
                  </a:cubicBezTo>
                  <a:close/>
                  <a:moveTo>
                    <a:pt x="3870" y="384"/>
                  </a:moveTo>
                  <a:lnTo>
                    <a:pt x="3503" y="617"/>
                  </a:lnTo>
                  <a:cubicBezTo>
                    <a:pt x="3470" y="651"/>
                    <a:pt x="3437" y="717"/>
                    <a:pt x="3403" y="784"/>
                  </a:cubicBezTo>
                  <a:lnTo>
                    <a:pt x="3403" y="851"/>
                  </a:lnTo>
                  <a:lnTo>
                    <a:pt x="3437" y="851"/>
                  </a:lnTo>
                  <a:lnTo>
                    <a:pt x="3804" y="651"/>
                  </a:lnTo>
                  <a:cubicBezTo>
                    <a:pt x="3837" y="617"/>
                    <a:pt x="3870" y="551"/>
                    <a:pt x="3904" y="484"/>
                  </a:cubicBezTo>
                  <a:cubicBezTo>
                    <a:pt x="3904" y="417"/>
                    <a:pt x="3904" y="384"/>
                    <a:pt x="3870" y="384"/>
                  </a:cubicBezTo>
                  <a:close/>
                  <a:moveTo>
                    <a:pt x="3154" y="809"/>
                  </a:moveTo>
                  <a:cubicBezTo>
                    <a:pt x="3149" y="809"/>
                    <a:pt x="3143" y="811"/>
                    <a:pt x="3136" y="817"/>
                  </a:cubicBezTo>
                  <a:lnTo>
                    <a:pt x="2769" y="1018"/>
                  </a:lnTo>
                  <a:cubicBezTo>
                    <a:pt x="2736" y="1051"/>
                    <a:pt x="2703" y="1118"/>
                    <a:pt x="2669" y="1184"/>
                  </a:cubicBezTo>
                  <a:lnTo>
                    <a:pt x="2669" y="1251"/>
                  </a:lnTo>
                  <a:cubicBezTo>
                    <a:pt x="2703" y="1251"/>
                    <a:pt x="2703" y="1284"/>
                    <a:pt x="2703" y="1284"/>
                  </a:cubicBezTo>
                  <a:lnTo>
                    <a:pt x="3070" y="1084"/>
                  </a:lnTo>
                  <a:cubicBezTo>
                    <a:pt x="3136" y="1018"/>
                    <a:pt x="3170" y="951"/>
                    <a:pt x="3170" y="917"/>
                  </a:cubicBezTo>
                  <a:cubicBezTo>
                    <a:pt x="3197" y="863"/>
                    <a:pt x="3180" y="809"/>
                    <a:pt x="3154" y="809"/>
                  </a:cubicBezTo>
                  <a:close/>
                  <a:moveTo>
                    <a:pt x="2403" y="1218"/>
                  </a:moveTo>
                  <a:lnTo>
                    <a:pt x="2069" y="1451"/>
                  </a:lnTo>
                  <a:cubicBezTo>
                    <a:pt x="2002" y="1485"/>
                    <a:pt x="1969" y="1518"/>
                    <a:pt x="1969" y="1585"/>
                  </a:cubicBezTo>
                  <a:lnTo>
                    <a:pt x="1969" y="1685"/>
                  </a:lnTo>
                  <a:lnTo>
                    <a:pt x="2336" y="1485"/>
                  </a:lnTo>
                  <a:cubicBezTo>
                    <a:pt x="2403" y="1451"/>
                    <a:pt x="2436" y="1384"/>
                    <a:pt x="2436" y="1318"/>
                  </a:cubicBezTo>
                  <a:cubicBezTo>
                    <a:pt x="2469" y="1251"/>
                    <a:pt x="2436" y="1218"/>
                    <a:pt x="2403" y="1218"/>
                  </a:cubicBezTo>
                  <a:close/>
                  <a:moveTo>
                    <a:pt x="113" y="1126"/>
                  </a:moveTo>
                  <a:cubicBezTo>
                    <a:pt x="101" y="1126"/>
                    <a:pt x="84" y="1134"/>
                    <a:pt x="68" y="1151"/>
                  </a:cubicBezTo>
                  <a:cubicBezTo>
                    <a:pt x="1" y="1218"/>
                    <a:pt x="1" y="1284"/>
                    <a:pt x="1" y="1351"/>
                  </a:cubicBezTo>
                  <a:lnTo>
                    <a:pt x="1" y="1918"/>
                  </a:lnTo>
                  <a:lnTo>
                    <a:pt x="1" y="1952"/>
                  </a:lnTo>
                  <a:cubicBezTo>
                    <a:pt x="1" y="1952"/>
                    <a:pt x="34" y="1952"/>
                    <a:pt x="68" y="1918"/>
                  </a:cubicBezTo>
                  <a:cubicBezTo>
                    <a:pt x="101" y="1851"/>
                    <a:pt x="134" y="1785"/>
                    <a:pt x="134" y="1718"/>
                  </a:cubicBezTo>
                  <a:lnTo>
                    <a:pt x="134" y="1151"/>
                  </a:lnTo>
                  <a:cubicBezTo>
                    <a:pt x="134" y="1134"/>
                    <a:pt x="126" y="1126"/>
                    <a:pt x="113" y="1126"/>
                  </a:cubicBezTo>
                  <a:close/>
                  <a:moveTo>
                    <a:pt x="1702" y="1651"/>
                  </a:moveTo>
                  <a:lnTo>
                    <a:pt x="1335" y="1851"/>
                  </a:lnTo>
                  <a:cubicBezTo>
                    <a:pt x="1302" y="1885"/>
                    <a:pt x="1268" y="1952"/>
                    <a:pt x="1235" y="2018"/>
                  </a:cubicBezTo>
                  <a:lnTo>
                    <a:pt x="1235" y="2085"/>
                  </a:lnTo>
                  <a:lnTo>
                    <a:pt x="1268" y="2118"/>
                  </a:lnTo>
                  <a:lnTo>
                    <a:pt x="1635" y="1918"/>
                  </a:lnTo>
                  <a:cubicBezTo>
                    <a:pt x="1669" y="1851"/>
                    <a:pt x="1702" y="1785"/>
                    <a:pt x="1735" y="1751"/>
                  </a:cubicBezTo>
                  <a:cubicBezTo>
                    <a:pt x="1735" y="1685"/>
                    <a:pt x="1735" y="1651"/>
                    <a:pt x="1702" y="1651"/>
                  </a:cubicBezTo>
                  <a:close/>
                  <a:moveTo>
                    <a:pt x="968" y="2052"/>
                  </a:moveTo>
                  <a:lnTo>
                    <a:pt x="601" y="2252"/>
                  </a:lnTo>
                  <a:cubicBezTo>
                    <a:pt x="535" y="2318"/>
                    <a:pt x="501" y="2352"/>
                    <a:pt x="501" y="2419"/>
                  </a:cubicBezTo>
                  <a:lnTo>
                    <a:pt x="501" y="2519"/>
                  </a:lnTo>
                  <a:lnTo>
                    <a:pt x="535" y="2519"/>
                  </a:lnTo>
                  <a:lnTo>
                    <a:pt x="901" y="2318"/>
                  </a:lnTo>
                  <a:cubicBezTo>
                    <a:pt x="935" y="2252"/>
                    <a:pt x="968" y="2218"/>
                    <a:pt x="1002" y="2152"/>
                  </a:cubicBezTo>
                  <a:cubicBezTo>
                    <a:pt x="1002" y="2052"/>
                    <a:pt x="1002" y="2052"/>
                    <a:pt x="968" y="2052"/>
                  </a:cubicBezTo>
                  <a:close/>
                  <a:moveTo>
                    <a:pt x="113" y="2227"/>
                  </a:moveTo>
                  <a:cubicBezTo>
                    <a:pt x="101" y="2227"/>
                    <a:pt x="84" y="2235"/>
                    <a:pt x="68" y="2252"/>
                  </a:cubicBezTo>
                  <a:cubicBezTo>
                    <a:pt x="34" y="2318"/>
                    <a:pt x="1" y="2385"/>
                    <a:pt x="1" y="2452"/>
                  </a:cubicBezTo>
                  <a:lnTo>
                    <a:pt x="1" y="2785"/>
                  </a:lnTo>
                  <a:lnTo>
                    <a:pt x="1" y="2819"/>
                  </a:lnTo>
                  <a:lnTo>
                    <a:pt x="34" y="2819"/>
                  </a:lnTo>
                  <a:lnTo>
                    <a:pt x="168" y="2719"/>
                  </a:lnTo>
                  <a:cubicBezTo>
                    <a:pt x="234" y="2685"/>
                    <a:pt x="234" y="2619"/>
                    <a:pt x="268" y="2585"/>
                  </a:cubicBezTo>
                  <a:cubicBezTo>
                    <a:pt x="301" y="2485"/>
                    <a:pt x="268" y="2485"/>
                    <a:pt x="234" y="2485"/>
                  </a:cubicBezTo>
                  <a:lnTo>
                    <a:pt x="134" y="2552"/>
                  </a:lnTo>
                  <a:lnTo>
                    <a:pt x="134" y="2252"/>
                  </a:lnTo>
                  <a:cubicBezTo>
                    <a:pt x="134" y="2235"/>
                    <a:pt x="126" y="2227"/>
                    <a:pt x="113" y="2227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4"/>
            <p:cNvSpPr/>
            <p:nvPr/>
          </p:nvSpPr>
          <p:spPr>
            <a:xfrm>
              <a:off x="6526831" y="3144358"/>
              <a:ext cx="7700" cy="7193"/>
            </a:xfrm>
            <a:custGeom>
              <a:rect b="b" l="l" r="r" t="t"/>
              <a:pathLst>
                <a:path extrusionOk="0" h="468" w="501">
                  <a:moveTo>
                    <a:pt x="467" y="0"/>
                  </a:moveTo>
                  <a:lnTo>
                    <a:pt x="100" y="200"/>
                  </a:lnTo>
                  <a:cubicBezTo>
                    <a:pt x="33" y="267"/>
                    <a:pt x="0" y="300"/>
                    <a:pt x="0" y="367"/>
                  </a:cubicBezTo>
                  <a:cubicBezTo>
                    <a:pt x="0" y="400"/>
                    <a:pt x="0" y="434"/>
                    <a:pt x="0" y="467"/>
                  </a:cubicBezTo>
                  <a:lnTo>
                    <a:pt x="33" y="467"/>
                  </a:lnTo>
                  <a:lnTo>
                    <a:pt x="400" y="267"/>
                  </a:lnTo>
                  <a:cubicBezTo>
                    <a:pt x="434" y="200"/>
                    <a:pt x="467" y="167"/>
                    <a:pt x="500" y="100"/>
                  </a:cubicBezTo>
                  <a:cubicBezTo>
                    <a:pt x="500" y="33"/>
                    <a:pt x="500" y="0"/>
                    <a:pt x="467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6538098" y="3137995"/>
              <a:ext cx="7670" cy="7393"/>
            </a:xfrm>
            <a:custGeom>
              <a:rect b="b" l="l" r="r" t="t"/>
              <a:pathLst>
                <a:path extrusionOk="0" h="481" w="499">
                  <a:moveTo>
                    <a:pt x="488" y="1"/>
                  </a:moveTo>
                  <a:cubicBezTo>
                    <a:pt x="483" y="1"/>
                    <a:pt x="477" y="5"/>
                    <a:pt x="468" y="14"/>
                  </a:cubicBezTo>
                  <a:lnTo>
                    <a:pt x="101" y="214"/>
                  </a:lnTo>
                  <a:cubicBezTo>
                    <a:pt x="34" y="247"/>
                    <a:pt x="1" y="314"/>
                    <a:pt x="1" y="381"/>
                  </a:cubicBezTo>
                  <a:lnTo>
                    <a:pt x="1" y="481"/>
                  </a:lnTo>
                  <a:cubicBezTo>
                    <a:pt x="1" y="481"/>
                    <a:pt x="34" y="447"/>
                    <a:pt x="34" y="447"/>
                  </a:cubicBezTo>
                  <a:lnTo>
                    <a:pt x="401" y="247"/>
                  </a:lnTo>
                  <a:cubicBezTo>
                    <a:pt x="435" y="214"/>
                    <a:pt x="468" y="147"/>
                    <a:pt x="468" y="81"/>
                  </a:cubicBezTo>
                  <a:cubicBezTo>
                    <a:pt x="492" y="32"/>
                    <a:pt x="499" y="1"/>
                    <a:pt x="48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6549379" y="3131340"/>
              <a:ext cx="7685" cy="7393"/>
            </a:xfrm>
            <a:custGeom>
              <a:rect b="b" l="l" r="r" t="t"/>
              <a:pathLst>
                <a:path extrusionOk="0" h="481" w="500">
                  <a:moveTo>
                    <a:pt x="487" y="1"/>
                  </a:moveTo>
                  <a:cubicBezTo>
                    <a:pt x="482" y="1"/>
                    <a:pt x="476" y="5"/>
                    <a:pt x="468" y="13"/>
                  </a:cubicBezTo>
                  <a:lnTo>
                    <a:pt x="101" y="213"/>
                  </a:lnTo>
                  <a:cubicBezTo>
                    <a:pt x="34" y="247"/>
                    <a:pt x="1" y="313"/>
                    <a:pt x="1" y="380"/>
                  </a:cubicBezTo>
                  <a:lnTo>
                    <a:pt x="1" y="480"/>
                  </a:lnTo>
                  <a:lnTo>
                    <a:pt x="34" y="480"/>
                  </a:lnTo>
                  <a:lnTo>
                    <a:pt x="368" y="280"/>
                  </a:lnTo>
                  <a:cubicBezTo>
                    <a:pt x="434" y="213"/>
                    <a:pt x="468" y="147"/>
                    <a:pt x="468" y="113"/>
                  </a:cubicBezTo>
                  <a:cubicBezTo>
                    <a:pt x="493" y="38"/>
                    <a:pt x="499" y="1"/>
                    <a:pt x="48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6560661" y="3124869"/>
              <a:ext cx="7716" cy="7193"/>
            </a:xfrm>
            <a:custGeom>
              <a:rect b="b" l="l" r="r" t="t"/>
              <a:pathLst>
                <a:path extrusionOk="0" h="468" w="502">
                  <a:moveTo>
                    <a:pt x="434" y="1"/>
                  </a:moveTo>
                  <a:lnTo>
                    <a:pt x="67" y="201"/>
                  </a:lnTo>
                  <a:cubicBezTo>
                    <a:pt x="34" y="267"/>
                    <a:pt x="1" y="334"/>
                    <a:pt x="1" y="367"/>
                  </a:cubicBezTo>
                  <a:lnTo>
                    <a:pt x="1" y="468"/>
                  </a:lnTo>
                  <a:lnTo>
                    <a:pt x="368" y="267"/>
                  </a:lnTo>
                  <a:cubicBezTo>
                    <a:pt x="434" y="234"/>
                    <a:pt x="468" y="167"/>
                    <a:pt x="468" y="101"/>
                  </a:cubicBezTo>
                  <a:cubicBezTo>
                    <a:pt x="501" y="1"/>
                    <a:pt x="468" y="1"/>
                    <a:pt x="43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6263805" y="3054536"/>
              <a:ext cx="73853" cy="50429"/>
            </a:xfrm>
            <a:custGeom>
              <a:rect b="b" l="l" r="r" t="t"/>
              <a:pathLst>
                <a:path extrusionOk="0" h="3281" w="4805">
                  <a:moveTo>
                    <a:pt x="4629" y="1"/>
                  </a:moveTo>
                  <a:cubicBezTo>
                    <a:pt x="4591" y="1"/>
                    <a:pt x="4549" y="13"/>
                    <a:pt x="4504" y="40"/>
                  </a:cubicBezTo>
                  <a:lnTo>
                    <a:pt x="268" y="2442"/>
                  </a:lnTo>
                  <a:cubicBezTo>
                    <a:pt x="101" y="2575"/>
                    <a:pt x="1" y="2809"/>
                    <a:pt x="1" y="3009"/>
                  </a:cubicBezTo>
                  <a:cubicBezTo>
                    <a:pt x="26" y="3181"/>
                    <a:pt x="105" y="3281"/>
                    <a:pt x="212" y="3281"/>
                  </a:cubicBezTo>
                  <a:cubicBezTo>
                    <a:pt x="250" y="3281"/>
                    <a:pt x="291" y="3268"/>
                    <a:pt x="334" y="3242"/>
                  </a:cubicBezTo>
                  <a:lnTo>
                    <a:pt x="4504" y="807"/>
                  </a:lnTo>
                  <a:cubicBezTo>
                    <a:pt x="4671" y="674"/>
                    <a:pt x="4771" y="474"/>
                    <a:pt x="4804" y="240"/>
                  </a:cubicBezTo>
                  <a:cubicBezTo>
                    <a:pt x="4804" y="94"/>
                    <a:pt x="4733" y="1"/>
                    <a:pt x="462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6268431" y="3241896"/>
              <a:ext cx="73330" cy="50214"/>
            </a:xfrm>
            <a:custGeom>
              <a:rect b="b" l="l" r="r" t="t"/>
              <a:pathLst>
                <a:path extrusionOk="0" h="3267" w="4771">
                  <a:moveTo>
                    <a:pt x="4599" y="1"/>
                  </a:moveTo>
                  <a:cubicBezTo>
                    <a:pt x="4568" y="1"/>
                    <a:pt x="4536" y="9"/>
                    <a:pt x="4503" y="25"/>
                  </a:cubicBezTo>
                  <a:lnTo>
                    <a:pt x="267" y="2460"/>
                  </a:lnTo>
                  <a:cubicBezTo>
                    <a:pt x="100" y="2594"/>
                    <a:pt x="0" y="2794"/>
                    <a:pt x="0" y="3027"/>
                  </a:cubicBezTo>
                  <a:cubicBezTo>
                    <a:pt x="0" y="3174"/>
                    <a:pt x="72" y="3267"/>
                    <a:pt x="175" y="3267"/>
                  </a:cubicBezTo>
                  <a:cubicBezTo>
                    <a:pt x="213" y="3267"/>
                    <a:pt x="256" y="3254"/>
                    <a:pt x="300" y="3228"/>
                  </a:cubicBezTo>
                  <a:lnTo>
                    <a:pt x="4470" y="793"/>
                  </a:lnTo>
                  <a:cubicBezTo>
                    <a:pt x="4670" y="659"/>
                    <a:pt x="4770" y="459"/>
                    <a:pt x="4770" y="259"/>
                  </a:cubicBezTo>
                  <a:cubicBezTo>
                    <a:pt x="4770" y="82"/>
                    <a:pt x="4694" y="1"/>
                    <a:pt x="459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6571435" y="3102736"/>
              <a:ext cx="73837" cy="50152"/>
            </a:xfrm>
            <a:custGeom>
              <a:rect b="b" l="l" r="r" t="t"/>
              <a:pathLst>
                <a:path extrusionOk="0" h="3263" w="4804">
                  <a:moveTo>
                    <a:pt x="4628" y="0"/>
                  </a:moveTo>
                  <a:cubicBezTo>
                    <a:pt x="4590" y="0"/>
                    <a:pt x="4548" y="13"/>
                    <a:pt x="4503" y="40"/>
                  </a:cubicBezTo>
                  <a:lnTo>
                    <a:pt x="300" y="2441"/>
                  </a:lnTo>
                  <a:cubicBezTo>
                    <a:pt x="100" y="2575"/>
                    <a:pt x="0" y="2808"/>
                    <a:pt x="34" y="3042"/>
                  </a:cubicBezTo>
                  <a:cubicBezTo>
                    <a:pt x="34" y="3173"/>
                    <a:pt x="116" y="3263"/>
                    <a:pt x="232" y="3263"/>
                  </a:cubicBezTo>
                  <a:cubicBezTo>
                    <a:pt x="264" y="3263"/>
                    <a:pt x="298" y="3256"/>
                    <a:pt x="334" y="3242"/>
                  </a:cubicBezTo>
                  <a:lnTo>
                    <a:pt x="4503" y="773"/>
                  </a:lnTo>
                  <a:cubicBezTo>
                    <a:pt x="4670" y="640"/>
                    <a:pt x="4804" y="440"/>
                    <a:pt x="4804" y="240"/>
                  </a:cubicBezTo>
                  <a:cubicBezTo>
                    <a:pt x="4804" y="93"/>
                    <a:pt x="4732" y="0"/>
                    <a:pt x="462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6590909" y="2881762"/>
              <a:ext cx="73853" cy="50214"/>
            </a:xfrm>
            <a:custGeom>
              <a:rect b="b" l="l" r="r" t="t"/>
              <a:pathLst>
                <a:path extrusionOk="0" h="3267" w="4805">
                  <a:moveTo>
                    <a:pt x="4629" y="0"/>
                  </a:moveTo>
                  <a:cubicBezTo>
                    <a:pt x="4591" y="0"/>
                    <a:pt x="4549" y="13"/>
                    <a:pt x="4504" y="40"/>
                  </a:cubicBezTo>
                  <a:lnTo>
                    <a:pt x="301" y="2441"/>
                  </a:lnTo>
                  <a:cubicBezTo>
                    <a:pt x="134" y="2575"/>
                    <a:pt x="1" y="2775"/>
                    <a:pt x="34" y="3008"/>
                  </a:cubicBezTo>
                  <a:cubicBezTo>
                    <a:pt x="34" y="3185"/>
                    <a:pt x="111" y="3266"/>
                    <a:pt x="220" y="3266"/>
                  </a:cubicBezTo>
                  <a:cubicBezTo>
                    <a:pt x="255" y="3266"/>
                    <a:pt x="294" y="3258"/>
                    <a:pt x="334" y="3242"/>
                  </a:cubicBezTo>
                  <a:lnTo>
                    <a:pt x="4504" y="773"/>
                  </a:lnTo>
                  <a:cubicBezTo>
                    <a:pt x="4704" y="640"/>
                    <a:pt x="4804" y="440"/>
                    <a:pt x="4804" y="240"/>
                  </a:cubicBezTo>
                  <a:cubicBezTo>
                    <a:pt x="4804" y="93"/>
                    <a:pt x="4733" y="0"/>
                    <a:pt x="462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6366860" y="2744354"/>
              <a:ext cx="182027" cy="123360"/>
            </a:xfrm>
            <a:custGeom>
              <a:rect b="b" l="l" r="r" t="t"/>
              <a:pathLst>
                <a:path extrusionOk="0" h="8026" w="11843">
                  <a:moveTo>
                    <a:pt x="11373" y="1"/>
                  </a:moveTo>
                  <a:cubicBezTo>
                    <a:pt x="11245" y="1"/>
                    <a:pt x="11098" y="46"/>
                    <a:pt x="10942" y="140"/>
                  </a:cubicBezTo>
                  <a:lnTo>
                    <a:pt x="901" y="5944"/>
                  </a:lnTo>
                  <a:cubicBezTo>
                    <a:pt x="368" y="6278"/>
                    <a:pt x="34" y="6811"/>
                    <a:pt x="1" y="7445"/>
                  </a:cubicBezTo>
                  <a:cubicBezTo>
                    <a:pt x="1" y="7826"/>
                    <a:pt x="181" y="8026"/>
                    <a:pt x="450" y="8026"/>
                  </a:cubicBezTo>
                  <a:cubicBezTo>
                    <a:pt x="583" y="8026"/>
                    <a:pt x="737" y="7978"/>
                    <a:pt x="901" y="7879"/>
                  </a:cubicBezTo>
                  <a:lnTo>
                    <a:pt x="10942" y="2075"/>
                  </a:lnTo>
                  <a:cubicBezTo>
                    <a:pt x="11476" y="1774"/>
                    <a:pt x="11809" y="1207"/>
                    <a:pt x="11842" y="607"/>
                  </a:cubicBezTo>
                  <a:cubicBezTo>
                    <a:pt x="11842" y="217"/>
                    <a:pt x="11654" y="1"/>
                    <a:pt x="113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5184062" y="2931791"/>
              <a:ext cx="927487" cy="1049817"/>
            </a:xfrm>
            <a:custGeom>
              <a:rect b="b" l="l" r="r" t="t"/>
              <a:pathLst>
                <a:path extrusionOk="0" h="68303" w="60344">
                  <a:moveTo>
                    <a:pt x="57285" y="0"/>
                  </a:moveTo>
                  <a:cubicBezTo>
                    <a:pt x="57004" y="0"/>
                    <a:pt x="56718" y="85"/>
                    <a:pt x="56474" y="254"/>
                  </a:cubicBezTo>
                  <a:lnTo>
                    <a:pt x="1969" y="31676"/>
                  </a:lnTo>
                  <a:cubicBezTo>
                    <a:pt x="801" y="32410"/>
                    <a:pt x="67" y="33678"/>
                    <a:pt x="1" y="35079"/>
                  </a:cubicBezTo>
                  <a:lnTo>
                    <a:pt x="1" y="37914"/>
                  </a:lnTo>
                  <a:lnTo>
                    <a:pt x="1" y="65234"/>
                  </a:lnTo>
                  <a:cubicBezTo>
                    <a:pt x="1" y="65334"/>
                    <a:pt x="1" y="65434"/>
                    <a:pt x="1" y="65500"/>
                  </a:cubicBezTo>
                  <a:cubicBezTo>
                    <a:pt x="101" y="66168"/>
                    <a:pt x="468" y="66735"/>
                    <a:pt x="1068" y="67035"/>
                  </a:cubicBezTo>
                  <a:lnTo>
                    <a:pt x="3080" y="68203"/>
                  </a:lnTo>
                  <a:lnTo>
                    <a:pt x="3080" y="68203"/>
                  </a:lnTo>
                  <a:cubicBezTo>
                    <a:pt x="2739" y="67951"/>
                    <a:pt x="2536" y="67543"/>
                    <a:pt x="2536" y="67135"/>
                  </a:cubicBezTo>
                  <a:lnTo>
                    <a:pt x="2536" y="40516"/>
                  </a:lnTo>
                  <a:lnTo>
                    <a:pt x="2536" y="36546"/>
                  </a:lnTo>
                  <a:cubicBezTo>
                    <a:pt x="2603" y="35145"/>
                    <a:pt x="3336" y="33878"/>
                    <a:pt x="4504" y="33111"/>
                  </a:cubicBezTo>
                  <a:lnTo>
                    <a:pt x="59010" y="1688"/>
                  </a:lnTo>
                  <a:cubicBezTo>
                    <a:pt x="59263" y="1519"/>
                    <a:pt x="59557" y="1430"/>
                    <a:pt x="59848" y="1430"/>
                  </a:cubicBezTo>
                  <a:cubicBezTo>
                    <a:pt x="60017" y="1430"/>
                    <a:pt x="60185" y="1460"/>
                    <a:pt x="60344" y="1521"/>
                  </a:cubicBezTo>
                  <a:cubicBezTo>
                    <a:pt x="59910" y="1288"/>
                    <a:pt x="58276" y="354"/>
                    <a:pt x="57909" y="154"/>
                  </a:cubicBezTo>
                  <a:cubicBezTo>
                    <a:pt x="57719" y="51"/>
                    <a:pt x="57504" y="0"/>
                    <a:pt x="57285" y="0"/>
                  </a:cubicBezTo>
                  <a:close/>
                  <a:moveTo>
                    <a:pt x="3080" y="68203"/>
                  </a:moveTo>
                  <a:cubicBezTo>
                    <a:pt x="3129" y="68239"/>
                    <a:pt x="3181" y="68273"/>
                    <a:pt x="3236" y="68302"/>
                  </a:cubicBezTo>
                  <a:lnTo>
                    <a:pt x="3136" y="68236"/>
                  </a:lnTo>
                  <a:lnTo>
                    <a:pt x="3080" y="6820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5223025" y="2953770"/>
              <a:ext cx="898269" cy="1030220"/>
            </a:xfrm>
            <a:custGeom>
              <a:rect b="b" l="l" r="r" t="t"/>
              <a:pathLst>
                <a:path extrusionOk="0" h="67028" w="58443">
                  <a:moveTo>
                    <a:pt x="57315" y="0"/>
                  </a:moveTo>
                  <a:cubicBezTo>
                    <a:pt x="57026" y="0"/>
                    <a:pt x="56740" y="89"/>
                    <a:pt x="56508" y="258"/>
                  </a:cubicBezTo>
                  <a:lnTo>
                    <a:pt x="1969" y="31681"/>
                  </a:lnTo>
                  <a:cubicBezTo>
                    <a:pt x="801" y="32448"/>
                    <a:pt x="68" y="33715"/>
                    <a:pt x="1" y="35116"/>
                  </a:cubicBezTo>
                  <a:lnTo>
                    <a:pt x="1" y="65672"/>
                  </a:lnTo>
                  <a:cubicBezTo>
                    <a:pt x="1" y="66455"/>
                    <a:pt x="632" y="67027"/>
                    <a:pt x="1330" y="67027"/>
                  </a:cubicBezTo>
                  <a:cubicBezTo>
                    <a:pt x="1553" y="67027"/>
                    <a:pt x="1784" y="66969"/>
                    <a:pt x="2002" y="66839"/>
                  </a:cubicBezTo>
                  <a:lnTo>
                    <a:pt x="56475" y="35450"/>
                  </a:lnTo>
                  <a:cubicBezTo>
                    <a:pt x="57642" y="34683"/>
                    <a:pt x="58376" y="33415"/>
                    <a:pt x="58443" y="32014"/>
                  </a:cubicBezTo>
                  <a:lnTo>
                    <a:pt x="58443" y="1392"/>
                  </a:lnTo>
                  <a:cubicBezTo>
                    <a:pt x="58443" y="1326"/>
                    <a:pt x="58443" y="1225"/>
                    <a:pt x="58443" y="1159"/>
                  </a:cubicBezTo>
                  <a:cubicBezTo>
                    <a:pt x="58443" y="1092"/>
                    <a:pt x="58443" y="1025"/>
                    <a:pt x="58409" y="959"/>
                  </a:cubicBezTo>
                  <a:lnTo>
                    <a:pt x="58409" y="925"/>
                  </a:lnTo>
                  <a:cubicBezTo>
                    <a:pt x="58409" y="859"/>
                    <a:pt x="58376" y="825"/>
                    <a:pt x="58376" y="758"/>
                  </a:cubicBezTo>
                  <a:cubicBezTo>
                    <a:pt x="58343" y="658"/>
                    <a:pt x="58309" y="592"/>
                    <a:pt x="58242" y="492"/>
                  </a:cubicBezTo>
                  <a:cubicBezTo>
                    <a:pt x="58242" y="458"/>
                    <a:pt x="58209" y="425"/>
                    <a:pt x="58176" y="392"/>
                  </a:cubicBezTo>
                  <a:cubicBezTo>
                    <a:pt x="58176" y="358"/>
                    <a:pt x="58142" y="358"/>
                    <a:pt x="58109" y="325"/>
                  </a:cubicBezTo>
                  <a:cubicBezTo>
                    <a:pt x="58076" y="258"/>
                    <a:pt x="58042" y="225"/>
                    <a:pt x="58009" y="191"/>
                  </a:cubicBezTo>
                  <a:cubicBezTo>
                    <a:pt x="57942" y="158"/>
                    <a:pt x="57876" y="125"/>
                    <a:pt x="57809" y="91"/>
                  </a:cubicBezTo>
                  <a:cubicBezTo>
                    <a:pt x="57650" y="30"/>
                    <a:pt x="57482" y="0"/>
                    <a:pt x="573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5193299" y="2931791"/>
              <a:ext cx="918250" cy="531479"/>
            </a:xfrm>
            <a:custGeom>
              <a:rect b="b" l="l" r="r" t="t"/>
              <a:pathLst>
                <a:path extrusionOk="0" h="34579" w="59743">
                  <a:moveTo>
                    <a:pt x="56704" y="0"/>
                  </a:moveTo>
                  <a:cubicBezTo>
                    <a:pt x="56426" y="0"/>
                    <a:pt x="56151" y="85"/>
                    <a:pt x="55907" y="254"/>
                  </a:cubicBezTo>
                  <a:lnTo>
                    <a:pt x="1368" y="31676"/>
                  </a:lnTo>
                  <a:cubicBezTo>
                    <a:pt x="801" y="32010"/>
                    <a:pt x="334" y="32510"/>
                    <a:pt x="0" y="33111"/>
                  </a:cubicBezTo>
                  <a:lnTo>
                    <a:pt x="2502" y="34578"/>
                  </a:lnTo>
                  <a:cubicBezTo>
                    <a:pt x="2836" y="33978"/>
                    <a:pt x="3303" y="33478"/>
                    <a:pt x="3903" y="33111"/>
                  </a:cubicBezTo>
                  <a:lnTo>
                    <a:pt x="58409" y="1688"/>
                  </a:lnTo>
                  <a:cubicBezTo>
                    <a:pt x="58652" y="1505"/>
                    <a:pt x="58933" y="1421"/>
                    <a:pt x="59213" y="1421"/>
                  </a:cubicBezTo>
                  <a:cubicBezTo>
                    <a:pt x="59393" y="1421"/>
                    <a:pt x="59573" y="1456"/>
                    <a:pt x="59743" y="1521"/>
                  </a:cubicBezTo>
                  <a:cubicBezTo>
                    <a:pt x="59343" y="1288"/>
                    <a:pt x="57708" y="354"/>
                    <a:pt x="57341" y="154"/>
                  </a:cubicBezTo>
                  <a:cubicBezTo>
                    <a:pt x="57137" y="51"/>
                    <a:pt x="56920" y="0"/>
                    <a:pt x="567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5352225" y="3056995"/>
              <a:ext cx="709080" cy="410886"/>
            </a:xfrm>
            <a:custGeom>
              <a:rect b="b" l="l" r="r" t="t"/>
              <a:pathLst>
                <a:path extrusionOk="0" h="26733" w="46134">
                  <a:moveTo>
                    <a:pt x="45959" y="0"/>
                  </a:moveTo>
                  <a:cubicBezTo>
                    <a:pt x="45938" y="0"/>
                    <a:pt x="45918" y="4"/>
                    <a:pt x="45900" y="13"/>
                  </a:cubicBezTo>
                  <a:lnTo>
                    <a:pt x="101" y="26466"/>
                  </a:lnTo>
                  <a:cubicBezTo>
                    <a:pt x="34" y="26532"/>
                    <a:pt x="1" y="26599"/>
                    <a:pt x="34" y="26666"/>
                  </a:cubicBezTo>
                  <a:cubicBezTo>
                    <a:pt x="68" y="26699"/>
                    <a:pt x="101" y="26733"/>
                    <a:pt x="168" y="26733"/>
                  </a:cubicBezTo>
                  <a:cubicBezTo>
                    <a:pt x="168" y="26733"/>
                    <a:pt x="201" y="26733"/>
                    <a:pt x="234" y="26699"/>
                  </a:cubicBezTo>
                  <a:lnTo>
                    <a:pt x="46034" y="247"/>
                  </a:lnTo>
                  <a:cubicBezTo>
                    <a:pt x="46100" y="214"/>
                    <a:pt x="46134" y="147"/>
                    <a:pt x="46100" y="80"/>
                  </a:cubicBezTo>
                  <a:cubicBezTo>
                    <a:pt x="46076" y="31"/>
                    <a:pt x="46016" y="0"/>
                    <a:pt x="45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5351718" y="3134414"/>
              <a:ext cx="709587" cy="410886"/>
            </a:xfrm>
            <a:custGeom>
              <a:rect b="b" l="l" r="r" t="t"/>
              <a:pathLst>
                <a:path extrusionOk="0" h="26733" w="46167">
                  <a:moveTo>
                    <a:pt x="45992" y="0"/>
                  </a:moveTo>
                  <a:cubicBezTo>
                    <a:pt x="45971" y="0"/>
                    <a:pt x="45951" y="4"/>
                    <a:pt x="45933" y="13"/>
                  </a:cubicBezTo>
                  <a:lnTo>
                    <a:pt x="134" y="26499"/>
                  </a:lnTo>
                  <a:cubicBezTo>
                    <a:pt x="1" y="26566"/>
                    <a:pt x="34" y="26732"/>
                    <a:pt x="201" y="26732"/>
                  </a:cubicBezTo>
                  <a:lnTo>
                    <a:pt x="267" y="26732"/>
                  </a:lnTo>
                  <a:lnTo>
                    <a:pt x="46067" y="247"/>
                  </a:lnTo>
                  <a:cubicBezTo>
                    <a:pt x="46133" y="213"/>
                    <a:pt x="46167" y="147"/>
                    <a:pt x="46133" y="80"/>
                  </a:cubicBezTo>
                  <a:cubicBezTo>
                    <a:pt x="46109" y="31"/>
                    <a:pt x="46049" y="0"/>
                    <a:pt x="45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5352225" y="3211709"/>
              <a:ext cx="709740" cy="411009"/>
            </a:xfrm>
            <a:custGeom>
              <a:rect b="b" l="l" r="r" t="t"/>
              <a:pathLst>
                <a:path extrusionOk="0" h="26741" w="46177">
                  <a:moveTo>
                    <a:pt x="45958" y="1"/>
                  </a:moveTo>
                  <a:cubicBezTo>
                    <a:pt x="45939" y="1"/>
                    <a:pt x="45919" y="7"/>
                    <a:pt x="45900" y="21"/>
                  </a:cubicBezTo>
                  <a:lnTo>
                    <a:pt x="101" y="26507"/>
                  </a:lnTo>
                  <a:cubicBezTo>
                    <a:pt x="34" y="26540"/>
                    <a:pt x="1" y="26607"/>
                    <a:pt x="34" y="26674"/>
                  </a:cubicBezTo>
                  <a:cubicBezTo>
                    <a:pt x="68" y="26707"/>
                    <a:pt x="101" y="26740"/>
                    <a:pt x="168" y="26740"/>
                  </a:cubicBezTo>
                  <a:lnTo>
                    <a:pt x="234" y="26740"/>
                  </a:lnTo>
                  <a:lnTo>
                    <a:pt x="46034" y="255"/>
                  </a:lnTo>
                  <a:cubicBezTo>
                    <a:pt x="46177" y="226"/>
                    <a:pt x="46074" y="1"/>
                    <a:pt x="45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5351718" y="3289620"/>
              <a:ext cx="709587" cy="411025"/>
            </a:xfrm>
            <a:custGeom>
              <a:rect b="b" l="l" r="r" t="t"/>
              <a:pathLst>
                <a:path extrusionOk="0" h="26742" w="46167">
                  <a:moveTo>
                    <a:pt x="46026" y="1"/>
                  </a:moveTo>
                  <a:cubicBezTo>
                    <a:pt x="45994" y="1"/>
                    <a:pt x="45961" y="9"/>
                    <a:pt x="45933" y="23"/>
                  </a:cubicBezTo>
                  <a:lnTo>
                    <a:pt x="134" y="26475"/>
                  </a:lnTo>
                  <a:cubicBezTo>
                    <a:pt x="1" y="26542"/>
                    <a:pt x="34" y="26742"/>
                    <a:pt x="201" y="26742"/>
                  </a:cubicBezTo>
                  <a:cubicBezTo>
                    <a:pt x="201" y="26708"/>
                    <a:pt x="234" y="26708"/>
                    <a:pt x="267" y="26708"/>
                  </a:cubicBezTo>
                  <a:lnTo>
                    <a:pt x="46067" y="256"/>
                  </a:lnTo>
                  <a:cubicBezTo>
                    <a:pt x="46133" y="223"/>
                    <a:pt x="46167" y="123"/>
                    <a:pt x="46133" y="56"/>
                  </a:cubicBezTo>
                  <a:cubicBezTo>
                    <a:pt x="46114" y="17"/>
                    <a:pt x="46071" y="1"/>
                    <a:pt x="46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5352225" y="3366824"/>
              <a:ext cx="709080" cy="410733"/>
            </a:xfrm>
            <a:custGeom>
              <a:rect b="b" l="l" r="r" t="t"/>
              <a:pathLst>
                <a:path extrusionOk="0" h="26723" w="46134">
                  <a:moveTo>
                    <a:pt x="45986" y="0"/>
                  </a:moveTo>
                  <a:cubicBezTo>
                    <a:pt x="45956" y="0"/>
                    <a:pt x="45926" y="11"/>
                    <a:pt x="45900" y="36"/>
                  </a:cubicBezTo>
                  <a:lnTo>
                    <a:pt x="101" y="26489"/>
                  </a:lnTo>
                  <a:cubicBezTo>
                    <a:pt x="34" y="26522"/>
                    <a:pt x="1" y="26589"/>
                    <a:pt x="34" y="26656"/>
                  </a:cubicBezTo>
                  <a:cubicBezTo>
                    <a:pt x="68" y="26689"/>
                    <a:pt x="101" y="26722"/>
                    <a:pt x="168" y="26722"/>
                  </a:cubicBezTo>
                  <a:lnTo>
                    <a:pt x="234" y="26722"/>
                  </a:lnTo>
                  <a:lnTo>
                    <a:pt x="46034" y="270"/>
                  </a:lnTo>
                  <a:cubicBezTo>
                    <a:pt x="46100" y="203"/>
                    <a:pt x="46134" y="137"/>
                    <a:pt x="46100" y="70"/>
                  </a:cubicBezTo>
                  <a:cubicBezTo>
                    <a:pt x="46080" y="29"/>
                    <a:pt x="46034" y="0"/>
                    <a:pt x="4598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5379922" y="3643653"/>
              <a:ext cx="33845" cy="114937"/>
            </a:xfrm>
            <a:custGeom>
              <a:rect b="b" l="l" r="r" t="t"/>
              <a:pathLst>
                <a:path extrusionOk="0" h="7478" w="2202">
                  <a:moveTo>
                    <a:pt x="1867" y="1"/>
                  </a:moveTo>
                  <a:cubicBezTo>
                    <a:pt x="1787" y="1"/>
                    <a:pt x="1697" y="24"/>
                    <a:pt x="1601" y="72"/>
                  </a:cubicBezTo>
                  <a:lnTo>
                    <a:pt x="601" y="672"/>
                  </a:lnTo>
                  <a:cubicBezTo>
                    <a:pt x="267" y="872"/>
                    <a:pt x="34" y="1273"/>
                    <a:pt x="0" y="1673"/>
                  </a:cubicBezTo>
                  <a:lnTo>
                    <a:pt x="0" y="7477"/>
                  </a:lnTo>
                  <a:lnTo>
                    <a:pt x="2202" y="6209"/>
                  </a:lnTo>
                  <a:lnTo>
                    <a:pt x="2202" y="405"/>
                  </a:lnTo>
                  <a:cubicBezTo>
                    <a:pt x="2202" y="144"/>
                    <a:pt x="2066" y="1"/>
                    <a:pt x="18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5428630" y="3532912"/>
              <a:ext cx="33338" cy="197474"/>
            </a:xfrm>
            <a:custGeom>
              <a:rect b="b" l="l" r="r" t="t"/>
              <a:pathLst>
                <a:path extrusionOk="0" h="12848" w="2169">
                  <a:moveTo>
                    <a:pt x="1846" y="1"/>
                  </a:moveTo>
                  <a:cubicBezTo>
                    <a:pt x="1771" y="1"/>
                    <a:pt x="1687" y="24"/>
                    <a:pt x="1601" y="72"/>
                  </a:cubicBezTo>
                  <a:lnTo>
                    <a:pt x="567" y="672"/>
                  </a:lnTo>
                  <a:cubicBezTo>
                    <a:pt x="234" y="872"/>
                    <a:pt x="33" y="1272"/>
                    <a:pt x="0" y="1673"/>
                  </a:cubicBezTo>
                  <a:lnTo>
                    <a:pt x="0" y="12847"/>
                  </a:lnTo>
                  <a:lnTo>
                    <a:pt x="2168" y="11613"/>
                  </a:lnTo>
                  <a:lnTo>
                    <a:pt x="2168" y="405"/>
                  </a:lnTo>
                  <a:cubicBezTo>
                    <a:pt x="2168" y="144"/>
                    <a:pt x="2033" y="1"/>
                    <a:pt x="18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5476814" y="3571137"/>
              <a:ext cx="33338" cy="131567"/>
            </a:xfrm>
            <a:custGeom>
              <a:rect b="b" l="l" r="r" t="t"/>
              <a:pathLst>
                <a:path extrusionOk="0" h="8560" w="2169">
                  <a:moveTo>
                    <a:pt x="1865" y="1"/>
                  </a:moveTo>
                  <a:cubicBezTo>
                    <a:pt x="1788" y="1"/>
                    <a:pt x="1699" y="28"/>
                    <a:pt x="1602" y="86"/>
                  </a:cubicBezTo>
                  <a:lnTo>
                    <a:pt x="601" y="653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8559"/>
                  </a:lnTo>
                  <a:lnTo>
                    <a:pt x="2169" y="7292"/>
                  </a:lnTo>
                  <a:lnTo>
                    <a:pt x="2169" y="420"/>
                  </a:lnTo>
                  <a:cubicBezTo>
                    <a:pt x="2169" y="160"/>
                    <a:pt x="2052" y="1"/>
                    <a:pt x="18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5476814" y="3571137"/>
              <a:ext cx="33338" cy="131567"/>
            </a:xfrm>
            <a:custGeom>
              <a:rect b="b" l="l" r="r" t="t"/>
              <a:pathLst>
                <a:path extrusionOk="0" h="8560" w="2169">
                  <a:moveTo>
                    <a:pt x="1865" y="1"/>
                  </a:moveTo>
                  <a:cubicBezTo>
                    <a:pt x="1788" y="1"/>
                    <a:pt x="1699" y="28"/>
                    <a:pt x="1602" y="86"/>
                  </a:cubicBezTo>
                  <a:lnTo>
                    <a:pt x="601" y="653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8559"/>
                  </a:lnTo>
                  <a:lnTo>
                    <a:pt x="2169" y="7292"/>
                  </a:lnTo>
                  <a:lnTo>
                    <a:pt x="2169" y="420"/>
                  </a:lnTo>
                  <a:cubicBezTo>
                    <a:pt x="2169" y="160"/>
                    <a:pt x="2052" y="1"/>
                    <a:pt x="18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5428630" y="3532912"/>
              <a:ext cx="33338" cy="197474"/>
            </a:xfrm>
            <a:custGeom>
              <a:rect b="b" l="l" r="r" t="t"/>
              <a:pathLst>
                <a:path extrusionOk="0" h="12848" w="2169">
                  <a:moveTo>
                    <a:pt x="1846" y="1"/>
                  </a:moveTo>
                  <a:cubicBezTo>
                    <a:pt x="1771" y="1"/>
                    <a:pt x="1687" y="24"/>
                    <a:pt x="1601" y="72"/>
                  </a:cubicBezTo>
                  <a:lnTo>
                    <a:pt x="567" y="672"/>
                  </a:lnTo>
                  <a:cubicBezTo>
                    <a:pt x="234" y="872"/>
                    <a:pt x="33" y="1272"/>
                    <a:pt x="0" y="1673"/>
                  </a:cubicBezTo>
                  <a:lnTo>
                    <a:pt x="0" y="12847"/>
                  </a:lnTo>
                  <a:lnTo>
                    <a:pt x="2168" y="11613"/>
                  </a:lnTo>
                  <a:lnTo>
                    <a:pt x="2168" y="405"/>
                  </a:lnTo>
                  <a:cubicBezTo>
                    <a:pt x="2168" y="144"/>
                    <a:pt x="2033" y="1"/>
                    <a:pt x="1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5553203" y="3492181"/>
              <a:ext cx="33860" cy="166426"/>
            </a:xfrm>
            <a:custGeom>
              <a:rect b="b" l="l" r="r" t="t"/>
              <a:pathLst>
                <a:path extrusionOk="0" h="10828" w="2203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10827"/>
                  </a:lnTo>
                  <a:lnTo>
                    <a:pt x="2202" y="9560"/>
                  </a:lnTo>
                  <a:lnTo>
                    <a:pt x="2202" y="420"/>
                  </a:lnTo>
                  <a:cubicBezTo>
                    <a:pt x="2202" y="160"/>
                    <a:pt x="2069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5601404" y="3445011"/>
              <a:ext cx="33860" cy="185916"/>
            </a:xfrm>
            <a:custGeom>
              <a:rect b="b" l="l" r="r" t="t"/>
              <a:pathLst>
                <a:path extrusionOk="0" h="12096" w="2203">
                  <a:moveTo>
                    <a:pt x="1872" y="1"/>
                  </a:moveTo>
                  <a:cubicBezTo>
                    <a:pt x="1791" y="1"/>
                    <a:pt x="1699" y="28"/>
                    <a:pt x="1602" y="87"/>
                  </a:cubicBezTo>
                  <a:lnTo>
                    <a:pt x="601" y="654"/>
                  </a:lnTo>
                  <a:cubicBezTo>
                    <a:pt x="267" y="887"/>
                    <a:pt x="34" y="1254"/>
                    <a:pt x="0" y="1688"/>
                  </a:cubicBezTo>
                  <a:lnTo>
                    <a:pt x="0" y="12095"/>
                  </a:lnTo>
                  <a:lnTo>
                    <a:pt x="2202" y="10828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5650111" y="3311199"/>
              <a:ext cx="33338" cy="291523"/>
            </a:xfrm>
            <a:custGeom>
              <a:rect b="b" l="l" r="r" t="t"/>
              <a:pathLst>
                <a:path extrusionOk="0" h="18967" w="2169">
                  <a:moveTo>
                    <a:pt x="1850" y="1"/>
                  </a:moveTo>
                  <a:cubicBezTo>
                    <a:pt x="1774" y="1"/>
                    <a:pt x="1689" y="28"/>
                    <a:pt x="1602" y="86"/>
                  </a:cubicBezTo>
                  <a:lnTo>
                    <a:pt x="567" y="687"/>
                  </a:lnTo>
                  <a:cubicBezTo>
                    <a:pt x="234" y="887"/>
                    <a:pt x="34" y="1254"/>
                    <a:pt x="0" y="1687"/>
                  </a:cubicBezTo>
                  <a:lnTo>
                    <a:pt x="0" y="18966"/>
                  </a:lnTo>
                  <a:lnTo>
                    <a:pt x="2169" y="17699"/>
                  </a:lnTo>
                  <a:lnTo>
                    <a:pt x="2169" y="420"/>
                  </a:lnTo>
                  <a:cubicBezTo>
                    <a:pt x="2169" y="160"/>
                    <a:pt x="2035" y="1"/>
                    <a:pt x="1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5650111" y="3311199"/>
              <a:ext cx="33338" cy="291523"/>
            </a:xfrm>
            <a:custGeom>
              <a:rect b="b" l="l" r="r" t="t"/>
              <a:pathLst>
                <a:path extrusionOk="0" h="18967" w="2169">
                  <a:moveTo>
                    <a:pt x="1850" y="1"/>
                  </a:moveTo>
                  <a:cubicBezTo>
                    <a:pt x="1774" y="1"/>
                    <a:pt x="1689" y="28"/>
                    <a:pt x="1602" y="86"/>
                  </a:cubicBezTo>
                  <a:lnTo>
                    <a:pt x="567" y="687"/>
                  </a:lnTo>
                  <a:cubicBezTo>
                    <a:pt x="234" y="887"/>
                    <a:pt x="34" y="1254"/>
                    <a:pt x="0" y="1687"/>
                  </a:cubicBezTo>
                  <a:lnTo>
                    <a:pt x="0" y="18966"/>
                  </a:lnTo>
                  <a:lnTo>
                    <a:pt x="2169" y="17699"/>
                  </a:lnTo>
                  <a:lnTo>
                    <a:pt x="2169" y="420"/>
                  </a:lnTo>
                  <a:cubicBezTo>
                    <a:pt x="2169" y="160"/>
                    <a:pt x="2035" y="1"/>
                    <a:pt x="18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5601404" y="3445011"/>
              <a:ext cx="33860" cy="185916"/>
            </a:xfrm>
            <a:custGeom>
              <a:rect b="b" l="l" r="r" t="t"/>
              <a:pathLst>
                <a:path extrusionOk="0" h="12096" w="2203">
                  <a:moveTo>
                    <a:pt x="1872" y="1"/>
                  </a:moveTo>
                  <a:cubicBezTo>
                    <a:pt x="1791" y="1"/>
                    <a:pt x="1699" y="28"/>
                    <a:pt x="1602" y="87"/>
                  </a:cubicBezTo>
                  <a:lnTo>
                    <a:pt x="601" y="654"/>
                  </a:lnTo>
                  <a:cubicBezTo>
                    <a:pt x="267" y="887"/>
                    <a:pt x="34" y="1254"/>
                    <a:pt x="0" y="1688"/>
                  </a:cubicBezTo>
                  <a:lnTo>
                    <a:pt x="0" y="12095"/>
                  </a:lnTo>
                  <a:lnTo>
                    <a:pt x="2202" y="10828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5726500" y="3511901"/>
              <a:ext cx="33338" cy="46725"/>
            </a:xfrm>
            <a:custGeom>
              <a:rect b="b" l="l" r="r" t="t"/>
              <a:pathLst>
                <a:path extrusionOk="0" h="3040" w="2169">
                  <a:moveTo>
                    <a:pt x="1843" y="1"/>
                  </a:moveTo>
                  <a:cubicBezTo>
                    <a:pt x="1769" y="1"/>
                    <a:pt x="1686" y="24"/>
                    <a:pt x="1602" y="71"/>
                  </a:cubicBezTo>
                  <a:lnTo>
                    <a:pt x="568" y="671"/>
                  </a:lnTo>
                  <a:cubicBezTo>
                    <a:pt x="234" y="905"/>
                    <a:pt x="1" y="1272"/>
                    <a:pt x="1" y="1672"/>
                  </a:cubicBezTo>
                  <a:lnTo>
                    <a:pt x="1" y="3040"/>
                  </a:lnTo>
                  <a:lnTo>
                    <a:pt x="2169" y="1772"/>
                  </a:lnTo>
                  <a:lnTo>
                    <a:pt x="2169" y="438"/>
                  </a:lnTo>
                  <a:cubicBezTo>
                    <a:pt x="2169" y="151"/>
                    <a:pt x="2031" y="1"/>
                    <a:pt x="18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5774700" y="3317870"/>
              <a:ext cx="33338" cy="212567"/>
            </a:xfrm>
            <a:custGeom>
              <a:rect b="b" l="l" r="r" t="t"/>
              <a:pathLst>
                <a:path extrusionOk="0" h="13830" w="2169">
                  <a:moveTo>
                    <a:pt x="1865" y="0"/>
                  </a:moveTo>
                  <a:cubicBezTo>
                    <a:pt x="1788" y="0"/>
                    <a:pt x="1699" y="27"/>
                    <a:pt x="1601" y="86"/>
                  </a:cubicBezTo>
                  <a:lnTo>
                    <a:pt x="601" y="653"/>
                  </a:lnTo>
                  <a:cubicBezTo>
                    <a:pt x="234" y="886"/>
                    <a:pt x="34" y="1253"/>
                    <a:pt x="0" y="1687"/>
                  </a:cubicBezTo>
                  <a:lnTo>
                    <a:pt x="0" y="13829"/>
                  </a:lnTo>
                  <a:lnTo>
                    <a:pt x="2168" y="12595"/>
                  </a:lnTo>
                  <a:lnTo>
                    <a:pt x="2168" y="419"/>
                  </a:lnTo>
                  <a:cubicBezTo>
                    <a:pt x="2168" y="160"/>
                    <a:pt x="2051" y="0"/>
                    <a:pt x="186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5822885" y="3336222"/>
              <a:ext cx="33860" cy="166519"/>
            </a:xfrm>
            <a:custGeom>
              <a:rect b="b" l="l" r="r" t="t"/>
              <a:pathLst>
                <a:path extrusionOk="0" h="10834" w="2203">
                  <a:moveTo>
                    <a:pt x="1887" y="1"/>
                  </a:moveTo>
                  <a:cubicBezTo>
                    <a:pt x="1802" y="1"/>
                    <a:pt x="1705" y="31"/>
                    <a:pt x="1602" y="93"/>
                  </a:cubicBezTo>
                  <a:lnTo>
                    <a:pt x="601" y="660"/>
                  </a:lnTo>
                  <a:cubicBezTo>
                    <a:pt x="268" y="893"/>
                    <a:pt x="34" y="1260"/>
                    <a:pt x="34" y="1694"/>
                  </a:cubicBezTo>
                  <a:lnTo>
                    <a:pt x="1" y="10834"/>
                  </a:lnTo>
                  <a:lnTo>
                    <a:pt x="2202" y="9600"/>
                  </a:lnTo>
                  <a:lnTo>
                    <a:pt x="2202" y="426"/>
                  </a:lnTo>
                  <a:cubicBezTo>
                    <a:pt x="2202" y="150"/>
                    <a:pt x="2075" y="1"/>
                    <a:pt x="18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5822885" y="3336222"/>
              <a:ext cx="33860" cy="166519"/>
            </a:xfrm>
            <a:custGeom>
              <a:rect b="b" l="l" r="r" t="t"/>
              <a:pathLst>
                <a:path extrusionOk="0" h="10834" w="2203">
                  <a:moveTo>
                    <a:pt x="1887" y="1"/>
                  </a:moveTo>
                  <a:cubicBezTo>
                    <a:pt x="1802" y="1"/>
                    <a:pt x="1705" y="31"/>
                    <a:pt x="1602" y="93"/>
                  </a:cubicBezTo>
                  <a:lnTo>
                    <a:pt x="601" y="660"/>
                  </a:lnTo>
                  <a:cubicBezTo>
                    <a:pt x="268" y="893"/>
                    <a:pt x="34" y="1260"/>
                    <a:pt x="34" y="1694"/>
                  </a:cubicBezTo>
                  <a:lnTo>
                    <a:pt x="1" y="10834"/>
                  </a:lnTo>
                  <a:lnTo>
                    <a:pt x="2202" y="9600"/>
                  </a:lnTo>
                  <a:lnTo>
                    <a:pt x="2202" y="426"/>
                  </a:lnTo>
                  <a:cubicBezTo>
                    <a:pt x="2202" y="150"/>
                    <a:pt x="2075" y="1"/>
                    <a:pt x="1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5774700" y="3317870"/>
              <a:ext cx="33338" cy="212567"/>
            </a:xfrm>
            <a:custGeom>
              <a:rect b="b" l="l" r="r" t="t"/>
              <a:pathLst>
                <a:path extrusionOk="0" h="13830" w="2169">
                  <a:moveTo>
                    <a:pt x="1865" y="0"/>
                  </a:moveTo>
                  <a:cubicBezTo>
                    <a:pt x="1788" y="0"/>
                    <a:pt x="1699" y="27"/>
                    <a:pt x="1601" y="86"/>
                  </a:cubicBezTo>
                  <a:lnTo>
                    <a:pt x="601" y="653"/>
                  </a:lnTo>
                  <a:cubicBezTo>
                    <a:pt x="234" y="886"/>
                    <a:pt x="34" y="1253"/>
                    <a:pt x="0" y="1687"/>
                  </a:cubicBezTo>
                  <a:lnTo>
                    <a:pt x="0" y="13829"/>
                  </a:lnTo>
                  <a:lnTo>
                    <a:pt x="2168" y="12595"/>
                  </a:lnTo>
                  <a:lnTo>
                    <a:pt x="2168" y="419"/>
                  </a:lnTo>
                  <a:cubicBezTo>
                    <a:pt x="2168" y="160"/>
                    <a:pt x="2051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5899274" y="3344014"/>
              <a:ext cx="33860" cy="115152"/>
            </a:xfrm>
            <a:custGeom>
              <a:rect b="b" l="l" r="r" t="t"/>
              <a:pathLst>
                <a:path extrusionOk="0" h="7492" w="2203">
                  <a:moveTo>
                    <a:pt x="1872" y="1"/>
                  </a:moveTo>
                  <a:cubicBezTo>
                    <a:pt x="1791" y="1"/>
                    <a:pt x="1700" y="28"/>
                    <a:pt x="1602" y="86"/>
                  </a:cubicBezTo>
                  <a:lnTo>
                    <a:pt x="601" y="687"/>
                  </a:lnTo>
                  <a:cubicBezTo>
                    <a:pt x="268" y="887"/>
                    <a:pt x="34" y="1254"/>
                    <a:pt x="1" y="1654"/>
                  </a:cubicBezTo>
                  <a:lnTo>
                    <a:pt x="1" y="7491"/>
                  </a:lnTo>
                  <a:lnTo>
                    <a:pt x="2203" y="6224"/>
                  </a:lnTo>
                  <a:lnTo>
                    <a:pt x="2203" y="420"/>
                  </a:lnTo>
                  <a:cubicBezTo>
                    <a:pt x="2203" y="160"/>
                    <a:pt x="2069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5947982" y="3184566"/>
              <a:ext cx="33353" cy="245889"/>
            </a:xfrm>
            <a:custGeom>
              <a:rect b="b" l="l" r="r" t="t"/>
              <a:pathLst>
                <a:path extrusionOk="0" h="15998" w="2170">
                  <a:moveTo>
                    <a:pt x="1851" y="0"/>
                  </a:moveTo>
                  <a:cubicBezTo>
                    <a:pt x="1775" y="0"/>
                    <a:pt x="1690" y="28"/>
                    <a:pt x="1602" y="86"/>
                  </a:cubicBezTo>
                  <a:lnTo>
                    <a:pt x="568" y="653"/>
                  </a:lnTo>
                  <a:cubicBezTo>
                    <a:pt x="234" y="887"/>
                    <a:pt x="1" y="1254"/>
                    <a:pt x="1" y="1687"/>
                  </a:cubicBezTo>
                  <a:lnTo>
                    <a:pt x="1" y="15997"/>
                  </a:lnTo>
                  <a:lnTo>
                    <a:pt x="2169" y="14763"/>
                  </a:lnTo>
                  <a:lnTo>
                    <a:pt x="2169" y="420"/>
                  </a:lnTo>
                  <a:cubicBezTo>
                    <a:pt x="2169" y="160"/>
                    <a:pt x="2035" y="0"/>
                    <a:pt x="18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5996182" y="3271207"/>
              <a:ext cx="33860" cy="131567"/>
            </a:xfrm>
            <a:custGeom>
              <a:rect b="b" l="l" r="r" t="t"/>
              <a:pathLst>
                <a:path extrusionOk="0" h="8560" w="2203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0" y="1688"/>
                  </a:cubicBezTo>
                  <a:lnTo>
                    <a:pt x="0" y="8559"/>
                  </a:lnTo>
                  <a:lnTo>
                    <a:pt x="2202" y="7292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5996182" y="3271207"/>
              <a:ext cx="33860" cy="131567"/>
            </a:xfrm>
            <a:custGeom>
              <a:rect b="b" l="l" r="r" t="t"/>
              <a:pathLst>
                <a:path extrusionOk="0" h="8560" w="2203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0" y="1688"/>
                  </a:cubicBezTo>
                  <a:lnTo>
                    <a:pt x="0" y="8559"/>
                  </a:lnTo>
                  <a:lnTo>
                    <a:pt x="2202" y="7292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5947982" y="3184566"/>
              <a:ext cx="33353" cy="245889"/>
            </a:xfrm>
            <a:custGeom>
              <a:rect b="b" l="l" r="r" t="t"/>
              <a:pathLst>
                <a:path extrusionOk="0" h="15998" w="2170">
                  <a:moveTo>
                    <a:pt x="1851" y="0"/>
                  </a:moveTo>
                  <a:cubicBezTo>
                    <a:pt x="1775" y="0"/>
                    <a:pt x="1690" y="28"/>
                    <a:pt x="1602" y="86"/>
                  </a:cubicBezTo>
                  <a:lnTo>
                    <a:pt x="568" y="653"/>
                  </a:lnTo>
                  <a:cubicBezTo>
                    <a:pt x="234" y="887"/>
                    <a:pt x="1" y="1254"/>
                    <a:pt x="1" y="1687"/>
                  </a:cubicBezTo>
                  <a:lnTo>
                    <a:pt x="1" y="15997"/>
                  </a:lnTo>
                  <a:lnTo>
                    <a:pt x="2169" y="14763"/>
                  </a:lnTo>
                  <a:lnTo>
                    <a:pt x="2169" y="420"/>
                  </a:lnTo>
                  <a:cubicBezTo>
                    <a:pt x="2169" y="160"/>
                    <a:pt x="2035" y="0"/>
                    <a:pt x="1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5265077" y="3776142"/>
              <a:ext cx="67167" cy="46771"/>
            </a:xfrm>
            <a:custGeom>
              <a:rect b="b" l="l" r="r" t="t"/>
              <a:pathLst>
                <a:path extrusionOk="0" h="3043" w="4370">
                  <a:moveTo>
                    <a:pt x="4100" y="0"/>
                  </a:moveTo>
                  <a:cubicBezTo>
                    <a:pt x="4005" y="0"/>
                    <a:pt x="3892" y="30"/>
                    <a:pt x="3770" y="91"/>
                  </a:cubicBezTo>
                  <a:lnTo>
                    <a:pt x="567" y="1959"/>
                  </a:lnTo>
                  <a:cubicBezTo>
                    <a:pt x="267" y="2126"/>
                    <a:pt x="34" y="2426"/>
                    <a:pt x="0" y="2793"/>
                  </a:cubicBezTo>
                  <a:cubicBezTo>
                    <a:pt x="0" y="2955"/>
                    <a:pt x="98" y="3043"/>
                    <a:pt x="242" y="3043"/>
                  </a:cubicBezTo>
                  <a:cubicBezTo>
                    <a:pt x="336" y="3043"/>
                    <a:pt x="449" y="3006"/>
                    <a:pt x="567" y="2927"/>
                  </a:cubicBezTo>
                  <a:lnTo>
                    <a:pt x="3770" y="1092"/>
                  </a:lnTo>
                  <a:cubicBezTo>
                    <a:pt x="4103" y="925"/>
                    <a:pt x="4303" y="592"/>
                    <a:pt x="4370" y="258"/>
                  </a:cubicBezTo>
                  <a:cubicBezTo>
                    <a:pt x="4370" y="89"/>
                    <a:pt x="4263" y="0"/>
                    <a:pt x="4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5265077" y="3628605"/>
              <a:ext cx="67167" cy="46786"/>
            </a:xfrm>
            <a:custGeom>
              <a:rect b="b" l="l" r="r" t="t"/>
              <a:pathLst>
                <a:path extrusionOk="0" h="3044" w="4370">
                  <a:moveTo>
                    <a:pt x="4121" y="0"/>
                  </a:moveTo>
                  <a:cubicBezTo>
                    <a:pt x="4022" y="0"/>
                    <a:pt x="3901" y="38"/>
                    <a:pt x="3770" y="117"/>
                  </a:cubicBezTo>
                  <a:lnTo>
                    <a:pt x="567" y="1951"/>
                  </a:lnTo>
                  <a:cubicBezTo>
                    <a:pt x="267" y="2118"/>
                    <a:pt x="34" y="2452"/>
                    <a:pt x="0" y="2785"/>
                  </a:cubicBezTo>
                  <a:cubicBezTo>
                    <a:pt x="0" y="2954"/>
                    <a:pt x="107" y="3043"/>
                    <a:pt x="262" y="3043"/>
                  </a:cubicBezTo>
                  <a:cubicBezTo>
                    <a:pt x="352" y="3043"/>
                    <a:pt x="457" y="3013"/>
                    <a:pt x="567" y="2952"/>
                  </a:cubicBezTo>
                  <a:lnTo>
                    <a:pt x="3770" y="1084"/>
                  </a:lnTo>
                  <a:cubicBezTo>
                    <a:pt x="4103" y="917"/>
                    <a:pt x="4303" y="617"/>
                    <a:pt x="4370" y="250"/>
                  </a:cubicBezTo>
                  <a:cubicBezTo>
                    <a:pt x="4370" y="89"/>
                    <a:pt x="4272" y="0"/>
                    <a:pt x="412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5265077" y="3481853"/>
              <a:ext cx="67167" cy="46740"/>
            </a:xfrm>
            <a:custGeom>
              <a:rect b="b" l="l" r="r" t="t"/>
              <a:pathLst>
                <a:path extrusionOk="0" h="3041" w="4370">
                  <a:moveTo>
                    <a:pt x="4100" y="0"/>
                  </a:moveTo>
                  <a:cubicBezTo>
                    <a:pt x="4005" y="0"/>
                    <a:pt x="3892" y="30"/>
                    <a:pt x="3770" y="91"/>
                  </a:cubicBezTo>
                  <a:lnTo>
                    <a:pt x="567" y="1926"/>
                  </a:lnTo>
                  <a:cubicBezTo>
                    <a:pt x="267" y="2126"/>
                    <a:pt x="34" y="2426"/>
                    <a:pt x="0" y="2760"/>
                  </a:cubicBezTo>
                  <a:cubicBezTo>
                    <a:pt x="0" y="2945"/>
                    <a:pt x="101" y="3041"/>
                    <a:pt x="249" y="3041"/>
                  </a:cubicBezTo>
                  <a:cubicBezTo>
                    <a:pt x="341" y="3041"/>
                    <a:pt x="452" y="3003"/>
                    <a:pt x="567" y="2927"/>
                  </a:cubicBezTo>
                  <a:lnTo>
                    <a:pt x="3770" y="1092"/>
                  </a:lnTo>
                  <a:cubicBezTo>
                    <a:pt x="4103" y="892"/>
                    <a:pt x="4303" y="592"/>
                    <a:pt x="4370" y="258"/>
                  </a:cubicBezTo>
                  <a:cubicBezTo>
                    <a:pt x="4370" y="89"/>
                    <a:pt x="4263" y="0"/>
                    <a:pt x="4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5410170" y="3742420"/>
              <a:ext cx="122038" cy="78448"/>
            </a:xfrm>
            <a:custGeom>
              <a:rect b="b" l="l" r="r" t="t"/>
              <a:pathLst>
                <a:path extrusionOk="0" h="5104" w="7940">
                  <a:moveTo>
                    <a:pt x="7698" y="1"/>
                  </a:moveTo>
                  <a:cubicBezTo>
                    <a:pt x="7604" y="1"/>
                    <a:pt x="7491" y="38"/>
                    <a:pt x="7372" y="117"/>
                  </a:cubicBezTo>
                  <a:lnTo>
                    <a:pt x="567" y="4020"/>
                  </a:lnTo>
                  <a:cubicBezTo>
                    <a:pt x="267" y="4187"/>
                    <a:pt x="67" y="4487"/>
                    <a:pt x="0" y="4854"/>
                  </a:cubicBezTo>
                  <a:cubicBezTo>
                    <a:pt x="0" y="5015"/>
                    <a:pt x="98" y="5104"/>
                    <a:pt x="242" y="5104"/>
                  </a:cubicBezTo>
                  <a:cubicBezTo>
                    <a:pt x="336" y="5104"/>
                    <a:pt x="449" y="5066"/>
                    <a:pt x="567" y="4987"/>
                  </a:cubicBezTo>
                  <a:lnTo>
                    <a:pt x="7372" y="1084"/>
                  </a:lnTo>
                  <a:cubicBezTo>
                    <a:pt x="7672" y="918"/>
                    <a:pt x="7873" y="617"/>
                    <a:pt x="7939" y="250"/>
                  </a:cubicBezTo>
                  <a:cubicBezTo>
                    <a:pt x="7939" y="89"/>
                    <a:pt x="7841" y="1"/>
                    <a:pt x="769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5357866" y="3818886"/>
              <a:ext cx="26175" cy="40592"/>
            </a:xfrm>
            <a:custGeom>
              <a:rect b="b" l="l" r="r" t="t"/>
              <a:pathLst>
                <a:path extrusionOk="0" h="2641" w="1703">
                  <a:moveTo>
                    <a:pt x="1503" y="1"/>
                  </a:moveTo>
                  <a:cubicBezTo>
                    <a:pt x="1452" y="1"/>
                    <a:pt x="1395" y="16"/>
                    <a:pt x="1335" y="46"/>
                  </a:cubicBezTo>
                  <a:lnTo>
                    <a:pt x="368" y="646"/>
                  </a:lnTo>
                  <a:cubicBezTo>
                    <a:pt x="168" y="779"/>
                    <a:pt x="34" y="1013"/>
                    <a:pt x="1" y="1246"/>
                  </a:cubicBezTo>
                  <a:lnTo>
                    <a:pt x="1" y="2381"/>
                  </a:lnTo>
                  <a:cubicBezTo>
                    <a:pt x="1" y="2543"/>
                    <a:pt x="81" y="2640"/>
                    <a:pt x="197" y="2640"/>
                  </a:cubicBezTo>
                  <a:cubicBezTo>
                    <a:pt x="248" y="2640"/>
                    <a:pt x="307" y="2621"/>
                    <a:pt x="368" y="2581"/>
                  </a:cubicBezTo>
                  <a:lnTo>
                    <a:pt x="1335" y="2014"/>
                  </a:lnTo>
                  <a:cubicBezTo>
                    <a:pt x="1569" y="1880"/>
                    <a:pt x="1702" y="1647"/>
                    <a:pt x="1702" y="1380"/>
                  </a:cubicBezTo>
                  <a:lnTo>
                    <a:pt x="1702" y="246"/>
                  </a:lnTo>
                  <a:cubicBezTo>
                    <a:pt x="1702" y="82"/>
                    <a:pt x="1620" y="1"/>
                    <a:pt x="15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5670108" y="3592593"/>
              <a:ext cx="122038" cy="78402"/>
            </a:xfrm>
            <a:custGeom>
              <a:rect b="b" l="l" r="r" t="t"/>
              <a:pathLst>
                <a:path extrusionOk="0" h="5101" w="7940">
                  <a:moveTo>
                    <a:pt x="7692" y="0"/>
                  </a:moveTo>
                  <a:cubicBezTo>
                    <a:pt x="7603" y="0"/>
                    <a:pt x="7495" y="30"/>
                    <a:pt x="7372" y="91"/>
                  </a:cubicBezTo>
                  <a:lnTo>
                    <a:pt x="567" y="3994"/>
                  </a:lnTo>
                  <a:cubicBezTo>
                    <a:pt x="267" y="4194"/>
                    <a:pt x="67" y="4495"/>
                    <a:pt x="0" y="4828"/>
                  </a:cubicBezTo>
                  <a:cubicBezTo>
                    <a:pt x="0" y="4998"/>
                    <a:pt x="109" y="5101"/>
                    <a:pt x="274" y="5101"/>
                  </a:cubicBezTo>
                  <a:cubicBezTo>
                    <a:pt x="368" y="5101"/>
                    <a:pt x="480" y="5067"/>
                    <a:pt x="601" y="4995"/>
                  </a:cubicBezTo>
                  <a:lnTo>
                    <a:pt x="7372" y="1092"/>
                  </a:lnTo>
                  <a:cubicBezTo>
                    <a:pt x="7672" y="925"/>
                    <a:pt x="7906" y="592"/>
                    <a:pt x="7939" y="258"/>
                  </a:cubicBezTo>
                  <a:cubicBezTo>
                    <a:pt x="7939" y="89"/>
                    <a:pt x="7846" y="0"/>
                    <a:pt x="76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5617803" y="3668767"/>
              <a:ext cx="26175" cy="40269"/>
            </a:xfrm>
            <a:custGeom>
              <a:rect b="b" l="l" r="r" t="t"/>
              <a:pathLst>
                <a:path extrusionOk="0" h="2620" w="1703">
                  <a:moveTo>
                    <a:pt x="1483" y="0"/>
                  </a:moveTo>
                  <a:cubicBezTo>
                    <a:pt x="1438" y="0"/>
                    <a:pt x="1387" y="13"/>
                    <a:pt x="1335" y="39"/>
                  </a:cubicBezTo>
                  <a:lnTo>
                    <a:pt x="368" y="606"/>
                  </a:lnTo>
                  <a:cubicBezTo>
                    <a:pt x="168" y="739"/>
                    <a:pt x="34" y="973"/>
                    <a:pt x="1" y="1240"/>
                  </a:cubicBezTo>
                  <a:lnTo>
                    <a:pt x="1" y="2374"/>
                  </a:lnTo>
                  <a:cubicBezTo>
                    <a:pt x="1" y="2537"/>
                    <a:pt x="83" y="2619"/>
                    <a:pt x="200" y="2619"/>
                  </a:cubicBezTo>
                  <a:cubicBezTo>
                    <a:pt x="251" y="2619"/>
                    <a:pt x="308" y="2604"/>
                    <a:pt x="368" y="2574"/>
                  </a:cubicBezTo>
                  <a:lnTo>
                    <a:pt x="1335" y="2007"/>
                  </a:lnTo>
                  <a:cubicBezTo>
                    <a:pt x="1569" y="1874"/>
                    <a:pt x="1702" y="1640"/>
                    <a:pt x="1702" y="1373"/>
                  </a:cubicBezTo>
                  <a:lnTo>
                    <a:pt x="1702" y="272"/>
                  </a:lnTo>
                  <a:cubicBezTo>
                    <a:pt x="1702" y="100"/>
                    <a:pt x="1611" y="0"/>
                    <a:pt x="148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5617803" y="3668767"/>
              <a:ext cx="26175" cy="40269"/>
            </a:xfrm>
            <a:custGeom>
              <a:rect b="b" l="l" r="r" t="t"/>
              <a:pathLst>
                <a:path extrusionOk="0" h="2620" w="1703">
                  <a:moveTo>
                    <a:pt x="1483" y="0"/>
                  </a:moveTo>
                  <a:cubicBezTo>
                    <a:pt x="1438" y="0"/>
                    <a:pt x="1387" y="13"/>
                    <a:pt x="1335" y="39"/>
                  </a:cubicBezTo>
                  <a:lnTo>
                    <a:pt x="368" y="606"/>
                  </a:lnTo>
                  <a:cubicBezTo>
                    <a:pt x="168" y="739"/>
                    <a:pt x="34" y="973"/>
                    <a:pt x="1" y="1240"/>
                  </a:cubicBezTo>
                  <a:lnTo>
                    <a:pt x="1" y="2374"/>
                  </a:lnTo>
                  <a:cubicBezTo>
                    <a:pt x="1" y="2537"/>
                    <a:pt x="83" y="2619"/>
                    <a:pt x="200" y="2619"/>
                  </a:cubicBezTo>
                  <a:cubicBezTo>
                    <a:pt x="251" y="2619"/>
                    <a:pt x="308" y="2604"/>
                    <a:pt x="368" y="2574"/>
                  </a:cubicBezTo>
                  <a:lnTo>
                    <a:pt x="1335" y="2007"/>
                  </a:lnTo>
                  <a:cubicBezTo>
                    <a:pt x="1569" y="1874"/>
                    <a:pt x="1702" y="1640"/>
                    <a:pt x="1702" y="1373"/>
                  </a:cubicBezTo>
                  <a:lnTo>
                    <a:pt x="1702" y="272"/>
                  </a:lnTo>
                  <a:cubicBezTo>
                    <a:pt x="1702" y="100"/>
                    <a:pt x="1611" y="0"/>
                    <a:pt x="1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5930045" y="3442490"/>
              <a:ext cx="122038" cy="78448"/>
            </a:xfrm>
            <a:custGeom>
              <a:rect b="b" l="l" r="r" t="t"/>
              <a:pathLst>
                <a:path extrusionOk="0" h="5104" w="7940">
                  <a:moveTo>
                    <a:pt x="7698" y="1"/>
                  </a:moveTo>
                  <a:cubicBezTo>
                    <a:pt x="7604" y="1"/>
                    <a:pt x="7491" y="38"/>
                    <a:pt x="7372" y="117"/>
                  </a:cubicBezTo>
                  <a:lnTo>
                    <a:pt x="567" y="4020"/>
                  </a:lnTo>
                  <a:cubicBezTo>
                    <a:pt x="267" y="4187"/>
                    <a:pt x="34" y="4487"/>
                    <a:pt x="0" y="4854"/>
                  </a:cubicBezTo>
                  <a:cubicBezTo>
                    <a:pt x="0" y="5015"/>
                    <a:pt x="98" y="5104"/>
                    <a:pt x="242" y="5104"/>
                  </a:cubicBezTo>
                  <a:cubicBezTo>
                    <a:pt x="336" y="5104"/>
                    <a:pt x="449" y="5066"/>
                    <a:pt x="567" y="4987"/>
                  </a:cubicBezTo>
                  <a:lnTo>
                    <a:pt x="7372" y="1084"/>
                  </a:lnTo>
                  <a:cubicBezTo>
                    <a:pt x="7673" y="918"/>
                    <a:pt x="7873" y="617"/>
                    <a:pt x="7939" y="251"/>
                  </a:cubicBezTo>
                  <a:cubicBezTo>
                    <a:pt x="7939" y="89"/>
                    <a:pt x="7842" y="1"/>
                    <a:pt x="769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5877741" y="3519048"/>
              <a:ext cx="26175" cy="40177"/>
            </a:xfrm>
            <a:custGeom>
              <a:rect b="b" l="l" r="r" t="t"/>
              <a:pathLst>
                <a:path extrusionOk="0" h="2614" w="1703">
                  <a:moveTo>
                    <a:pt x="1486" y="0"/>
                  </a:moveTo>
                  <a:cubicBezTo>
                    <a:pt x="1440" y="0"/>
                    <a:pt x="1389" y="13"/>
                    <a:pt x="1335" y="40"/>
                  </a:cubicBezTo>
                  <a:lnTo>
                    <a:pt x="368" y="607"/>
                  </a:lnTo>
                  <a:cubicBezTo>
                    <a:pt x="168" y="740"/>
                    <a:pt x="34" y="974"/>
                    <a:pt x="1" y="1240"/>
                  </a:cubicBezTo>
                  <a:lnTo>
                    <a:pt x="1" y="2341"/>
                  </a:lnTo>
                  <a:cubicBezTo>
                    <a:pt x="1" y="2514"/>
                    <a:pt x="92" y="2613"/>
                    <a:pt x="220" y="2613"/>
                  </a:cubicBezTo>
                  <a:cubicBezTo>
                    <a:pt x="266" y="2613"/>
                    <a:pt x="316" y="2601"/>
                    <a:pt x="368" y="2575"/>
                  </a:cubicBezTo>
                  <a:lnTo>
                    <a:pt x="1335" y="2008"/>
                  </a:lnTo>
                  <a:cubicBezTo>
                    <a:pt x="1569" y="1874"/>
                    <a:pt x="1702" y="1641"/>
                    <a:pt x="1702" y="1374"/>
                  </a:cubicBezTo>
                  <a:lnTo>
                    <a:pt x="1702" y="240"/>
                  </a:lnTo>
                  <a:cubicBezTo>
                    <a:pt x="1702" y="93"/>
                    <a:pt x="1613" y="0"/>
                    <a:pt x="14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5877741" y="3519048"/>
              <a:ext cx="26175" cy="40177"/>
            </a:xfrm>
            <a:custGeom>
              <a:rect b="b" l="l" r="r" t="t"/>
              <a:pathLst>
                <a:path extrusionOk="0" h="2614" w="1703">
                  <a:moveTo>
                    <a:pt x="1486" y="0"/>
                  </a:moveTo>
                  <a:cubicBezTo>
                    <a:pt x="1440" y="0"/>
                    <a:pt x="1389" y="13"/>
                    <a:pt x="1335" y="40"/>
                  </a:cubicBezTo>
                  <a:lnTo>
                    <a:pt x="368" y="607"/>
                  </a:lnTo>
                  <a:cubicBezTo>
                    <a:pt x="168" y="740"/>
                    <a:pt x="34" y="974"/>
                    <a:pt x="1" y="1240"/>
                  </a:cubicBezTo>
                  <a:lnTo>
                    <a:pt x="1" y="2341"/>
                  </a:lnTo>
                  <a:cubicBezTo>
                    <a:pt x="1" y="2514"/>
                    <a:pt x="92" y="2613"/>
                    <a:pt x="220" y="2613"/>
                  </a:cubicBezTo>
                  <a:cubicBezTo>
                    <a:pt x="266" y="2613"/>
                    <a:pt x="316" y="2601"/>
                    <a:pt x="368" y="2575"/>
                  </a:cubicBezTo>
                  <a:lnTo>
                    <a:pt x="1335" y="2008"/>
                  </a:lnTo>
                  <a:cubicBezTo>
                    <a:pt x="1569" y="1874"/>
                    <a:pt x="1702" y="1641"/>
                    <a:pt x="1702" y="1374"/>
                  </a:cubicBezTo>
                  <a:lnTo>
                    <a:pt x="1702" y="240"/>
                  </a:lnTo>
                  <a:cubicBezTo>
                    <a:pt x="1702" y="93"/>
                    <a:pt x="1613" y="0"/>
                    <a:pt x="14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5184062" y="1460851"/>
              <a:ext cx="1496070" cy="1859370"/>
            </a:xfrm>
            <a:custGeom>
              <a:rect b="b" l="l" r="r" t="t"/>
              <a:pathLst>
                <a:path extrusionOk="0" h="120974" w="97337">
                  <a:moveTo>
                    <a:pt x="94287" y="1"/>
                  </a:moveTo>
                  <a:cubicBezTo>
                    <a:pt x="94004" y="1"/>
                    <a:pt x="93726" y="85"/>
                    <a:pt x="93501" y="254"/>
                  </a:cubicBezTo>
                  <a:lnTo>
                    <a:pt x="1969" y="53058"/>
                  </a:lnTo>
                  <a:cubicBezTo>
                    <a:pt x="801" y="53826"/>
                    <a:pt x="67" y="55093"/>
                    <a:pt x="1" y="56494"/>
                  </a:cubicBezTo>
                  <a:lnTo>
                    <a:pt x="1" y="59330"/>
                  </a:lnTo>
                  <a:lnTo>
                    <a:pt x="1" y="117905"/>
                  </a:lnTo>
                  <a:cubicBezTo>
                    <a:pt x="1" y="118005"/>
                    <a:pt x="1" y="118105"/>
                    <a:pt x="1" y="118205"/>
                  </a:cubicBezTo>
                  <a:cubicBezTo>
                    <a:pt x="101" y="118839"/>
                    <a:pt x="468" y="119406"/>
                    <a:pt x="1068" y="119706"/>
                  </a:cubicBezTo>
                  <a:lnTo>
                    <a:pt x="3136" y="120940"/>
                  </a:lnTo>
                  <a:lnTo>
                    <a:pt x="3236" y="120974"/>
                  </a:lnTo>
                  <a:cubicBezTo>
                    <a:pt x="2803" y="120740"/>
                    <a:pt x="2536" y="120306"/>
                    <a:pt x="2536" y="119806"/>
                  </a:cubicBezTo>
                  <a:lnTo>
                    <a:pt x="2536" y="61898"/>
                  </a:lnTo>
                  <a:lnTo>
                    <a:pt x="2536" y="57895"/>
                  </a:lnTo>
                  <a:cubicBezTo>
                    <a:pt x="2603" y="56527"/>
                    <a:pt x="3336" y="55260"/>
                    <a:pt x="4504" y="54493"/>
                  </a:cubicBezTo>
                  <a:lnTo>
                    <a:pt x="96003" y="1688"/>
                  </a:lnTo>
                  <a:cubicBezTo>
                    <a:pt x="96256" y="1519"/>
                    <a:pt x="96550" y="1431"/>
                    <a:pt x="96841" y="1431"/>
                  </a:cubicBezTo>
                  <a:cubicBezTo>
                    <a:pt x="97010" y="1431"/>
                    <a:pt x="97178" y="1460"/>
                    <a:pt x="97337" y="1521"/>
                  </a:cubicBezTo>
                  <a:cubicBezTo>
                    <a:pt x="96903" y="1288"/>
                    <a:pt x="95302" y="354"/>
                    <a:pt x="94935" y="154"/>
                  </a:cubicBezTo>
                  <a:cubicBezTo>
                    <a:pt x="94731" y="52"/>
                    <a:pt x="94507" y="1"/>
                    <a:pt x="94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5223025" y="1482830"/>
              <a:ext cx="1467374" cy="1840081"/>
            </a:xfrm>
            <a:custGeom>
              <a:rect b="b" l="l" r="r" t="t"/>
              <a:pathLst>
                <a:path extrusionOk="0" h="119719" w="95470">
                  <a:moveTo>
                    <a:pt x="94316" y="1"/>
                  </a:moveTo>
                  <a:cubicBezTo>
                    <a:pt x="94019" y="1"/>
                    <a:pt x="93733" y="89"/>
                    <a:pt x="93501" y="258"/>
                  </a:cubicBezTo>
                  <a:lnTo>
                    <a:pt x="1969" y="53063"/>
                  </a:lnTo>
                  <a:cubicBezTo>
                    <a:pt x="801" y="53830"/>
                    <a:pt x="68" y="55097"/>
                    <a:pt x="1" y="56498"/>
                  </a:cubicBezTo>
                  <a:lnTo>
                    <a:pt x="1" y="118376"/>
                  </a:lnTo>
                  <a:cubicBezTo>
                    <a:pt x="1" y="119163"/>
                    <a:pt x="638" y="119718"/>
                    <a:pt x="1340" y="119718"/>
                  </a:cubicBezTo>
                  <a:cubicBezTo>
                    <a:pt x="1560" y="119718"/>
                    <a:pt x="1787" y="119663"/>
                    <a:pt x="2002" y="119544"/>
                  </a:cubicBezTo>
                  <a:lnTo>
                    <a:pt x="93468" y="66739"/>
                  </a:lnTo>
                  <a:cubicBezTo>
                    <a:pt x="94635" y="65972"/>
                    <a:pt x="95369" y="64704"/>
                    <a:pt x="95469" y="63303"/>
                  </a:cubicBezTo>
                  <a:lnTo>
                    <a:pt x="95469" y="1392"/>
                  </a:lnTo>
                  <a:cubicBezTo>
                    <a:pt x="95469" y="1326"/>
                    <a:pt x="95436" y="1226"/>
                    <a:pt x="95436" y="1159"/>
                  </a:cubicBezTo>
                  <a:cubicBezTo>
                    <a:pt x="95436" y="1092"/>
                    <a:pt x="95436" y="1025"/>
                    <a:pt x="95402" y="959"/>
                  </a:cubicBezTo>
                  <a:lnTo>
                    <a:pt x="95402" y="925"/>
                  </a:lnTo>
                  <a:cubicBezTo>
                    <a:pt x="95402" y="859"/>
                    <a:pt x="95369" y="825"/>
                    <a:pt x="95369" y="759"/>
                  </a:cubicBezTo>
                  <a:cubicBezTo>
                    <a:pt x="95336" y="659"/>
                    <a:pt x="95302" y="592"/>
                    <a:pt x="95236" y="492"/>
                  </a:cubicBezTo>
                  <a:cubicBezTo>
                    <a:pt x="95236" y="458"/>
                    <a:pt x="95202" y="425"/>
                    <a:pt x="95169" y="392"/>
                  </a:cubicBezTo>
                  <a:cubicBezTo>
                    <a:pt x="95169" y="358"/>
                    <a:pt x="95135" y="358"/>
                    <a:pt x="95135" y="325"/>
                  </a:cubicBezTo>
                  <a:cubicBezTo>
                    <a:pt x="95069" y="258"/>
                    <a:pt x="95035" y="225"/>
                    <a:pt x="95002" y="192"/>
                  </a:cubicBezTo>
                  <a:cubicBezTo>
                    <a:pt x="94935" y="158"/>
                    <a:pt x="94869" y="125"/>
                    <a:pt x="94835" y="91"/>
                  </a:cubicBezTo>
                  <a:cubicBezTo>
                    <a:pt x="94664" y="30"/>
                    <a:pt x="94488" y="1"/>
                    <a:pt x="94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5193299" y="1460851"/>
              <a:ext cx="1486832" cy="860121"/>
            </a:xfrm>
            <a:custGeom>
              <a:rect b="b" l="l" r="r" t="t"/>
              <a:pathLst>
                <a:path extrusionOk="0" h="55961" w="96736">
                  <a:moveTo>
                    <a:pt x="93686" y="1"/>
                  </a:moveTo>
                  <a:cubicBezTo>
                    <a:pt x="93403" y="1"/>
                    <a:pt x="93125" y="85"/>
                    <a:pt x="92900" y="254"/>
                  </a:cubicBezTo>
                  <a:lnTo>
                    <a:pt x="1368" y="53058"/>
                  </a:lnTo>
                  <a:cubicBezTo>
                    <a:pt x="801" y="53425"/>
                    <a:pt x="334" y="53892"/>
                    <a:pt x="0" y="54493"/>
                  </a:cubicBezTo>
                  <a:lnTo>
                    <a:pt x="2502" y="55960"/>
                  </a:lnTo>
                  <a:cubicBezTo>
                    <a:pt x="2836" y="55360"/>
                    <a:pt x="3303" y="54860"/>
                    <a:pt x="3903" y="54493"/>
                  </a:cubicBezTo>
                  <a:lnTo>
                    <a:pt x="95402" y="1688"/>
                  </a:lnTo>
                  <a:cubicBezTo>
                    <a:pt x="95655" y="1519"/>
                    <a:pt x="95949" y="1431"/>
                    <a:pt x="96240" y="1431"/>
                  </a:cubicBezTo>
                  <a:cubicBezTo>
                    <a:pt x="96409" y="1431"/>
                    <a:pt x="96577" y="1460"/>
                    <a:pt x="96736" y="1521"/>
                  </a:cubicBezTo>
                  <a:cubicBezTo>
                    <a:pt x="96302" y="1288"/>
                    <a:pt x="94668" y="354"/>
                    <a:pt x="94334" y="154"/>
                  </a:cubicBezTo>
                  <a:cubicBezTo>
                    <a:pt x="94130" y="52"/>
                    <a:pt x="93906" y="1"/>
                    <a:pt x="9368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5327618" y="2430022"/>
              <a:ext cx="1258572" cy="728184"/>
            </a:xfrm>
            <a:custGeom>
              <a:rect b="b" l="l" r="r" t="t"/>
              <a:pathLst>
                <a:path extrusionOk="0" h="47377" w="81885">
                  <a:moveTo>
                    <a:pt x="81612" y="0"/>
                  </a:moveTo>
                  <a:cubicBezTo>
                    <a:pt x="81574" y="0"/>
                    <a:pt x="81534" y="13"/>
                    <a:pt x="81492" y="43"/>
                  </a:cubicBezTo>
                  <a:lnTo>
                    <a:pt x="201" y="46976"/>
                  </a:lnTo>
                  <a:cubicBezTo>
                    <a:pt x="1" y="47077"/>
                    <a:pt x="67" y="47343"/>
                    <a:pt x="301" y="47377"/>
                  </a:cubicBezTo>
                  <a:cubicBezTo>
                    <a:pt x="334" y="47377"/>
                    <a:pt x="368" y="47343"/>
                    <a:pt x="401" y="47343"/>
                  </a:cubicBezTo>
                  <a:lnTo>
                    <a:pt x="81692" y="410"/>
                  </a:lnTo>
                  <a:cubicBezTo>
                    <a:pt x="81884" y="273"/>
                    <a:pt x="81783" y="0"/>
                    <a:pt x="8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5328648" y="3137180"/>
              <a:ext cx="6686" cy="36412"/>
            </a:xfrm>
            <a:custGeom>
              <a:rect b="b" l="l" r="r" t="t"/>
              <a:pathLst>
                <a:path extrusionOk="0" h="2369" w="435">
                  <a:moveTo>
                    <a:pt x="217" y="0"/>
                  </a:moveTo>
                  <a:cubicBezTo>
                    <a:pt x="109" y="0"/>
                    <a:pt x="0" y="67"/>
                    <a:pt x="0" y="200"/>
                  </a:cubicBezTo>
                  <a:lnTo>
                    <a:pt x="0" y="2168"/>
                  </a:lnTo>
                  <a:cubicBezTo>
                    <a:pt x="0" y="2268"/>
                    <a:pt x="101" y="2368"/>
                    <a:pt x="234" y="2368"/>
                  </a:cubicBezTo>
                  <a:cubicBezTo>
                    <a:pt x="334" y="2368"/>
                    <a:pt x="434" y="2268"/>
                    <a:pt x="434" y="2168"/>
                  </a:cubicBezTo>
                  <a:lnTo>
                    <a:pt x="434" y="200"/>
                  </a:lnTo>
                  <a:cubicBezTo>
                    <a:pt x="434" y="67"/>
                    <a:pt x="326" y="0"/>
                    <a:pt x="2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5537311" y="3016172"/>
              <a:ext cx="6179" cy="36427"/>
            </a:xfrm>
            <a:custGeom>
              <a:rect b="b" l="l" r="r" t="t"/>
              <a:pathLst>
                <a:path extrusionOk="0" h="2370" w="402">
                  <a:moveTo>
                    <a:pt x="201" y="1"/>
                  </a:moveTo>
                  <a:cubicBezTo>
                    <a:pt x="68" y="1"/>
                    <a:pt x="1" y="101"/>
                    <a:pt x="1" y="201"/>
                  </a:cubicBezTo>
                  <a:lnTo>
                    <a:pt x="1" y="2169"/>
                  </a:lnTo>
                  <a:cubicBezTo>
                    <a:pt x="1" y="2269"/>
                    <a:pt x="68" y="2369"/>
                    <a:pt x="201" y="2369"/>
                  </a:cubicBezTo>
                  <a:cubicBezTo>
                    <a:pt x="301" y="2369"/>
                    <a:pt x="401" y="2269"/>
                    <a:pt x="401" y="2169"/>
                  </a:cubicBezTo>
                  <a:lnTo>
                    <a:pt x="401" y="201"/>
                  </a:ln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5745467" y="2895687"/>
              <a:ext cx="6179" cy="36427"/>
            </a:xfrm>
            <a:custGeom>
              <a:rect b="b" l="l" r="r" t="t"/>
              <a:pathLst>
                <a:path extrusionOk="0" h="2370" w="402">
                  <a:moveTo>
                    <a:pt x="201" y="1"/>
                  </a:moveTo>
                  <a:cubicBezTo>
                    <a:pt x="101" y="1"/>
                    <a:pt x="1" y="68"/>
                    <a:pt x="1" y="201"/>
                  </a:cubicBezTo>
                  <a:lnTo>
                    <a:pt x="1" y="2136"/>
                  </a:lnTo>
                  <a:cubicBezTo>
                    <a:pt x="1" y="2269"/>
                    <a:pt x="101" y="2369"/>
                    <a:pt x="201" y="2369"/>
                  </a:cubicBezTo>
                  <a:cubicBezTo>
                    <a:pt x="301" y="2369"/>
                    <a:pt x="401" y="2269"/>
                    <a:pt x="401" y="2136"/>
                  </a:cubicBezTo>
                  <a:lnTo>
                    <a:pt x="401" y="201"/>
                  </a:lnTo>
                  <a:cubicBezTo>
                    <a:pt x="401" y="68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5953623" y="2774310"/>
              <a:ext cx="6686" cy="36796"/>
            </a:xfrm>
            <a:custGeom>
              <a:rect b="b" l="l" r="r" t="t"/>
              <a:pathLst>
                <a:path extrusionOk="0" h="2394" w="435">
                  <a:moveTo>
                    <a:pt x="218" y="1"/>
                  </a:moveTo>
                  <a:cubicBezTo>
                    <a:pt x="109" y="1"/>
                    <a:pt x="1" y="76"/>
                    <a:pt x="1" y="226"/>
                  </a:cubicBezTo>
                  <a:lnTo>
                    <a:pt x="1" y="2194"/>
                  </a:lnTo>
                  <a:cubicBezTo>
                    <a:pt x="1" y="2294"/>
                    <a:pt x="101" y="2394"/>
                    <a:pt x="201" y="2394"/>
                  </a:cubicBezTo>
                  <a:cubicBezTo>
                    <a:pt x="334" y="2394"/>
                    <a:pt x="434" y="2294"/>
                    <a:pt x="434" y="2160"/>
                  </a:cubicBezTo>
                  <a:lnTo>
                    <a:pt x="434" y="226"/>
                  </a:lnTo>
                  <a:cubicBezTo>
                    <a:pt x="434" y="76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6161779" y="2653702"/>
              <a:ext cx="6686" cy="36412"/>
            </a:xfrm>
            <a:custGeom>
              <a:rect b="b" l="l" r="r" t="t"/>
              <a:pathLst>
                <a:path extrusionOk="0" h="2369" w="435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lnTo>
                    <a:pt x="1" y="2168"/>
                  </a:lnTo>
                  <a:cubicBezTo>
                    <a:pt x="1" y="2269"/>
                    <a:pt x="101" y="2369"/>
                    <a:pt x="234" y="2369"/>
                  </a:cubicBezTo>
                  <a:cubicBezTo>
                    <a:pt x="334" y="2369"/>
                    <a:pt x="434" y="2269"/>
                    <a:pt x="434" y="2168"/>
                  </a:cubicBezTo>
                  <a:lnTo>
                    <a:pt x="434" y="200"/>
                  </a:lnTo>
                  <a:cubicBezTo>
                    <a:pt x="434" y="100"/>
                    <a:pt x="334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6369934" y="2532694"/>
              <a:ext cx="6686" cy="36934"/>
            </a:xfrm>
            <a:custGeom>
              <a:rect b="b" l="l" r="r" t="t"/>
              <a:pathLst>
                <a:path extrusionOk="0" h="2403" w="435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169"/>
                  </a:lnTo>
                  <a:cubicBezTo>
                    <a:pt x="1" y="2303"/>
                    <a:pt x="101" y="2403"/>
                    <a:pt x="234" y="2403"/>
                  </a:cubicBezTo>
                  <a:cubicBezTo>
                    <a:pt x="334" y="2403"/>
                    <a:pt x="434" y="2303"/>
                    <a:pt x="434" y="2169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6578613" y="2412224"/>
              <a:ext cx="6163" cy="36412"/>
            </a:xfrm>
            <a:custGeom>
              <a:rect b="b" l="l" r="r" t="t"/>
              <a:pathLst>
                <a:path extrusionOk="0" h="2369" w="401">
                  <a:moveTo>
                    <a:pt x="200" y="0"/>
                  </a:moveTo>
                  <a:cubicBezTo>
                    <a:pt x="100" y="0"/>
                    <a:pt x="0" y="67"/>
                    <a:pt x="0" y="200"/>
                  </a:cubicBezTo>
                  <a:lnTo>
                    <a:pt x="0" y="2168"/>
                  </a:lnTo>
                  <a:cubicBezTo>
                    <a:pt x="0" y="2268"/>
                    <a:pt x="67" y="2368"/>
                    <a:pt x="200" y="2368"/>
                  </a:cubicBezTo>
                  <a:cubicBezTo>
                    <a:pt x="300" y="2368"/>
                    <a:pt x="400" y="2268"/>
                    <a:pt x="400" y="2168"/>
                  </a:cubicBezTo>
                  <a:lnTo>
                    <a:pt x="400" y="200"/>
                  </a:lnTo>
                  <a:cubicBezTo>
                    <a:pt x="400" y="67"/>
                    <a:pt x="300" y="0"/>
                    <a:pt x="2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5331722" y="1651885"/>
              <a:ext cx="1249981" cy="1442751"/>
            </a:xfrm>
            <a:custGeom>
              <a:rect b="b" l="l" r="r" t="t"/>
              <a:pathLst>
                <a:path extrusionOk="0" h="93868" w="81326">
                  <a:moveTo>
                    <a:pt x="81325" y="0"/>
                  </a:moveTo>
                  <a:cubicBezTo>
                    <a:pt x="71151" y="5871"/>
                    <a:pt x="76222" y="30322"/>
                    <a:pt x="67782" y="35326"/>
                  </a:cubicBezTo>
                  <a:cubicBezTo>
                    <a:pt x="66995" y="35790"/>
                    <a:pt x="66296" y="35999"/>
                    <a:pt x="65668" y="35999"/>
                  </a:cubicBezTo>
                  <a:cubicBezTo>
                    <a:pt x="60154" y="35999"/>
                    <a:pt x="60155" y="19900"/>
                    <a:pt x="54618" y="19900"/>
                  </a:cubicBezTo>
                  <a:cubicBezTo>
                    <a:pt x="53999" y="19900"/>
                    <a:pt x="53311" y="20101"/>
                    <a:pt x="52538" y="20548"/>
                  </a:cubicBezTo>
                  <a:cubicBezTo>
                    <a:pt x="44065" y="25418"/>
                    <a:pt x="47434" y="56708"/>
                    <a:pt x="38995" y="61611"/>
                  </a:cubicBezTo>
                  <a:cubicBezTo>
                    <a:pt x="37891" y="62246"/>
                    <a:pt x="36958" y="62516"/>
                    <a:pt x="36154" y="62516"/>
                  </a:cubicBezTo>
                  <a:cubicBezTo>
                    <a:pt x="31595" y="62516"/>
                    <a:pt x="31127" y="53857"/>
                    <a:pt x="26595" y="53857"/>
                  </a:cubicBezTo>
                  <a:cubicBezTo>
                    <a:pt x="25790" y="53857"/>
                    <a:pt x="24858" y="54130"/>
                    <a:pt x="23751" y="54773"/>
                  </a:cubicBezTo>
                  <a:cubicBezTo>
                    <a:pt x="15278" y="59676"/>
                    <a:pt x="18647" y="77256"/>
                    <a:pt x="13577" y="80191"/>
                  </a:cubicBezTo>
                  <a:cubicBezTo>
                    <a:pt x="12828" y="80625"/>
                    <a:pt x="12152" y="80802"/>
                    <a:pt x="11523" y="80802"/>
                  </a:cubicBezTo>
                  <a:cubicBezTo>
                    <a:pt x="8697" y="80802"/>
                    <a:pt x="6805" y="77225"/>
                    <a:pt x="3381" y="77225"/>
                  </a:cubicBezTo>
                  <a:cubicBezTo>
                    <a:pt x="2408" y="77225"/>
                    <a:pt x="1311" y="77514"/>
                    <a:pt x="34" y="78256"/>
                  </a:cubicBezTo>
                  <a:lnTo>
                    <a:pt x="1" y="93867"/>
                  </a:lnTo>
                  <a:lnTo>
                    <a:pt x="81325" y="46934"/>
                  </a:lnTo>
                  <a:lnTo>
                    <a:pt x="8132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5331722" y="1651885"/>
              <a:ext cx="1249981" cy="1442751"/>
            </a:xfrm>
            <a:custGeom>
              <a:rect b="b" l="l" r="r" t="t"/>
              <a:pathLst>
                <a:path extrusionOk="0" h="93868" w="81326">
                  <a:moveTo>
                    <a:pt x="81325" y="0"/>
                  </a:moveTo>
                  <a:cubicBezTo>
                    <a:pt x="71151" y="5871"/>
                    <a:pt x="76222" y="30322"/>
                    <a:pt x="67782" y="35326"/>
                  </a:cubicBezTo>
                  <a:cubicBezTo>
                    <a:pt x="66995" y="35790"/>
                    <a:pt x="66296" y="35999"/>
                    <a:pt x="65668" y="35999"/>
                  </a:cubicBezTo>
                  <a:cubicBezTo>
                    <a:pt x="60154" y="35999"/>
                    <a:pt x="60155" y="19900"/>
                    <a:pt x="54618" y="19900"/>
                  </a:cubicBezTo>
                  <a:cubicBezTo>
                    <a:pt x="53999" y="19900"/>
                    <a:pt x="53311" y="20101"/>
                    <a:pt x="52538" y="20548"/>
                  </a:cubicBezTo>
                  <a:cubicBezTo>
                    <a:pt x="44065" y="25418"/>
                    <a:pt x="47434" y="56708"/>
                    <a:pt x="38995" y="61611"/>
                  </a:cubicBezTo>
                  <a:cubicBezTo>
                    <a:pt x="37891" y="62246"/>
                    <a:pt x="36958" y="62516"/>
                    <a:pt x="36154" y="62516"/>
                  </a:cubicBezTo>
                  <a:cubicBezTo>
                    <a:pt x="31595" y="62516"/>
                    <a:pt x="31127" y="53857"/>
                    <a:pt x="26595" y="53857"/>
                  </a:cubicBezTo>
                  <a:cubicBezTo>
                    <a:pt x="25790" y="53857"/>
                    <a:pt x="24858" y="54130"/>
                    <a:pt x="23751" y="54773"/>
                  </a:cubicBezTo>
                  <a:cubicBezTo>
                    <a:pt x="15278" y="59676"/>
                    <a:pt x="18647" y="77256"/>
                    <a:pt x="13577" y="80191"/>
                  </a:cubicBezTo>
                  <a:cubicBezTo>
                    <a:pt x="12828" y="80625"/>
                    <a:pt x="12152" y="80802"/>
                    <a:pt x="11523" y="80802"/>
                  </a:cubicBezTo>
                  <a:cubicBezTo>
                    <a:pt x="8697" y="80802"/>
                    <a:pt x="6805" y="77225"/>
                    <a:pt x="3381" y="77225"/>
                  </a:cubicBezTo>
                  <a:cubicBezTo>
                    <a:pt x="2408" y="77225"/>
                    <a:pt x="1311" y="77514"/>
                    <a:pt x="34" y="78256"/>
                  </a:cubicBezTo>
                  <a:lnTo>
                    <a:pt x="1" y="93867"/>
                  </a:lnTo>
                  <a:lnTo>
                    <a:pt x="81325" y="46934"/>
                  </a:lnTo>
                  <a:lnTo>
                    <a:pt x="813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5331722" y="1787740"/>
              <a:ext cx="1249981" cy="1306896"/>
            </a:xfrm>
            <a:custGeom>
              <a:rect b="b" l="l" r="r" t="t"/>
              <a:pathLst>
                <a:path extrusionOk="0" h="85029" w="81326">
                  <a:moveTo>
                    <a:pt x="81325" y="1"/>
                  </a:moveTo>
                  <a:cubicBezTo>
                    <a:pt x="81200" y="105"/>
                    <a:pt x="81049" y="157"/>
                    <a:pt x="80896" y="157"/>
                  </a:cubicBezTo>
                  <a:cubicBezTo>
                    <a:pt x="80805" y="157"/>
                    <a:pt x="80712" y="139"/>
                    <a:pt x="80625" y="101"/>
                  </a:cubicBezTo>
                  <a:lnTo>
                    <a:pt x="74921" y="11609"/>
                  </a:lnTo>
                  <a:cubicBezTo>
                    <a:pt x="75154" y="11709"/>
                    <a:pt x="75288" y="11943"/>
                    <a:pt x="75254" y="12210"/>
                  </a:cubicBezTo>
                  <a:cubicBezTo>
                    <a:pt x="75221" y="12777"/>
                    <a:pt x="74887" y="13344"/>
                    <a:pt x="74420" y="13677"/>
                  </a:cubicBezTo>
                  <a:cubicBezTo>
                    <a:pt x="74288" y="13753"/>
                    <a:pt x="74164" y="13788"/>
                    <a:pt x="74054" y="13788"/>
                  </a:cubicBezTo>
                  <a:cubicBezTo>
                    <a:pt x="73775" y="13788"/>
                    <a:pt x="73586" y="13560"/>
                    <a:pt x="73586" y="13177"/>
                  </a:cubicBezTo>
                  <a:lnTo>
                    <a:pt x="68483" y="16079"/>
                  </a:lnTo>
                  <a:cubicBezTo>
                    <a:pt x="68483" y="16680"/>
                    <a:pt x="68149" y="17213"/>
                    <a:pt x="67649" y="17547"/>
                  </a:cubicBezTo>
                  <a:cubicBezTo>
                    <a:pt x="67549" y="17622"/>
                    <a:pt x="67411" y="17659"/>
                    <a:pt x="67278" y="17659"/>
                  </a:cubicBezTo>
                  <a:cubicBezTo>
                    <a:pt x="67234" y="17659"/>
                    <a:pt x="67190" y="17655"/>
                    <a:pt x="67149" y="17647"/>
                  </a:cubicBezTo>
                  <a:lnTo>
                    <a:pt x="61411" y="29188"/>
                  </a:lnTo>
                  <a:cubicBezTo>
                    <a:pt x="61645" y="29289"/>
                    <a:pt x="61778" y="29522"/>
                    <a:pt x="61745" y="29789"/>
                  </a:cubicBezTo>
                  <a:cubicBezTo>
                    <a:pt x="61711" y="30356"/>
                    <a:pt x="61378" y="30923"/>
                    <a:pt x="60911" y="31223"/>
                  </a:cubicBezTo>
                  <a:cubicBezTo>
                    <a:pt x="60753" y="31308"/>
                    <a:pt x="60609" y="31349"/>
                    <a:pt x="60486" y="31349"/>
                  </a:cubicBezTo>
                  <a:cubicBezTo>
                    <a:pt x="60270" y="31349"/>
                    <a:pt x="60119" y="31223"/>
                    <a:pt x="60077" y="30990"/>
                  </a:cubicBezTo>
                  <a:lnTo>
                    <a:pt x="54940" y="35426"/>
                  </a:lnTo>
                  <a:cubicBezTo>
                    <a:pt x="54940" y="35493"/>
                    <a:pt x="54973" y="35560"/>
                    <a:pt x="54973" y="35660"/>
                  </a:cubicBezTo>
                  <a:cubicBezTo>
                    <a:pt x="54940" y="36227"/>
                    <a:pt x="54606" y="36794"/>
                    <a:pt x="54139" y="37128"/>
                  </a:cubicBezTo>
                  <a:cubicBezTo>
                    <a:pt x="54007" y="37203"/>
                    <a:pt x="53883" y="37238"/>
                    <a:pt x="53773" y="37238"/>
                  </a:cubicBezTo>
                  <a:cubicBezTo>
                    <a:pt x="53494" y="37238"/>
                    <a:pt x="53305" y="37010"/>
                    <a:pt x="53305" y="36627"/>
                  </a:cubicBezTo>
                  <a:cubicBezTo>
                    <a:pt x="53305" y="36327"/>
                    <a:pt x="53372" y="36027"/>
                    <a:pt x="53539" y="35793"/>
                  </a:cubicBezTo>
                  <a:lnTo>
                    <a:pt x="47968" y="32558"/>
                  </a:lnTo>
                  <a:cubicBezTo>
                    <a:pt x="47801" y="32824"/>
                    <a:pt x="47601" y="33025"/>
                    <a:pt x="47368" y="33191"/>
                  </a:cubicBezTo>
                  <a:cubicBezTo>
                    <a:pt x="47232" y="33273"/>
                    <a:pt x="47102" y="33310"/>
                    <a:pt x="46987" y="33310"/>
                  </a:cubicBezTo>
                  <a:cubicBezTo>
                    <a:pt x="46818" y="33310"/>
                    <a:pt x="46680" y="33230"/>
                    <a:pt x="46601" y="33091"/>
                  </a:cubicBezTo>
                  <a:lnTo>
                    <a:pt x="41330" y="39162"/>
                  </a:lnTo>
                  <a:cubicBezTo>
                    <a:pt x="41397" y="39296"/>
                    <a:pt x="41430" y="39429"/>
                    <a:pt x="41430" y="39563"/>
                  </a:cubicBezTo>
                  <a:cubicBezTo>
                    <a:pt x="41397" y="40163"/>
                    <a:pt x="41097" y="40697"/>
                    <a:pt x="40596" y="41030"/>
                  </a:cubicBezTo>
                  <a:cubicBezTo>
                    <a:pt x="40461" y="41109"/>
                    <a:pt x="40332" y="41146"/>
                    <a:pt x="40219" y="41146"/>
                  </a:cubicBezTo>
                  <a:cubicBezTo>
                    <a:pt x="39997" y="41146"/>
                    <a:pt x="39828" y="41006"/>
                    <a:pt x="39762" y="40763"/>
                  </a:cubicBezTo>
                  <a:lnTo>
                    <a:pt x="34625" y="45200"/>
                  </a:lnTo>
                  <a:cubicBezTo>
                    <a:pt x="34659" y="45267"/>
                    <a:pt x="34659" y="45333"/>
                    <a:pt x="34659" y="45433"/>
                  </a:cubicBezTo>
                  <a:cubicBezTo>
                    <a:pt x="34625" y="46001"/>
                    <a:pt x="34325" y="46568"/>
                    <a:pt x="33825" y="46901"/>
                  </a:cubicBezTo>
                  <a:cubicBezTo>
                    <a:pt x="33725" y="46968"/>
                    <a:pt x="33608" y="47001"/>
                    <a:pt x="33491" y="47001"/>
                  </a:cubicBezTo>
                  <a:cubicBezTo>
                    <a:pt x="33374" y="47001"/>
                    <a:pt x="33258" y="46968"/>
                    <a:pt x="33158" y="46901"/>
                  </a:cubicBezTo>
                  <a:lnTo>
                    <a:pt x="27720" y="54740"/>
                  </a:lnTo>
                  <a:cubicBezTo>
                    <a:pt x="27854" y="54840"/>
                    <a:pt x="27921" y="55040"/>
                    <a:pt x="27921" y="55207"/>
                  </a:cubicBezTo>
                  <a:cubicBezTo>
                    <a:pt x="27887" y="55808"/>
                    <a:pt x="27554" y="56341"/>
                    <a:pt x="27087" y="56675"/>
                  </a:cubicBezTo>
                  <a:cubicBezTo>
                    <a:pt x="26938" y="56756"/>
                    <a:pt x="26805" y="56793"/>
                    <a:pt x="26691" y="56793"/>
                  </a:cubicBezTo>
                  <a:cubicBezTo>
                    <a:pt x="26525" y="56793"/>
                    <a:pt x="26399" y="56713"/>
                    <a:pt x="26319" y="56575"/>
                  </a:cubicBezTo>
                  <a:lnTo>
                    <a:pt x="21049" y="62646"/>
                  </a:lnTo>
                  <a:cubicBezTo>
                    <a:pt x="21116" y="62746"/>
                    <a:pt x="21149" y="62879"/>
                    <a:pt x="21149" y="63013"/>
                  </a:cubicBezTo>
                  <a:cubicBezTo>
                    <a:pt x="21116" y="63613"/>
                    <a:pt x="20815" y="64180"/>
                    <a:pt x="20315" y="64480"/>
                  </a:cubicBezTo>
                  <a:cubicBezTo>
                    <a:pt x="20176" y="64560"/>
                    <a:pt x="20045" y="64598"/>
                    <a:pt x="19931" y="64598"/>
                  </a:cubicBezTo>
                  <a:cubicBezTo>
                    <a:pt x="19662" y="64598"/>
                    <a:pt x="19481" y="64388"/>
                    <a:pt x="19481" y="64013"/>
                  </a:cubicBezTo>
                  <a:cubicBezTo>
                    <a:pt x="19481" y="63780"/>
                    <a:pt x="19548" y="63546"/>
                    <a:pt x="19648" y="63313"/>
                  </a:cubicBezTo>
                  <a:lnTo>
                    <a:pt x="14211" y="61745"/>
                  </a:lnTo>
                  <a:cubicBezTo>
                    <a:pt x="14077" y="62079"/>
                    <a:pt x="13844" y="62346"/>
                    <a:pt x="13544" y="62546"/>
                  </a:cubicBezTo>
                  <a:cubicBezTo>
                    <a:pt x="13454" y="62617"/>
                    <a:pt x="13336" y="62650"/>
                    <a:pt x="13215" y="62650"/>
                  </a:cubicBezTo>
                  <a:cubicBezTo>
                    <a:pt x="13110" y="62650"/>
                    <a:pt x="13003" y="62625"/>
                    <a:pt x="12910" y="62579"/>
                  </a:cubicBezTo>
                  <a:lnTo>
                    <a:pt x="7406" y="71319"/>
                  </a:lnTo>
                  <a:cubicBezTo>
                    <a:pt x="7573" y="71419"/>
                    <a:pt x="7639" y="71619"/>
                    <a:pt x="7639" y="71819"/>
                  </a:cubicBezTo>
                  <a:cubicBezTo>
                    <a:pt x="7606" y="72419"/>
                    <a:pt x="7272" y="72953"/>
                    <a:pt x="6805" y="73287"/>
                  </a:cubicBezTo>
                  <a:cubicBezTo>
                    <a:pt x="6654" y="73375"/>
                    <a:pt x="6517" y="73416"/>
                    <a:pt x="6399" y="73416"/>
                  </a:cubicBezTo>
                  <a:cubicBezTo>
                    <a:pt x="6206" y="73416"/>
                    <a:pt x="6067" y="73306"/>
                    <a:pt x="6005" y="73120"/>
                  </a:cubicBezTo>
                  <a:lnTo>
                    <a:pt x="1" y="79158"/>
                  </a:lnTo>
                  <a:lnTo>
                    <a:pt x="1" y="85028"/>
                  </a:lnTo>
                  <a:lnTo>
                    <a:pt x="81325" y="38095"/>
                  </a:lnTo>
                  <a:lnTo>
                    <a:pt x="8132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5331722" y="1787740"/>
              <a:ext cx="1249981" cy="1306896"/>
            </a:xfrm>
            <a:custGeom>
              <a:rect b="b" l="l" r="r" t="t"/>
              <a:pathLst>
                <a:path extrusionOk="0" h="85029" w="81326">
                  <a:moveTo>
                    <a:pt x="81325" y="1"/>
                  </a:moveTo>
                  <a:cubicBezTo>
                    <a:pt x="81200" y="105"/>
                    <a:pt x="81049" y="157"/>
                    <a:pt x="80896" y="157"/>
                  </a:cubicBezTo>
                  <a:cubicBezTo>
                    <a:pt x="80805" y="157"/>
                    <a:pt x="80712" y="139"/>
                    <a:pt x="80625" y="101"/>
                  </a:cubicBezTo>
                  <a:lnTo>
                    <a:pt x="74921" y="11609"/>
                  </a:lnTo>
                  <a:cubicBezTo>
                    <a:pt x="75154" y="11709"/>
                    <a:pt x="75288" y="11943"/>
                    <a:pt x="75254" y="12210"/>
                  </a:cubicBezTo>
                  <a:cubicBezTo>
                    <a:pt x="75221" y="12777"/>
                    <a:pt x="74887" y="13344"/>
                    <a:pt x="74420" y="13677"/>
                  </a:cubicBezTo>
                  <a:cubicBezTo>
                    <a:pt x="74288" y="13753"/>
                    <a:pt x="74164" y="13788"/>
                    <a:pt x="74054" y="13788"/>
                  </a:cubicBezTo>
                  <a:cubicBezTo>
                    <a:pt x="73775" y="13788"/>
                    <a:pt x="73586" y="13560"/>
                    <a:pt x="73586" y="13177"/>
                  </a:cubicBezTo>
                  <a:lnTo>
                    <a:pt x="68483" y="16079"/>
                  </a:lnTo>
                  <a:cubicBezTo>
                    <a:pt x="68483" y="16680"/>
                    <a:pt x="68149" y="17213"/>
                    <a:pt x="67649" y="17547"/>
                  </a:cubicBezTo>
                  <a:cubicBezTo>
                    <a:pt x="67549" y="17622"/>
                    <a:pt x="67411" y="17659"/>
                    <a:pt x="67278" y="17659"/>
                  </a:cubicBezTo>
                  <a:cubicBezTo>
                    <a:pt x="67234" y="17659"/>
                    <a:pt x="67190" y="17655"/>
                    <a:pt x="67149" y="17647"/>
                  </a:cubicBezTo>
                  <a:lnTo>
                    <a:pt x="61411" y="29188"/>
                  </a:lnTo>
                  <a:cubicBezTo>
                    <a:pt x="61645" y="29289"/>
                    <a:pt x="61778" y="29522"/>
                    <a:pt x="61745" y="29789"/>
                  </a:cubicBezTo>
                  <a:cubicBezTo>
                    <a:pt x="61711" y="30356"/>
                    <a:pt x="61378" y="30923"/>
                    <a:pt x="60911" y="31223"/>
                  </a:cubicBezTo>
                  <a:cubicBezTo>
                    <a:pt x="60753" y="31308"/>
                    <a:pt x="60609" y="31349"/>
                    <a:pt x="60486" y="31349"/>
                  </a:cubicBezTo>
                  <a:cubicBezTo>
                    <a:pt x="60270" y="31349"/>
                    <a:pt x="60119" y="31223"/>
                    <a:pt x="60077" y="30990"/>
                  </a:cubicBezTo>
                  <a:lnTo>
                    <a:pt x="54940" y="35426"/>
                  </a:lnTo>
                  <a:cubicBezTo>
                    <a:pt x="54940" y="35493"/>
                    <a:pt x="54973" y="35560"/>
                    <a:pt x="54973" y="35660"/>
                  </a:cubicBezTo>
                  <a:cubicBezTo>
                    <a:pt x="54940" y="36227"/>
                    <a:pt x="54606" y="36794"/>
                    <a:pt x="54139" y="37128"/>
                  </a:cubicBezTo>
                  <a:cubicBezTo>
                    <a:pt x="54007" y="37203"/>
                    <a:pt x="53883" y="37238"/>
                    <a:pt x="53773" y="37238"/>
                  </a:cubicBezTo>
                  <a:cubicBezTo>
                    <a:pt x="53494" y="37238"/>
                    <a:pt x="53305" y="37010"/>
                    <a:pt x="53305" y="36627"/>
                  </a:cubicBezTo>
                  <a:cubicBezTo>
                    <a:pt x="53305" y="36327"/>
                    <a:pt x="53372" y="36027"/>
                    <a:pt x="53539" y="35793"/>
                  </a:cubicBezTo>
                  <a:lnTo>
                    <a:pt x="47968" y="32558"/>
                  </a:lnTo>
                  <a:cubicBezTo>
                    <a:pt x="47801" y="32824"/>
                    <a:pt x="47601" y="33025"/>
                    <a:pt x="47368" y="33191"/>
                  </a:cubicBezTo>
                  <a:cubicBezTo>
                    <a:pt x="47232" y="33273"/>
                    <a:pt x="47102" y="33310"/>
                    <a:pt x="46987" y="33310"/>
                  </a:cubicBezTo>
                  <a:cubicBezTo>
                    <a:pt x="46818" y="33310"/>
                    <a:pt x="46680" y="33230"/>
                    <a:pt x="46601" y="33091"/>
                  </a:cubicBezTo>
                  <a:lnTo>
                    <a:pt x="41330" y="39162"/>
                  </a:lnTo>
                  <a:cubicBezTo>
                    <a:pt x="41397" y="39296"/>
                    <a:pt x="41430" y="39429"/>
                    <a:pt x="41430" y="39563"/>
                  </a:cubicBezTo>
                  <a:cubicBezTo>
                    <a:pt x="41397" y="40163"/>
                    <a:pt x="41097" y="40697"/>
                    <a:pt x="40596" y="41030"/>
                  </a:cubicBezTo>
                  <a:cubicBezTo>
                    <a:pt x="40461" y="41109"/>
                    <a:pt x="40332" y="41146"/>
                    <a:pt x="40219" y="41146"/>
                  </a:cubicBezTo>
                  <a:cubicBezTo>
                    <a:pt x="39997" y="41146"/>
                    <a:pt x="39828" y="41006"/>
                    <a:pt x="39762" y="40763"/>
                  </a:cubicBezTo>
                  <a:lnTo>
                    <a:pt x="34625" y="45200"/>
                  </a:lnTo>
                  <a:cubicBezTo>
                    <a:pt x="34659" y="45267"/>
                    <a:pt x="34659" y="45333"/>
                    <a:pt x="34659" y="45433"/>
                  </a:cubicBezTo>
                  <a:cubicBezTo>
                    <a:pt x="34625" y="46001"/>
                    <a:pt x="34325" y="46568"/>
                    <a:pt x="33825" y="46901"/>
                  </a:cubicBezTo>
                  <a:cubicBezTo>
                    <a:pt x="33725" y="46968"/>
                    <a:pt x="33608" y="47001"/>
                    <a:pt x="33491" y="47001"/>
                  </a:cubicBezTo>
                  <a:cubicBezTo>
                    <a:pt x="33374" y="47001"/>
                    <a:pt x="33258" y="46968"/>
                    <a:pt x="33158" y="46901"/>
                  </a:cubicBezTo>
                  <a:lnTo>
                    <a:pt x="27720" y="54740"/>
                  </a:lnTo>
                  <a:cubicBezTo>
                    <a:pt x="27854" y="54840"/>
                    <a:pt x="27921" y="55040"/>
                    <a:pt x="27921" y="55207"/>
                  </a:cubicBezTo>
                  <a:cubicBezTo>
                    <a:pt x="27887" y="55808"/>
                    <a:pt x="27554" y="56341"/>
                    <a:pt x="27087" y="56675"/>
                  </a:cubicBezTo>
                  <a:cubicBezTo>
                    <a:pt x="26938" y="56756"/>
                    <a:pt x="26805" y="56793"/>
                    <a:pt x="26691" y="56793"/>
                  </a:cubicBezTo>
                  <a:cubicBezTo>
                    <a:pt x="26525" y="56793"/>
                    <a:pt x="26399" y="56713"/>
                    <a:pt x="26319" y="56575"/>
                  </a:cubicBezTo>
                  <a:lnTo>
                    <a:pt x="21049" y="62646"/>
                  </a:lnTo>
                  <a:cubicBezTo>
                    <a:pt x="21116" y="62746"/>
                    <a:pt x="21149" y="62879"/>
                    <a:pt x="21149" y="63013"/>
                  </a:cubicBezTo>
                  <a:cubicBezTo>
                    <a:pt x="21116" y="63613"/>
                    <a:pt x="20815" y="64180"/>
                    <a:pt x="20315" y="64480"/>
                  </a:cubicBezTo>
                  <a:cubicBezTo>
                    <a:pt x="20176" y="64560"/>
                    <a:pt x="20045" y="64598"/>
                    <a:pt x="19931" y="64598"/>
                  </a:cubicBezTo>
                  <a:cubicBezTo>
                    <a:pt x="19662" y="64598"/>
                    <a:pt x="19481" y="64388"/>
                    <a:pt x="19481" y="64013"/>
                  </a:cubicBezTo>
                  <a:cubicBezTo>
                    <a:pt x="19481" y="63780"/>
                    <a:pt x="19548" y="63546"/>
                    <a:pt x="19648" y="63313"/>
                  </a:cubicBezTo>
                  <a:lnTo>
                    <a:pt x="14211" y="61745"/>
                  </a:lnTo>
                  <a:cubicBezTo>
                    <a:pt x="14077" y="62079"/>
                    <a:pt x="13844" y="62346"/>
                    <a:pt x="13544" y="62546"/>
                  </a:cubicBezTo>
                  <a:cubicBezTo>
                    <a:pt x="13454" y="62617"/>
                    <a:pt x="13336" y="62650"/>
                    <a:pt x="13215" y="62650"/>
                  </a:cubicBezTo>
                  <a:cubicBezTo>
                    <a:pt x="13110" y="62650"/>
                    <a:pt x="13003" y="62625"/>
                    <a:pt x="12910" y="62579"/>
                  </a:cubicBezTo>
                  <a:lnTo>
                    <a:pt x="7406" y="71319"/>
                  </a:lnTo>
                  <a:cubicBezTo>
                    <a:pt x="7573" y="71419"/>
                    <a:pt x="7639" y="71619"/>
                    <a:pt x="7639" y="71819"/>
                  </a:cubicBezTo>
                  <a:cubicBezTo>
                    <a:pt x="7606" y="72419"/>
                    <a:pt x="7272" y="72953"/>
                    <a:pt x="6805" y="73287"/>
                  </a:cubicBezTo>
                  <a:cubicBezTo>
                    <a:pt x="6654" y="73375"/>
                    <a:pt x="6517" y="73416"/>
                    <a:pt x="6399" y="73416"/>
                  </a:cubicBezTo>
                  <a:cubicBezTo>
                    <a:pt x="6206" y="73416"/>
                    <a:pt x="6067" y="73306"/>
                    <a:pt x="6005" y="73120"/>
                  </a:cubicBezTo>
                  <a:lnTo>
                    <a:pt x="1" y="79158"/>
                  </a:lnTo>
                  <a:lnTo>
                    <a:pt x="1" y="85028"/>
                  </a:lnTo>
                  <a:lnTo>
                    <a:pt x="81325" y="38095"/>
                  </a:lnTo>
                  <a:lnTo>
                    <a:pt x="813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5328648" y="2908383"/>
              <a:ext cx="98967" cy="99090"/>
            </a:xfrm>
            <a:custGeom>
              <a:rect b="b" l="l" r="r" t="t"/>
              <a:pathLst>
                <a:path extrusionOk="0" h="6447" w="6439">
                  <a:moveTo>
                    <a:pt x="6205" y="0"/>
                  </a:moveTo>
                  <a:cubicBezTo>
                    <a:pt x="6155" y="0"/>
                    <a:pt x="6105" y="25"/>
                    <a:pt x="6071" y="76"/>
                  </a:cubicBezTo>
                  <a:lnTo>
                    <a:pt x="67" y="6113"/>
                  </a:lnTo>
                  <a:cubicBezTo>
                    <a:pt x="0" y="6180"/>
                    <a:pt x="0" y="6313"/>
                    <a:pt x="67" y="6413"/>
                  </a:cubicBezTo>
                  <a:cubicBezTo>
                    <a:pt x="101" y="6447"/>
                    <a:pt x="167" y="6447"/>
                    <a:pt x="234" y="6447"/>
                  </a:cubicBezTo>
                  <a:cubicBezTo>
                    <a:pt x="267" y="6447"/>
                    <a:pt x="334" y="6447"/>
                    <a:pt x="367" y="6413"/>
                  </a:cubicBezTo>
                  <a:lnTo>
                    <a:pt x="6338" y="342"/>
                  </a:lnTo>
                  <a:cubicBezTo>
                    <a:pt x="6438" y="276"/>
                    <a:pt x="6438" y="142"/>
                    <a:pt x="6338" y="76"/>
                  </a:cubicBezTo>
                  <a:cubicBezTo>
                    <a:pt x="6305" y="25"/>
                    <a:pt x="6255" y="0"/>
                    <a:pt x="62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5442463" y="2745968"/>
              <a:ext cx="91790" cy="141020"/>
            </a:xfrm>
            <a:custGeom>
              <a:rect b="b" l="l" r="r" t="t"/>
              <a:pathLst>
                <a:path extrusionOk="0" h="9175" w="5972">
                  <a:moveTo>
                    <a:pt x="5725" y="0"/>
                  </a:moveTo>
                  <a:cubicBezTo>
                    <a:pt x="5656" y="0"/>
                    <a:pt x="5593" y="37"/>
                    <a:pt x="5571" y="102"/>
                  </a:cubicBezTo>
                  <a:lnTo>
                    <a:pt x="67" y="8841"/>
                  </a:lnTo>
                  <a:cubicBezTo>
                    <a:pt x="1" y="8941"/>
                    <a:pt x="1" y="9075"/>
                    <a:pt x="134" y="9141"/>
                  </a:cubicBezTo>
                  <a:cubicBezTo>
                    <a:pt x="134" y="9175"/>
                    <a:pt x="201" y="9175"/>
                    <a:pt x="234" y="9175"/>
                  </a:cubicBezTo>
                  <a:cubicBezTo>
                    <a:pt x="301" y="9175"/>
                    <a:pt x="368" y="9141"/>
                    <a:pt x="401" y="9075"/>
                  </a:cubicBezTo>
                  <a:lnTo>
                    <a:pt x="5905" y="302"/>
                  </a:lnTo>
                  <a:cubicBezTo>
                    <a:pt x="5972" y="202"/>
                    <a:pt x="5938" y="102"/>
                    <a:pt x="5838" y="35"/>
                  </a:cubicBezTo>
                  <a:cubicBezTo>
                    <a:pt x="5803" y="11"/>
                    <a:pt x="5763" y="0"/>
                    <a:pt x="57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5545826" y="2733564"/>
              <a:ext cx="91989" cy="30386"/>
            </a:xfrm>
            <a:custGeom>
              <a:rect b="b" l="l" r="r" t="t"/>
              <a:pathLst>
                <a:path extrusionOk="0" h="1977" w="5985">
                  <a:moveTo>
                    <a:pt x="322" y="1"/>
                  </a:moveTo>
                  <a:cubicBezTo>
                    <a:pt x="96" y="1"/>
                    <a:pt x="1" y="349"/>
                    <a:pt x="247" y="442"/>
                  </a:cubicBezTo>
                  <a:lnTo>
                    <a:pt x="5685" y="1976"/>
                  </a:lnTo>
                  <a:lnTo>
                    <a:pt x="5751" y="1976"/>
                  </a:lnTo>
                  <a:cubicBezTo>
                    <a:pt x="5818" y="1976"/>
                    <a:pt x="5918" y="1909"/>
                    <a:pt x="5951" y="1843"/>
                  </a:cubicBezTo>
                  <a:cubicBezTo>
                    <a:pt x="5985" y="1709"/>
                    <a:pt x="5918" y="1609"/>
                    <a:pt x="5785" y="1576"/>
                  </a:cubicBezTo>
                  <a:lnTo>
                    <a:pt x="381" y="8"/>
                  </a:lnTo>
                  <a:cubicBezTo>
                    <a:pt x="360" y="3"/>
                    <a:pt x="341" y="1"/>
                    <a:pt x="3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5652155" y="2654086"/>
              <a:ext cx="88208" cy="99598"/>
            </a:xfrm>
            <a:custGeom>
              <a:rect b="b" l="l" r="r" t="t"/>
              <a:pathLst>
                <a:path extrusionOk="0" h="6480" w="5739">
                  <a:moveTo>
                    <a:pt x="5505" y="0"/>
                  </a:moveTo>
                  <a:cubicBezTo>
                    <a:pt x="5455" y="0"/>
                    <a:pt x="5405" y="25"/>
                    <a:pt x="5371" y="75"/>
                  </a:cubicBezTo>
                  <a:lnTo>
                    <a:pt x="101" y="6146"/>
                  </a:lnTo>
                  <a:cubicBezTo>
                    <a:pt x="1" y="6213"/>
                    <a:pt x="34" y="6346"/>
                    <a:pt x="134" y="6447"/>
                  </a:cubicBezTo>
                  <a:cubicBezTo>
                    <a:pt x="168" y="6480"/>
                    <a:pt x="201" y="6480"/>
                    <a:pt x="268" y="6480"/>
                  </a:cubicBezTo>
                  <a:cubicBezTo>
                    <a:pt x="301" y="6480"/>
                    <a:pt x="368" y="6447"/>
                    <a:pt x="401" y="6413"/>
                  </a:cubicBezTo>
                  <a:lnTo>
                    <a:pt x="5672" y="376"/>
                  </a:lnTo>
                  <a:cubicBezTo>
                    <a:pt x="5738" y="275"/>
                    <a:pt x="5738" y="142"/>
                    <a:pt x="5638" y="75"/>
                  </a:cubicBezTo>
                  <a:cubicBezTo>
                    <a:pt x="5605" y="25"/>
                    <a:pt x="5555" y="0"/>
                    <a:pt x="55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5755211" y="2505320"/>
              <a:ext cx="90760" cy="126864"/>
            </a:xfrm>
            <a:custGeom>
              <a:rect b="b" l="l" r="r" t="t"/>
              <a:pathLst>
                <a:path extrusionOk="0" h="8254" w="5905">
                  <a:moveTo>
                    <a:pt x="5653" y="1"/>
                  </a:moveTo>
                  <a:cubicBezTo>
                    <a:pt x="5598" y="1"/>
                    <a:pt x="5541" y="26"/>
                    <a:pt x="5505" y="81"/>
                  </a:cubicBezTo>
                  <a:lnTo>
                    <a:pt x="67" y="7920"/>
                  </a:lnTo>
                  <a:cubicBezTo>
                    <a:pt x="1" y="7986"/>
                    <a:pt x="34" y="8120"/>
                    <a:pt x="134" y="8187"/>
                  </a:cubicBezTo>
                  <a:cubicBezTo>
                    <a:pt x="167" y="8220"/>
                    <a:pt x="201" y="8220"/>
                    <a:pt x="234" y="8253"/>
                  </a:cubicBezTo>
                  <a:cubicBezTo>
                    <a:pt x="301" y="8220"/>
                    <a:pt x="368" y="8187"/>
                    <a:pt x="434" y="8153"/>
                  </a:cubicBezTo>
                  <a:lnTo>
                    <a:pt x="5838" y="314"/>
                  </a:lnTo>
                  <a:cubicBezTo>
                    <a:pt x="5905" y="214"/>
                    <a:pt x="5871" y="81"/>
                    <a:pt x="5771" y="47"/>
                  </a:cubicBezTo>
                  <a:cubicBezTo>
                    <a:pt x="5741" y="17"/>
                    <a:pt x="5698" y="1"/>
                    <a:pt x="56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5861848" y="2410994"/>
              <a:ext cx="85642" cy="74560"/>
            </a:xfrm>
            <a:custGeom>
              <a:rect b="b" l="l" r="r" t="t"/>
              <a:pathLst>
                <a:path extrusionOk="0" h="4851" w="5572">
                  <a:moveTo>
                    <a:pt x="5351" y="0"/>
                  </a:moveTo>
                  <a:cubicBezTo>
                    <a:pt x="5301" y="0"/>
                    <a:pt x="5250" y="17"/>
                    <a:pt x="5205" y="47"/>
                  </a:cubicBezTo>
                  <a:lnTo>
                    <a:pt x="68" y="4483"/>
                  </a:lnTo>
                  <a:cubicBezTo>
                    <a:pt x="1" y="4583"/>
                    <a:pt x="1" y="4717"/>
                    <a:pt x="68" y="4783"/>
                  </a:cubicBezTo>
                  <a:cubicBezTo>
                    <a:pt x="101" y="4817"/>
                    <a:pt x="168" y="4850"/>
                    <a:pt x="234" y="4850"/>
                  </a:cubicBezTo>
                  <a:cubicBezTo>
                    <a:pt x="268" y="4850"/>
                    <a:pt x="301" y="4850"/>
                    <a:pt x="334" y="4817"/>
                  </a:cubicBezTo>
                  <a:lnTo>
                    <a:pt x="5471" y="380"/>
                  </a:lnTo>
                  <a:cubicBezTo>
                    <a:pt x="5572" y="280"/>
                    <a:pt x="5572" y="147"/>
                    <a:pt x="5505" y="80"/>
                  </a:cubicBezTo>
                  <a:cubicBezTo>
                    <a:pt x="5468" y="25"/>
                    <a:pt x="5411" y="0"/>
                    <a:pt x="53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5964397" y="2293198"/>
              <a:ext cx="89607" cy="100059"/>
            </a:xfrm>
            <a:custGeom>
              <a:rect b="b" l="l" r="r" t="t"/>
              <a:pathLst>
                <a:path extrusionOk="0" h="6510" w="5830">
                  <a:moveTo>
                    <a:pt x="5517" y="1"/>
                  </a:moveTo>
                  <a:cubicBezTo>
                    <a:pt x="5465" y="1"/>
                    <a:pt x="5413" y="22"/>
                    <a:pt x="5371" y="72"/>
                  </a:cubicBezTo>
                  <a:lnTo>
                    <a:pt x="100" y="6143"/>
                  </a:lnTo>
                  <a:cubicBezTo>
                    <a:pt x="0" y="6276"/>
                    <a:pt x="100" y="6510"/>
                    <a:pt x="267" y="6510"/>
                  </a:cubicBezTo>
                  <a:cubicBezTo>
                    <a:pt x="334" y="6476"/>
                    <a:pt x="367" y="6476"/>
                    <a:pt x="434" y="6410"/>
                  </a:cubicBezTo>
                  <a:lnTo>
                    <a:pt x="5704" y="339"/>
                  </a:lnTo>
                  <a:cubicBezTo>
                    <a:pt x="5829" y="189"/>
                    <a:pt x="5673" y="1"/>
                    <a:pt x="551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6066423" y="2285052"/>
              <a:ext cx="93327" cy="55916"/>
            </a:xfrm>
            <a:custGeom>
              <a:rect b="b" l="l" r="r" t="t"/>
              <a:pathLst>
                <a:path extrusionOk="0" h="3638" w="6072">
                  <a:moveTo>
                    <a:pt x="229" y="0"/>
                  </a:moveTo>
                  <a:cubicBezTo>
                    <a:pt x="167" y="0"/>
                    <a:pt x="110" y="37"/>
                    <a:pt x="67" y="101"/>
                  </a:cubicBezTo>
                  <a:cubicBezTo>
                    <a:pt x="0" y="202"/>
                    <a:pt x="34" y="335"/>
                    <a:pt x="134" y="402"/>
                  </a:cubicBezTo>
                  <a:lnTo>
                    <a:pt x="5704" y="3604"/>
                  </a:lnTo>
                  <a:cubicBezTo>
                    <a:pt x="5738" y="3637"/>
                    <a:pt x="5771" y="3637"/>
                    <a:pt x="5838" y="3637"/>
                  </a:cubicBezTo>
                  <a:cubicBezTo>
                    <a:pt x="5905" y="3637"/>
                    <a:pt x="5971" y="3604"/>
                    <a:pt x="6005" y="3571"/>
                  </a:cubicBezTo>
                  <a:cubicBezTo>
                    <a:pt x="6071" y="3471"/>
                    <a:pt x="6038" y="3337"/>
                    <a:pt x="5938" y="3270"/>
                  </a:cubicBezTo>
                  <a:lnTo>
                    <a:pt x="334" y="35"/>
                  </a:lnTo>
                  <a:cubicBezTo>
                    <a:pt x="299" y="11"/>
                    <a:pt x="263" y="0"/>
                    <a:pt x="2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6174090" y="2260522"/>
              <a:ext cx="86902" cy="74806"/>
            </a:xfrm>
            <a:custGeom>
              <a:rect b="b" l="l" r="r" t="t"/>
              <a:pathLst>
                <a:path extrusionOk="0" h="4867" w="5654">
                  <a:moveTo>
                    <a:pt x="5343" y="1"/>
                  </a:moveTo>
                  <a:cubicBezTo>
                    <a:pt x="5297" y="1"/>
                    <a:pt x="5248" y="19"/>
                    <a:pt x="5204" y="63"/>
                  </a:cubicBezTo>
                  <a:lnTo>
                    <a:pt x="67" y="4499"/>
                  </a:lnTo>
                  <a:cubicBezTo>
                    <a:pt x="0" y="4566"/>
                    <a:pt x="0" y="4700"/>
                    <a:pt x="67" y="4800"/>
                  </a:cubicBezTo>
                  <a:cubicBezTo>
                    <a:pt x="134" y="4833"/>
                    <a:pt x="167" y="4866"/>
                    <a:pt x="234" y="4866"/>
                  </a:cubicBezTo>
                  <a:cubicBezTo>
                    <a:pt x="267" y="4866"/>
                    <a:pt x="334" y="4833"/>
                    <a:pt x="367" y="4833"/>
                  </a:cubicBezTo>
                  <a:lnTo>
                    <a:pt x="5471" y="363"/>
                  </a:lnTo>
                  <a:cubicBezTo>
                    <a:pt x="5653" y="233"/>
                    <a:pt x="5510" y="1"/>
                    <a:pt x="53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6273549" y="2056208"/>
              <a:ext cx="95386" cy="183748"/>
            </a:xfrm>
            <a:custGeom>
              <a:rect b="b" l="l" r="r" t="t"/>
              <a:pathLst>
                <a:path extrusionOk="0" h="11955" w="6206">
                  <a:moveTo>
                    <a:pt x="5959" y="1"/>
                  </a:moveTo>
                  <a:cubicBezTo>
                    <a:pt x="5878" y="1"/>
                    <a:pt x="5796" y="38"/>
                    <a:pt x="5771" y="113"/>
                  </a:cubicBezTo>
                  <a:lnTo>
                    <a:pt x="67" y="11655"/>
                  </a:lnTo>
                  <a:cubicBezTo>
                    <a:pt x="1" y="11755"/>
                    <a:pt x="67" y="11855"/>
                    <a:pt x="167" y="11922"/>
                  </a:cubicBezTo>
                  <a:cubicBezTo>
                    <a:pt x="167" y="11922"/>
                    <a:pt x="201" y="11955"/>
                    <a:pt x="234" y="11955"/>
                  </a:cubicBezTo>
                  <a:cubicBezTo>
                    <a:pt x="334" y="11955"/>
                    <a:pt x="401" y="11888"/>
                    <a:pt x="434" y="11822"/>
                  </a:cubicBezTo>
                  <a:lnTo>
                    <a:pt x="6138" y="313"/>
                  </a:lnTo>
                  <a:cubicBezTo>
                    <a:pt x="6205" y="180"/>
                    <a:pt x="6138" y="80"/>
                    <a:pt x="6038" y="13"/>
                  </a:cubicBezTo>
                  <a:cubicBezTo>
                    <a:pt x="6013" y="5"/>
                    <a:pt x="5986" y="1"/>
                    <a:pt x="59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6381739" y="1986997"/>
              <a:ext cx="86149" cy="51474"/>
            </a:xfrm>
            <a:custGeom>
              <a:rect b="b" l="l" r="r" t="t"/>
              <a:pathLst>
                <a:path extrusionOk="0" h="3349" w="5605">
                  <a:moveTo>
                    <a:pt x="5350" y="0"/>
                  </a:moveTo>
                  <a:cubicBezTo>
                    <a:pt x="5323" y="0"/>
                    <a:pt x="5295" y="5"/>
                    <a:pt x="5270" y="13"/>
                  </a:cubicBezTo>
                  <a:lnTo>
                    <a:pt x="200" y="2948"/>
                  </a:lnTo>
                  <a:cubicBezTo>
                    <a:pt x="0" y="3048"/>
                    <a:pt x="100" y="3315"/>
                    <a:pt x="300" y="3349"/>
                  </a:cubicBezTo>
                  <a:cubicBezTo>
                    <a:pt x="334" y="3349"/>
                    <a:pt x="367" y="3315"/>
                    <a:pt x="400" y="3315"/>
                  </a:cubicBezTo>
                  <a:lnTo>
                    <a:pt x="5504" y="380"/>
                  </a:lnTo>
                  <a:cubicBezTo>
                    <a:pt x="5571" y="313"/>
                    <a:pt x="5604" y="213"/>
                    <a:pt x="5571" y="113"/>
                  </a:cubicBezTo>
                  <a:cubicBezTo>
                    <a:pt x="5521" y="38"/>
                    <a:pt x="5433" y="0"/>
                    <a:pt x="53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6481705" y="1786127"/>
              <a:ext cx="95755" cy="183134"/>
            </a:xfrm>
            <a:custGeom>
              <a:rect b="b" l="l" r="r" t="t"/>
              <a:pathLst>
                <a:path extrusionOk="0" h="11915" w="6230">
                  <a:moveTo>
                    <a:pt x="5918" y="1"/>
                  </a:moveTo>
                  <a:cubicBezTo>
                    <a:pt x="5852" y="1"/>
                    <a:pt x="5793" y="31"/>
                    <a:pt x="5771" y="106"/>
                  </a:cubicBezTo>
                  <a:lnTo>
                    <a:pt x="67" y="11614"/>
                  </a:lnTo>
                  <a:cubicBezTo>
                    <a:pt x="1" y="11714"/>
                    <a:pt x="67" y="11848"/>
                    <a:pt x="167" y="11881"/>
                  </a:cubicBezTo>
                  <a:cubicBezTo>
                    <a:pt x="201" y="11914"/>
                    <a:pt x="234" y="11914"/>
                    <a:pt x="268" y="11914"/>
                  </a:cubicBezTo>
                  <a:cubicBezTo>
                    <a:pt x="334" y="11914"/>
                    <a:pt x="401" y="11848"/>
                    <a:pt x="434" y="11781"/>
                  </a:cubicBezTo>
                  <a:lnTo>
                    <a:pt x="6138" y="273"/>
                  </a:lnTo>
                  <a:cubicBezTo>
                    <a:pt x="6229" y="137"/>
                    <a:pt x="6058" y="1"/>
                    <a:pt x="59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4"/>
            <p:cNvSpPr/>
            <p:nvPr/>
          </p:nvSpPr>
          <p:spPr>
            <a:xfrm>
              <a:off x="5419392" y="2878964"/>
              <a:ext cx="33952" cy="40331"/>
            </a:xfrm>
            <a:custGeom>
              <a:rect b="b" l="l" r="r" t="t"/>
              <a:pathLst>
                <a:path extrusionOk="0" h="2624" w="2209">
                  <a:moveTo>
                    <a:pt x="1423" y="427"/>
                  </a:moveTo>
                  <a:cubicBezTo>
                    <a:pt x="1620" y="427"/>
                    <a:pt x="1807" y="616"/>
                    <a:pt x="1735" y="855"/>
                  </a:cubicBezTo>
                  <a:cubicBezTo>
                    <a:pt x="1702" y="1356"/>
                    <a:pt x="1435" y="1823"/>
                    <a:pt x="1001" y="2123"/>
                  </a:cubicBezTo>
                  <a:cubicBezTo>
                    <a:pt x="917" y="2186"/>
                    <a:pt x="832" y="2210"/>
                    <a:pt x="748" y="2210"/>
                  </a:cubicBezTo>
                  <a:cubicBezTo>
                    <a:pt x="699" y="2210"/>
                    <a:pt x="650" y="2202"/>
                    <a:pt x="601" y="2190"/>
                  </a:cubicBezTo>
                  <a:cubicBezTo>
                    <a:pt x="501" y="2123"/>
                    <a:pt x="468" y="1990"/>
                    <a:pt x="468" y="1823"/>
                  </a:cubicBezTo>
                  <a:cubicBezTo>
                    <a:pt x="501" y="1289"/>
                    <a:pt x="768" y="822"/>
                    <a:pt x="1202" y="522"/>
                  </a:cubicBezTo>
                  <a:cubicBezTo>
                    <a:pt x="1267" y="456"/>
                    <a:pt x="1346" y="427"/>
                    <a:pt x="1423" y="427"/>
                  </a:cubicBezTo>
                  <a:close/>
                  <a:moveTo>
                    <a:pt x="1432" y="1"/>
                  </a:moveTo>
                  <a:cubicBezTo>
                    <a:pt x="1285" y="1"/>
                    <a:pt x="1135" y="48"/>
                    <a:pt x="1001" y="155"/>
                  </a:cubicBezTo>
                  <a:cubicBezTo>
                    <a:pt x="434" y="522"/>
                    <a:pt x="67" y="1122"/>
                    <a:pt x="34" y="1823"/>
                  </a:cubicBezTo>
                  <a:cubicBezTo>
                    <a:pt x="1" y="2090"/>
                    <a:pt x="134" y="2390"/>
                    <a:pt x="401" y="2523"/>
                  </a:cubicBezTo>
                  <a:cubicBezTo>
                    <a:pt x="501" y="2590"/>
                    <a:pt x="601" y="2623"/>
                    <a:pt x="701" y="2623"/>
                  </a:cubicBezTo>
                  <a:cubicBezTo>
                    <a:pt x="868" y="2623"/>
                    <a:pt x="1035" y="2590"/>
                    <a:pt x="1202" y="2490"/>
                  </a:cubicBezTo>
                  <a:cubicBezTo>
                    <a:pt x="1769" y="2123"/>
                    <a:pt x="2136" y="1523"/>
                    <a:pt x="2136" y="822"/>
                  </a:cubicBezTo>
                  <a:cubicBezTo>
                    <a:pt x="2209" y="358"/>
                    <a:pt x="1834" y="1"/>
                    <a:pt x="143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5523478" y="2713368"/>
              <a:ext cx="34460" cy="40838"/>
            </a:xfrm>
            <a:custGeom>
              <a:rect b="b" l="l" r="r" t="t"/>
              <a:pathLst>
                <a:path extrusionOk="0" h="2657" w="2242">
                  <a:moveTo>
                    <a:pt x="1439" y="452"/>
                  </a:moveTo>
                  <a:cubicBezTo>
                    <a:pt x="1495" y="452"/>
                    <a:pt x="1550" y="463"/>
                    <a:pt x="1601" y="488"/>
                  </a:cubicBezTo>
                  <a:cubicBezTo>
                    <a:pt x="1701" y="555"/>
                    <a:pt x="1735" y="688"/>
                    <a:pt x="1735" y="855"/>
                  </a:cubicBezTo>
                  <a:cubicBezTo>
                    <a:pt x="1701" y="1355"/>
                    <a:pt x="1435" y="1856"/>
                    <a:pt x="1001" y="2156"/>
                  </a:cubicBezTo>
                  <a:cubicBezTo>
                    <a:pt x="903" y="2205"/>
                    <a:pt x="806" y="2236"/>
                    <a:pt x="708" y="2236"/>
                  </a:cubicBezTo>
                  <a:cubicBezTo>
                    <a:pt x="672" y="2236"/>
                    <a:pt x="636" y="2232"/>
                    <a:pt x="601" y="2223"/>
                  </a:cubicBezTo>
                  <a:cubicBezTo>
                    <a:pt x="501" y="2123"/>
                    <a:pt x="434" y="1989"/>
                    <a:pt x="467" y="1856"/>
                  </a:cubicBezTo>
                  <a:cubicBezTo>
                    <a:pt x="501" y="1322"/>
                    <a:pt x="767" y="855"/>
                    <a:pt x="1201" y="555"/>
                  </a:cubicBezTo>
                  <a:lnTo>
                    <a:pt x="1201" y="521"/>
                  </a:lnTo>
                  <a:cubicBezTo>
                    <a:pt x="1263" y="480"/>
                    <a:pt x="1350" y="452"/>
                    <a:pt x="1439" y="452"/>
                  </a:cubicBezTo>
                  <a:close/>
                  <a:moveTo>
                    <a:pt x="1434" y="1"/>
                  </a:moveTo>
                  <a:cubicBezTo>
                    <a:pt x="1285" y="1"/>
                    <a:pt x="1134" y="48"/>
                    <a:pt x="1001" y="154"/>
                  </a:cubicBezTo>
                  <a:cubicBezTo>
                    <a:pt x="434" y="521"/>
                    <a:pt x="67" y="1155"/>
                    <a:pt x="34" y="1822"/>
                  </a:cubicBezTo>
                  <a:cubicBezTo>
                    <a:pt x="0" y="2123"/>
                    <a:pt x="167" y="2389"/>
                    <a:pt x="400" y="2556"/>
                  </a:cubicBezTo>
                  <a:cubicBezTo>
                    <a:pt x="501" y="2623"/>
                    <a:pt x="601" y="2656"/>
                    <a:pt x="734" y="2656"/>
                  </a:cubicBezTo>
                  <a:cubicBezTo>
                    <a:pt x="901" y="2623"/>
                    <a:pt x="1068" y="2590"/>
                    <a:pt x="1201" y="2489"/>
                  </a:cubicBezTo>
                  <a:cubicBezTo>
                    <a:pt x="1768" y="2123"/>
                    <a:pt x="2102" y="1522"/>
                    <a:pt x="2168" y="855"/>
                  </a:cubicBezTo>
                  <a:cubicBezTo>
                    <a:pt x="2242" y="365"/>
                    <a:pt x="1847" y="1"/>
                    <a:pt x="14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5627548" y="2743309"/>
              <a:ext cx="34091" cy="40623"/>
            </a:xfrm>
            <a:custGeom>
              <a:rect b="b" l="l" r="r" t="t"/>
              <a:pathLst>
                <a:path extrusionOk="0" h="2643" w="2218">
                  <a:moveTo>
                    <a:pt x="1468" y="441"/>
                  </a:moveTo>
                  <a:lnTo>
                    <a:pt x="1468" y="475"/>
                  </a:lnTo>
                  <a:cubicBezTo>
                    <a:pt x="1480" y="464"/>
                    <a:pt x="1494" y="460"/>
                    <a:pt x="1510" y="460"/>
                  </a:cubicBezTo>
                  <a:cubicBezTo>
                    <a:pt x="1543" y="460"/>
                    <a:pt x="1580" y="475"/>
                    <a:pt x="1602" y="475"/>
                  </a:cubicBezTo>
                  <a:cubicBezTo>
                    <a:pt x="1702" y="575"/>
                    <a:pt x="1769" y="708"/>
                    <a:pt x="1735" y="842"/>
                  </a:cubicBezTo>
                  <a:cubicBezTo>
                    <a:pt x="1702" y="1375"/>
                    <a:pt x="1435" y="1842"/>
                    <a:pt x="1001" y="2143"/>
                  </a:cubicBezTo>
                  <a:cubicBezTo>
                    <a:pt x="928" y="2191"/>
                    <a:pt x="819" y="2222"/>
                    <a:pt x="714" y="2222"/>
                  </a:cubicBezTo>
                  <a:cubicBezTo>
                    <a:pt x="675" y="2222"/>
                    <a:pt x="637" y="2218"/>
                    <a:pt x="601" y="2209"/>
                  </a:cubicBezTo>
                  <a:cubicBezTo>
                    <a:pt x="501" y="2109"/>
                    <a:pt x="434" y="1976"/>
                    <a:pt x="468" y="1842"/>
                  </a:cubicBezTo>
                  <a:cubicBezTo>
                    <a:pt x="501" y="1309"/>
                    <a:pt x="768" y="842"/>
                    <a:pt x="1202" y="541"/>
                  </a:cubicBezTo>
                  <a:cubicBezTo>
                    <a:pt x="1302" y="475"/>
                    <a:pt x="1368" y="475"/>
                    <a:pt x="1468" y="441"/>
                  </a:cubicBezTo>
                  <a:close/>
                  <a:moveTo>
                    <a:pt x="1451" y="0"/>
                  </a:moveTo>
                  <a:cubicBezTo>
                    <a:pt x="1298" y="0"/>
                    <a:pt x="1141" y="54"/>
                    <a:pt x="1001" y="175"/>
                  </a:cubicBezTo>
                  <a:cubicBezTo>
                    <a:pt x="434" y="541"/>
                    <a:pt x="67" y="1142"/>
                    <a:pt x="34" y="1842"/>
                  </a:cubicBezTo>
                  <a:cubicBezTo>
                    <a:pt x="1" y="2109"/>
                    <a:pt x="167" y="2409"/>
                    <a:pt x="401" y="2543"/>
                  </a:cubicBezTo>
                  <a:cubicBezTo>
                    <a:pt x="501" y="2610"/>
                    <a:pt x="601" y="2643"/>
                    <a:pt x="735" y="2643"/>
                  </a:cubicBezTo>
                  <a:cubicBezTo>
                    <a:pt x="901" y="2643"/>
                    <a:pt x="1068" y="2576"/>
                    <a:pt x="1202" y="2476"/>
                  </a:cubicBezTo>
                  <a:cubicBezTo>
                    <a:pt x="1769" y="2109"/>
                    <a:pt x="2136" y="1509"/>
                    <a:pt x="2169" y="842"/>
                  </a:cubicBezTo>
                  <a:cubicBezTo>
                    <a:pt x="2217" y="360"/>
                    <a:pt x="1848" y="0"/>
                    <a:pt x="14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5732141" y="2623638"/>
              <a:ext cx="33583" cy="40331"/>
            </a:xfrm>
            <a:custGeom>
              <a:rect b="b" l="l" r="r" t="t"/>
              <a:pathLst>
                <a:path extrusionOk="0" h="2624" w="2185">
                  <a:moveTo>
                    <a:pt x="1406" y="452"/>
                  </a:moveTo>
                  <a:cubicBezTo>
                    <a:pt x="1462" y="452"/>
                    <a:pt x="1517" y="463"/>
                    <a:pt x="1568" y="489"/>
                  </a:cubicBezTo>
                  <a:cubicBezTo>
                    <a:pt x="1668" y="555"/>
                    <a:pt x="1735" y="689"/>
                    <a:pt x="1702" y="855"/>
                  </a:cubicBezTo>
                  <a:cubicBezTo>
                    <a:pt x="1668" y="1356"/>
                    <a:pt x="1402" y="1823"/>
                    <a:pt x="968" y="2123"/>
                  </a:cubicBezTo>
                  <a:cubicBezTo>
                    <a:pt x="901" y="2190"/>
                    <a:pt x="821" y="2218"/>
                    <a:pt x="743" y="2218"/>
                  </a:cubicBezTo>
                  <a:cubicBezTo>
                    <a:pt x="547" y="2218"/>
                    <a:pt x="363" y="2038"/>
                    <a:pt x="434" y="1823"/>
                  </a:cubicBezTo>
                  <a:cubicBezTo>
                    <a:pt x="468" y="1289"/>
                    <a:pt x="734" y="822"/>
                    <a:pt x="1168" y="522"/>
                  </a:cubicBezTo>
                  <a:cubicBezTo>
                    <a:pt x="1230" y="481"/>
                    <a:pt x="1317" y="452"/>
                    <a:pt x="1406" y="452"/>
                  </a:cubicBezTo>
                  <a:close/>
                  <a:moveTo>
                    <a:pt x="1399" y="1"/>
                  </a:moveTo>
                  <a:cubicBezTo>
                    <a:pt x="1252" y="1"/>
                    <a:pt x="1102" y="48"/>
                    <a:pt x="968" y="155"/>
                  </a:cubicBezTo>
                  <a:cubicBezTo>
                    <a:pt x="401" y="522"/>
                    <a:pt x="34" y="1122"/>
                    <a:pt x="1" y="1789"/>
                  </a:cubicBezTo>
                  <a:cubicBezTo>
                    <a:pt x="1" y="2090"/>
                    <a:pt x="134" y="2357"/>
                    <a:pt x="367" y="2523"/>
                  </a:cubicBezTo>
                  <a:cubicBezTo>
                    <a:pt x="468" y="2590"/>
                    <a:pt x="568" y="2623"/>
                    <a:pt x="701" y="2623"/>
                  </a:cubicBezTo>
                  <a:cubicBezTo>
                    <a:pt x="868" y="2623"/>
                    <a:pt x="1035" y="2557"/>
                    <a:pt x="1168" y="2457"/>
                  </a:cubicBezTo>
                  <a:cubicBezTo>
                    <a:pt x="1735" y="2090"/>
                    <a:pt x="2102" y="1489"/>
                    <a:pt x="2135" y="822"/>
                  </a:cubicBezTo>
                  <a:cubicBezTo>
                    <a:pt x="2184" y="358"/>
                    <a:pt x="1803" y="1"/>
                    <a:pt x="13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5836227" y="2472904"/>
              <a:ext cx="33952" cy="40331"/>
            </a:xfrm>
            <a:custGeom>
              <a:rect b="b" l="l" r="r" t="t"/>
              <a:pathLst>
                <a:path extrusionOk="0" h="2624" w="2209">
                  <a:moveTo>
                    <a:pt x="1421" y="469"/>
                  </a:moveTo>
                  <a:cubicBezTo>
                    <a:pt x="1470" y="469"/>
                    <a:pt x="1519" y="476"/>
                    <a:pt x="1568" y="489"/>
                  </a:cubicBezTo>
                  <a:cubicBezTo>
                    <a:pt x="1668" y="589"/>
                    <a:pt x="1735" y="722"/>
                    <a:pt x="1701" y="855"/>
                  </a:cubicBezTo>
                  <a:cubicBezTo>
                    <a:pt x="1668" y="1389"/>
                    <a:pt x="1401" y="1856"/>
                    <a:pt x="967" y="2156"/>
                  </a:cubicBezTo>
                  <a:cubicBezTo>
                    <a:pt x="906" y="2198"/>
                    <a:pt x="818" y="2226"/>
                    <a:pt x="729" y="2226"/>
                  </a:cubicBezTo>
                  <a:cubicBezTo>
                    <a:pt x="674" y="2226"/>
                    <a:pt x="618" y="2215"/>
                    <a:pt x="567" y="2190"/>
                  </a:cubicBezTo>
                  <a:cubicBezTo>
                    <a:pt x="467" y="2123"/>
                    <a:pt x="434" y="1990"/>
                    <a:pt x="434" y="1823"/>
                  </a:cubicBezTo>
                  <a:cubicBezTo>
                    <a:pt x="467" y="1322"/>
                    <a:pt x="734" y="855"/>
                    <a:pt x="1168" y="555"/>
                  </a:cubicBezTo>
                  <a:cubicBezTo>
                    <a:pt x="1252" y="492"/>
                    <a:pt x="1337" y="469"/>
                    <a:pt x="1421" y="469"/>
                  </a:cubicBezTo>
                  <a:close/>
                  <a:moveTo>
                    <a:pt x="1404" y="1"/>
                  </a:moveTo>
                  <a:cubicBezTo>
                    <a:pt x="1254" y="1"/>
                    <a:pt x="1101" y="48"/>
                    <a:pt x="967" y="155"/>
                  </a:cubicBezTo>
                  <a:cubicBezTo>
                    <a:pt x="400" y="522"/>
                    <a:pt x="33" y="1156"/>
                    <a:pt x="33" y="1823"/>
                  </a:cubicBezTo>
                  <a:cubicBezTo>
                    <a:pt x="0" y="2123"/>
                    <a:pt x="133" y="2390"/>
                    <a:pt x="367" y="2557"/>
                  </a:cubicBezTo>
                  <a:cubicBezTo>
                    <a:pt x="467" y="2623"/>
                    <a:pt x="567" y="2623"/>
                    <a:pt x="701" y="2623"/>
                  </a:cubicBezTo>
                  <a:cubicBezTo>
                    <a:pt x="867" y="2623"/>
                    <a:pt x="1034" y="2557"/>
                    <a:pt x="1168" y="2490"/>
                  </a:cubicBezTo>
                  <a:cubicBezTo>
                    <a:pt x="1735" y="2123"/>
                    <a:pt x="2102" y="1489"/>
                    <a:pt x="2135" y="822"/>
                  </a:cubicBezTo>
                  <a:cubicBezTo>
                    <a:pt x="2208" y="358"/>
                    <a:pt x="1816" y="1"/>
                    <a:pt x="14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4"/>
            <p:cNvSpPr/>
            <p:nvPr/>
          </p:nvSpPr>
          <p:spPr>
            <a:xfrm>
              <a:off x="5940297" y="2382667"/>
              <a:ext cx="33952" cy="40838"/>
            </a:xfrm>
            <a:custGeom>
              <a:rect b="b" l="l" r="r" t="t"/>
              <a:pathLst>
                <a:path extrusionOk="0" h="2657" w="2209">
                  <a:moveTo>
                    <a:pt x="1422" y="469"/>
                  </a:moveTo>
                  <a:cubicBezTo>
                    <a:pt x="1471" y="469"/>
                    <a:pt x="1519" y="476"/>
                    <a:pt x="1568" y="489"/>
                  </a:cubicBezTo>
                  <a:cubicBezTo>
                    <a:pt x="1668" y="589"/>
                    <a:pt x="1735" y="722"/>
                    <a:pt x="1702" y="856"/>
                  </a:cubicBezTo>
                  <a:cubicBezTo>
                    <a:pt x="1668" y="1389"/>
                    <a:pt x="1402" y="1856"/>
                    <a:pt x="968" y="2157"/>
                  </a:cubicBezTo>
                  <a:cubicBezTo>
                    <a:pt x="895" y="2205"/>
                    <a:pt x="786" y="2236"/>
                    <a:pt x="680" y="2236"/>
                  </a:cubicBezTo>
                  <a:cubicBezTo>
                    <a:pt x="642" y="2236"/>
                    <a:pt x="603" y="2232"/>
                    <a:pt x="568" y="2223"/>
                  </a:cubicBezTo>
                  <a:cubicBezTo>
                    <a:pt x="468" y="2123"/>
                    <a:pt x="434" y="1990"/>
                    <a:pt x="434" y="1856"/>
                  </a:cubicBezTo>
                  <a:cubicBezTo>
                    <a:pt x="468" y="1323"/>
                    <a:pt x="734" y="856"/>
                    <a:pt x="1168" y="555"/>
                  </a:cubicBezTo>
                  <a:cubicBezTo>
                    <a:pt x="1253" y="492"/>
                    <a:pt x="1337" y="469"/>
                    <a:pt x="1422" y="469"/>
                  </a:cubicBezTo>
                  <a:close/>
                  <a:moveTo>
                    <a:pt x="1404" y="1"/>
                  </a:moveTo>
                  <a:cubicBezTo>
                    <a:pt x="1254" y="1"/>
                    <a:pt x="1102" y="48"/>
                    <a:pt x="968" y="155"/>
                  </a:cubicBezTo>
                  <a:cubicBezTo>
                    <a:pt x="401" y="522"/>
                    <a:pt x="34" y="1156"/>
                    <a:pt x="34" y="1823"/>
                  </a:cubicBezTo>
                  <a:cubicBezTo>
                    <a:pt x="1" y="2123"/>
                    <a:pt x="134" y="2390"/>
                    <a:pt x="367" y="2557"/>
                  </a:cubicBezTo>
                  <a:cubicBezTo>
                    <a:pt x="468" y="2624"/>
                    <a:pt x="568" y="2657"/>
                    <a:pt x="701" y="2657"/>
                  </a:cubicBezTo>
                  <a:cubicBezTo>
                    <a:pt x="868" y="2624"/>
                    <a:pt x="1035" y="2590"/>
                    <a:pt x="1168" y="2490"/>
                  </a:cubicBezTo>
                  <a:cubicBezTo>
                    <a:pt x="1735" y="2123"/>
                    <a:pt x="2102" y="1489"/>
                    <a:pt x="2135" y="822"/>
                  </a:cubicBezTo>
                  <a:cubicBezTo>
                    <a:pt x="2209" y="358"/>
                    <a:pt x="1816" y="1"/>
                    <a:pt x="14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6148453" y="2323108"/>
              <a:ext cx="33937" cy="39901"/>
            </a:xfrm>
            <a:custGeom>
              <a:rect b="b" l="l" r="r" t="t"/>
              <a:pathLst>
                <a:path extrusionOk="0" h="2596" w="2208">
                  <a:moveTo>
                    <a:pt x="1468" y="427"/>
                  </a:moveTo>
                  <a:cubicBezTo>
                    <a:pt x="1502" y="427"/>
                    <a:pt x="1535" y="427"/>
                    <a:pt x="1568" y="461"/>
                  </a:cubicBezTo>
                  <a:cubicBezTo>
                    <a:pt x="1668" y="528"/>
                    <a:pt x="1735" y="661"/>
                    <a:pt x="1735" y="828"/>
                  </a:cubicBezTo>
                  <a:cubicBezTo>
                    <a:pt x="1702" y="1328"/>
                    <a:pt x="1402" y="1795"/>
                    <a:pt x="968" y="2095"/>
                  </a:cubicBezTo>
                  <a:cubicBezTo>
                    <a:pt x="904" y="2159"/>
                    <a:pt x="828" y="2182"/>
                    <a:pt x="746" y="2182"/>
                  </a:cubicBezTo>
                  <a:cubicBezTo>
                    <a:pt x="699" y="2182"/>
                    <a:pt x="650" y="2174"/>
                    <a:pt x="601" y="2162"/>
                  </a:cubicBezTo>
                  <a:cubicBezTo>
                    <a:pt x="468" y="2062"/>
                    <a:pt x="434" y="1929"/>
                    <a:pt x="434" y="1795"/>
                  </a:cubicBezTo>
                  <a:cubicBezTo>
                    <a:pt x="468" y="1261"/>
                    <a:pt x="768" y="794"/>
                    <a:pt x="1201" y="494"/>
                  </a:cubicBezTo>
                  <a:cubicBezTo>
                    <a:pt x="1268" y="461"/>
                    <a:pt x="1368" y="427"/>
                    <a:pt x="1468" y="427"/>
                  </a:cubicBezTo>
                  <a:close/>
                  <a:moveTo>
                    <a:pt x="1433" y="1"/>
                  </a:moveTo>
                  <a:cubicBezTo>
                    <a:pt x="1277" y="1"/>
                    <a:pt x="1115" y="50"/>
                    <a:pt x="968" y="161"/>
                  </a:cubicBezTo>
                  <a:cubicBezTo>
                    <a:pt x="401" y="494"/>
                    <a:pt x="67" y="1128"/>
                    <a:pt x="34" y="1795"/>
                  </a:cubicBezTo>
                  <a:cubicBezTo>
                    <a:pt x="1" y="2095"/>
                    <a:pt x="134" y="2362"/>
                    <a:pt x="367" y="2529"/>
                  </a:cubicBezTo>
                  <a:cubicBezTo>
                    <a:pt x="468" y="2562"/>
                    <a:pt x="601" y="2596"/>
                    <a:pt x="701" y="2596"/>
                  </a:cubicBezTo>
                  <a:cubicBezTo>
                    <a:pt x="868" y="2596"/>
                    <a:pt x="1035" y="2562"/>
                    <a:pt x="1201" y="2496"/>
                  </a:cubicBezTo>
                  <a:cubicBezTo>
                    <a:pt x="1768" y="2095"/>
                    <a:pt x="2102" y="1495"/>
                    <a:pt x="2135" y="828"/>
                  </a:cubicBezTo>
                  <a:cubicBezTo>
                    <a:pt x="2208" y="344"/>
                    <a:pt x="1842" y="1"/>
                    <a:pt x="143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6252538" y="2232656"/>
              <a:ext cx="33937" cy="40116"/>
            </a:xfrm>
            <a:custGeom>
              <a:rect b="b" l="l" r="r" t="t"/>
              <a:pathLst>
                <a:path extrusionOk="0" h="2610" w="2208">
                  <a:moveTo>
                    <a:pt x="1423" y="455"/>
                  </a:moveTo>
                  <a:cubicBezTo>
                    <a:pt x="1470" y="455"/>
                    <a:pt x="1519" y="463"/>
                    <a:pt x="1568" y="475"/>
                  </a:cubicBezTo>
                  <a:cubicBezTo>
                    <a:pt x="1701" y="575"/>
                    <a:pt x="1735" y="708"/>
                    <a:pt x="1735" y="842"/>
                  </a:cubicBezTo>
                  <a:cubicBezTo>
                    <a:pt x="1701" y="1376"/>
                    <a:pt x="1401" y="1843"/>
                    <a:pt x="967" y="2143"/>
                  </a:cubicBezTo>
                  <a:cubicBezTo>
                    <a:pt x="901" y="2209"/>
                    <a:pt x="824" y="2238"/>
                    <a:pt x="749" y="2238"/>
                  </a:cubicBezTo>
                  <a:cubicBezTo>
                    <a:pt x="560" y="2238"/>
                    <a:pt x="386" y="2057"/>
                    <a:pt x="434" y="1843"/>
                  </a:cubicBezTo>
                  <a:cubicBezTo>
                    <a:pt x="467" y="1309"/>
                    <a:pt x="767" y="842"/>
                    <a:pt x="1201" y="542"/>
                  </a:cubicBezTo>
                  <a:cubicBezTo>
                    <a:pt x="1264" y="478"/>
                    <a:pt x="1341" y="455"/>
                    <a:pt x="1423" y="455"/>
                  </a:cubicBezTo>
                  <a:close/>
                  <a:moveTo>
                    <a:pt x="1437" y="1"/>
                  </a:moveTo>
                  <a:cubicBezTo>
                    <a:pt x="1280" y="1"/>
                    <a:pt x="1116" y="54"/>
                    <a:pt x="967" y="175"/>
                  </a:cubicBezTo>
                  <a:cubicBezTo>
                    <a:pt x="400" y="542"/>
                    <a:pt x="67" y="1142"/>
                    <a:pt x="33" y="1809"/>
                  </a:cubicBezTo>
                  <a:cubicBezTo>
                    <a:pt x="0" y="2109"/>
                    <a:pt x="133" y="2376"/>
                    <a:pt x="400" y="2543"/>
                  </a:cubicBezTo>
                  <a:cubicBezTo>
                    <a:pt x="467" y="2610"/>
                    <a:pt x="600" y="2610"/>
                    <a:pt x="701" y="2610"/>
                  </a:cubicBezTo>
                  <a:cubicBezTo>
                    <a:pt x="867" y="2610"/>
                    <a:pt x="1034" y="2576"/>
                    <a:pt x="1201" y="2476"/>
                  </a:cubicBezTo>
                  <a:cubicBezTo>
                    <a:pt x="1768" y="2109"/>
                    <a:pt x="2102" y="1509"/>
                    <a:pt x="2135" y="842"/>
                  </a:cubicBezTo>
                  <a:cubicBezTo>
                    <a:pt x="2207" y="360"/>
                    <a:pt x="1845" y="1"/>
                    <a:pt x="14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6460694" y="1962344"/>
              <a:ext cx="33338" cy="40239"/>
            </a:xfrm>
            <a:custGeom>
              <a:rect b="b" l="l" r="r" t="t"/>
              <a:pathLst>
                <a:path extrusionOk="0" h="2618" w="2169">
                  <a:moveTo>
                    <a:pt x="1489" y="436"/>
                  </a:moveTo>
                  <a:cubicBezTo>
                    <a:pt x="1527" y="436"/>
                    <a:pt x="1565" y="440"/>
                    <a:pt x="1601" y="449"/>
                  </a:cubicBezTo>
                  <a:cubicBezTo>
                    <a:pt x="1701" y="549"/>
                    <a:pt x="1735" y="683"/>
                    <a:pt x="1735" y="816"/>
                  </a:cubicBezTo>
                  <a:cubicBezTo>
                    <a:pt x="1701" y="1350"/>
                    <a:pt x="1434" y="1817"/>
                    <a:pt x="1001" y="2117"/>
                  </a:cubicBezTo>
                  <a:cubicBezTo>
                    <a:pt x="903" y="2166"/>
                    <a:pt x="805" y="2197"/>
                    <a:pt x="708" y="2197"/>
                  </a:cubicBezTo>
                  <a:cubicBezTo>
                    <a:pt x="672" y="2197"/>
                    <a:pt x="636" y="2193"/>
                    <a:pt x="600" y="2184"/>
                  </a:cubicBezTo>
                  <a:cubicBezTo>
                    <a:pt x="500" y="2117"/>
                    <a:pt x="467" y="1984"/>
                    <a:pt x="467" y="1817"/>
                  </a:cubicBezTo>
                  <a:cubicBezTo>
                    <a:pt x="500" y="1283"/>
                    <a:pt x="767" y="816"/>
                    <a:pt x="1201" y="516"/>
                  </a:cubicBezTo>
                  <a:cubicBezTo>
                    <a:pt x="1274" y="467"/>
                    <a:pt x="1383" y="436"/>
                    <a:pt x="1489" y="436"/>
                  </a:cubicBezTo>
                  <a:close/>
                  <a:moveTo>
                    <a:pt x="1457" y="0"/>
                  </a:moveTo>
                  <a:cubicBezTo>
                    <a:pt x="1295" y="0"/>
                    <a:pt x="1137" y="52"/>
                    <a:pt x="1001" y="149"/>
                  </a:cubicBezTo>
                  <a:cubicBezTo>
                    <a:pt x="434" y="516"/>
                    <a:pt x="67" y="1117"/>
                    <a:pt x="33" y="1784"/>
                  </a:cubicBezTo>
                  <a:cubicBezTo>
                    <a:pt x="0" y="2084"/>
                    <a:pt x="133" y="2351"/>
                    <a:pt x="400" y="2518"/>
                  </a:cubicBezTo>
                  <a:cubicBezTo>
                    <a:pt x="500" y="2584"/>
                    <a:pt x="600" y="2618"/>
                    <a:pt x="701" y="2618"/>
                  </a:cubicBezTo>
                  <a:cubicBezTo>
                    <a:pt x="901" y="2584"/>
                    <a:pt x="1067" y="2551"/>
                    <a:pt x="1201" y="2451"/>
                  </a:cubicBezTo>
                  <a:cubicBezTo>
                    <a:pt x="1768" y="2084"/>
                    <a:pt x="2102" y="1483"/>
                    <a:pt x="2135" y="816"/>
                  </a:cubicBezTo>
                  <a:cubicBezTo>
                    <a:pt x="2168" y="516"/>
                    <a:pt x="2035" y="249"/>
                    <a:pt x="1801" y="82"/>
                  </a:cubicBezTo>
                  <a:cubicBezTo>
                    <a:pt x="1690" y="27"/>
                    <a:pt x="1573" y="0"/>
                    <a:pt x="14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6356609" y="2021933"/>
              <a:ext cx="33937" cy="40638"/>
            </a:xfrm>
            <a:custGeom>
              <a:rect b="b" l="l" r="r" t="t"/>
              <a:pathLst>
                <a:path extrusionOk="0" h="2644" w="2208">
                  <a:moveTo>
                    <a:pt x="1441" y="459"/>
                  </a:moveTo>
                  <a:cubicBezTo>
                    <a:pt x="1632" y="459"/>
                    <a:pt x="1805" y="643"/>
                    <a:pt x="1735" y="875"/>
                  </a:cubicBezTo>
                  <a:cubicBezTo>
                    <a:pt x="1702" y="1376"/>
                    <a:pt x="1435" y="1876"/>
                    <a:pt x="1001" y="2143"/>
                  </a:cubicBezTo>
                  <a:cubicBezTo>
                    <a:pt x="930" y="2224"/>
                    <a:pt x="844" y="2259"/>
                    <a:pt x="761" y="2259"/>
                  </a:cubicBezTo>
                  <a:cubicBezTo>
                    <a:pt x="571" y="2259"/>
                    <a:pt x="398" y="2075"/>
                    <a:pt x="468" y="1843"/>
                  </a:cubicBezTo>
                  <a:cubicBezTo>
                    <a:pt x="468" y="1309"/>
                    <a:pt x="768" y="842"/>
                    <a:pt x="1201" y="575"/>
                  </a:cubicBezTo>
                  <a:cubicBezTo>
                    <a:pt x="1272" y="494"/>
                    <a:pt x="1359" y="459"/>
                    <a:pt x="1441" y="459"/>
                  </a:cubicBezTo>
                  <a:close/>
                  <a:moveTo>
                    <a:pt x="1450" y="1"/>
                  </a:moveTo>
                  <a:cubicBezTo>
                    <a:pt x="1298" y="1"/>
                    <a:pt x="1141" y="54"/>
                    <a:pt x="1001" y="175"/>
                  </a:cubicBezTo>
                  <a:cubicBezTo>
                    <a:pt x="401" y="542"/>
                    <a:pt x="67" y="1142"/>
                    <a:pt x="34" y="1843"/>
                  </a:cubicBezTo>
                  <a:cubicBezTo>
                    <a:pt x="1" y="2110"/>
                    <a:pt x="134" y="2410"/>
                    <a:pt x="401" y="2543"/>
                  </a:cubicBezTo>
                  <a:cubicBezTo>
                    <a:pt x="501" y="2610"/>
                    <a:pt x="601" y="2643"/>
                    <a:pt x="701" y="2643"/>
                  </a:cubicBezTo>
                  <a:cubicBezTo>
                    <a:pt x="868" y="2643"/>
                    <a:pt x="1035" y="2577"/>
                    <a:pt x="1201" y="2510"/>
                  </a:cubicBezTo>
                  <a:cubicBezTo>
                    <a:pt x="1768" y="2143"/>
                    <a:pt x="2102" y="1509"/>
                    <a:pt x="2135" y="842"/>
                  </a:cubicBezTo>
                  <a:cubicBezTo>
                    <a:pt x="2208" y="361"/>
                    <a:pt x="1845" y="1"/>
                    <a:pt x="1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6564765" y="1752051"/>
              <a:ext cx="34091" cy="40838"/>
            </a:xfrm>
            <a:custGeom>
              <a:rect b="b" l="l" r="r" t="t"/>
              <a:pathLst>
                <a:path extrusionOk="0" h="2657" w="2218">
                  <a:moveTo>
                    <a:pt x="1468" y="455"/>
                  </a:moveTo>
                  <a:cubicBezTo>
                    <a:pt x="1502" y="455"/>
                    <a:pt x="1568" y="455"/>
                    <a:pt x="1602" y="488"/>
                  </a:cubicBezTo>
                  <a:cubicBezTo>
                    <a:pt x="1702" y="555"/>
                    <a:pt x="1768" y="688"/>
                    <a:pt x="1735" y="855"/>
                  </a:cubicBezTo>
                  <a:cubicBezTo>
                    <a:pt x="1702" y="1356"/>
                    <a:pt x="1435" y="1856"/>
                    <a:pt x="968" y="2156"/>
                  </a:cubicBezTo>
                  <a:cubicBezTo>
                    <a:pt x="906" y="2197"/>
                    <a:pt x="831" y="2226"/>
                    <a:pt x="752" y="2226"/>
                  </a:cubicBezTo>
                  <a:cubicBezTo>
                    <a:pt x="703" y="2226"/>
                    <a:pt x="652" y="2215"/>
                    <a:pt x="601" y="2189"/>
                  </a:cubicBezTo>
                  <a:cubicBezTo>
                    <a:pt x="501" y="2123"/>
                    <a:pt x="434" y="1989"/>
                    <a:pt x="468" y="1823"/>
                  </a:cubicBezTo>
                  <a:cubicBezTo>
                    <a:pt x="501" y="1322"/>
                    <a:pt x="768" y="822"/>
                    <a:pt x="1201" y="555"/>
                  </a:cubicBezTo>
                  <a:cubicBezTo>
                    <a:pt x="1268" y="488"/>
                    <a:pt x="1368" y="455"/>
                    <a:pt x="1468" y="455"/>
                  </a:cubicBezTo>
                  <a:close/>
                  <a:moveTo>
                    <a:pt x="1430" y="1"/>
                  </a:moveTo>
                  <a:cubicBezTo>
                    <a:pt x="1283" y="1"/>
                    <a:pt x="1134" y="48"/>
                    <a:pt x="1001" y="155"/>
                  </a:cubicBezTo>
                  <a:cubicBezTo>
                    <a:pt x="434" y="522"/>
                    <a:pt x="67" y="1155"/>
                    <a:pt x="34" y="1823"/>
                  </a:cubicBezTo>
                  <a:cubicBezTo>
                    <a:pt x="1" y="2123"/>
                    <a:pt x="167" y="2390"/>
                    <a:pt x="401" y="2556"/>
                  </a:cubicBezTo>
                  <a:cubicBezTo>
                    <a:pt x="501" y="2623"/>
                    <a:pt x="601" y="2656"/>
                    <a:pt x="734" y="2656"/>
                  </a:cubicBezTo>
                  <a:cubicBezTo>
                    <a:pt x="901" y="2656"/>
                    <a:pt x="1068" y="2590"/>
                    <a:pt x="1201" y="2523"/>
                  </a:cubicBezTo>
                  <a:cubicBezTo>
                    <a:pt x="1768" y="2123"/>
                    <a:pt x="2135" y="1522"/>
                    <a:pt x="2169" y="855"/>
                  </a:cubicBezTo>
                  <a:cubicBezTo>
                    <a:pt x="2218" y="365"/>
                    <a:pt x="1835" y="1"/>
                    <a:pt x="14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6044382" y="2262904"/>
              <a:ext cx="33937" cy="40638"/>
            </a:xfrm>
            <a:custGeom>
              <a:rect b="b" l="l" r="r" t="t"/>
              <a:pathLst>
                <a:path extrusionOk="0" h="2644" w="2208">
                  <a:moveTo>
                    <a:pt x="1468" y="408"/>
                  </a:moveTo>
                  <a:cubicBezTo>
                    <a:pt x="1501" y="408"/>
                    <a:pt x="1534" y="442"/>
                    <a:pt x="1568" y="475"/>
                  </a:cubicBezTo>
                  <a:cubicBezTo>
                    <a:pt x="1668" y="542"/>
                    <a:pt x="1735" y="709"/>
                    <a:pt x="1735" y="842"/>
                  </a:cubicBezTo>
                  <a:cubicBezTo>
                    <a:pt x="1701" y="1342"/>
                    <a:pt x="1401" y="1843"/>
                    <a:pt x="967" y="2110"/>
                  </a:cubicBezTo>
                  <a:cubicBezTo>
                    <a:pt x="903" y="2174"/>
                    <a:pt x="810" y="2211"/>
                    <a:pt x="726" y="2211"/>
                  </a:cubicBezTo>
                  <a:cubicBezTo>
                    <a:pt x="680" y="2211"/>
                    <a:pt x="636" y="2200"/>
                    <a:pt x="600" y="2176"/>
                  </a:cubicBezTo>
                  <a:cubicBezTo>
                    <a:pt x="467" y="2076"/>
                    <a:pt x="434" y="1943"/>
                    <a:pt x="434" y="1809"/>
                  </a:cubicBezTo>
                  <a:cubicBezTo>
                    <a:pt x="467" y="1276"/>
                    <a:pt x="734" y="809"/>
                    <a:pt x="1201" y="542"/>
                  </a:cubicBezTo>
                  <a:cubicBezTo>
                    <a:pt x="1268" y="475"/>
                    <a:pt x="1368" y="442"/>
                    <a:pt x="1468" y="442"/>
                  </a:cubicBezTo>
                  <a:lnTo>
                    <a:pt x="1468" y="408"/>
                  </a:lnTo>
                  <a:close/>
                  <a:moveTo>
                    <a:pt x="1437" y="1"/>
                  </a:moveTo>
                  <a:cubicBezTo>
                    <a:pt x="1280" y="1"/>
                    <a:pt x="1116" y="54"/>
                    <a:pt x="967" y="175"/>
                  </a:cubicBezTo>
                  <a:cubicBezTo>
                    <a:pt x="400" y="542"/>
                    <a:pt x="67" y="1142"/>
                    <a:pt x="33" y="1809"/>
                  </a:cubicBezTo>
                  <a:cubicBezTo>
                    <a:pt x="0" y="2110"/>
                    <a:pt x="133" y="2376"/>
                    <a:pt x="367" y="2543"/>
                  </a:cubicBezTo>
                  <a:cubicBezTo>
                    <a:pt x="467" y="2610"/>
                    <a:pt x="600" y="2643"/>
                    <a:pt x="701" y="2643"/>
                  </a:cubicBezTo>
                  <a:cubicBezTo>
                    <a:pt x="867" y="2643"/>
                    <a:pt x="1034" y="2577"/>
                    <a:pt x="1201" y="2510"/>
                  </a:cubicBezTo>
                  <a:cubicBezTo>
                    <a:pt x="1768" y="2143"/>
                    <a:pt x="2102" y="1509"/>
                    <a:pt x="2135" y="842"/>
                  </a:cubicBezTo>
                  <a:cubicBezTo>
                    <a:pt x="2207" y="361"/>
                    <a:pt x="1845" y="1"/>
                    <a:pt x="14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5330692" y="1648811"/>
              <a:ext cx="1253055" cy="1247921"/>
            </a:xfrm>
            <a:custGeom>
              <a:rect b="b" l="l" r="r" t="t"/>
              <a:pathLst>
                <a:path extrusionOk="0" h="81192" w="81526">
                  <a:moveTo>
                    <a:pt x="81292" y="0"/>
                  </a:moveTo>
                  <a:cubicBezTo>
                    <a:pt x="75888" y="3136"/>
                    <a:pt x="74754" y="11275"/>
                    <a:pt x="73653" y="19181"/>
                  </a:cubicBezTo>
                  <a:cubicBezTo>
                    <a:pt x="72653" y="26286"/>
                    <a:pt x="71719" y="32990"/>
                    <a:pt x="67749" y="35325"/>
                  </a:cubicBezTo>
                  <a:cubicBezTo>
                    <a:pt x="67038" y="35770"/>
                    <a:pt x="66370" y="35978"/>
                    <a:pt x="65758" y="35978"/>
                  </a:cubicBezTo>
                  <a:cubicBezTo>
                    <a:pt x="65451" y="35978"/>
                    <a:pt x="65159" y="35926"/>
                    <a:pt x="64881" y="35826"/>
                  </a:cubicBezTo>
                  <a:cubicBezTo>
                    <a:pt x="62812" y="35059"/>
                    <a:pt x="61612" y="31523"/>
                    <a:pt x="60444" y="28087"/>
                  </a:cubicBezTo>
                  <a:cubicBezTo>
                    <a:pt x="59210" y="24551"/>
                    <a:pt x="57976" y="20882"/>
                    <a:pt x="55707" y="20048"/>
                  </a:cubicBezTo>
                  <a:cubicBezTo>
                    <a:pt x="55396" y="19937"/>
                    <a:pt x="55066" y="19881"/>
                    <a:pt x="54721" y="19881"/>
                  </a:cubicBezTo>
                  <a:cubicBezTo>
                    <a:pt x="54032" y="19881"/>
                    <a:pt x="53283" y="20103"/>
                    <a:pt x="52505" y="20548"/>
                  </a:cubicBezTo>
                  <a:cubicBezTo>
                    <a:pt x="48202" y="23050"/>
                    <a:pt x="46868" y="32290"/>
                    <a:pt x="45633" y="41230"/>
                  </a:cubicBezTo>
                  <a:cubicBezTo>
                    <a:pt x="44366" y="50069"/>
                    <a:pt x="43098" y="59209"/>
                    <a:pt x="38962" y="61611"/>
                  </a:cubicBezTo>
                  <a:cubicBezTo>
                    <a:pt x="37940" y="62206"/>
                    <a:pt x="37032" y="62500"/>
                    <a:pt x="36214" y="62500"/>
                  </a:cubicBezTo>
                  <a:cubicBezTo>
                    <a:pt x="35565" y="62500"/>
                    <a:pt x="34972" y="62314"/>
                    <a:pt x="34425" y="61944"/>
                  </a:cubicBezTo>
                  <a:cubicBezTo>
                    <a:pt x="33291" y="61177"/>
                    <a:pt x="32457" y="59710"/>
                    <a:pt x="31623" y="58275"/>
                  </a:cubicBezTo>
                  <a:cubicBezTo>
                    <a:pt x="30341" y="56081"/>
                    <a:pt x="29041" y="53831"/>
                    <a:pt x="26658" y="53831"/>
                  </a:cubicBezTo>
                  <a:cubicBezTo>
                    <a:pt x="25817" y="53831"/>
                    <a:pt x="24842" y="54111"/>
                    <a:pt x="23684" y="54773"/>
                  </a:cubicBezTo>
                  <a:cubicBezTo>
                    <a:pt x="18848" y="57575"/>
                    <a:pt x="17814" y="64380"/>
                    <a:pt x="16946" y="70384"/>
                  </a:cubicBezTo>
                  <a:cubicBezTo>
                    <a:pt x="16246" y="74987"/>
                    <a:pt x="15679" y="78957"/>
                    <a:pt x="13544" y="80191"/>
                  </a:cubicBezTo>
                  <a:cubicBezTo>
                    <a:pt x="12821" y="80606"/>
                    <a:pt x="12175" y="80776"/>
                    <a:pt x="11576" y="80776"/>
                  </a:cubicBezTo>
                  <a:cubicBezTo>
                    <a:pt x="10295" y="80776"/>
                    <a:pt x="9221" y="79997"/>
                    <a:pt x="8040" y="79157"/>
                  </a:cubicBezTo>
                  <a:cubicBezTo>
                    <a:pt x="6716" y="78223"/>
                    <a:pt x="5293" y="77205"/>
                    <a:pt x="3431" y="77205"/>
                  </a:cubicBezTo>
                  <a:cubicBezTo>
                    <a:pt x="2432" y="77205"/>
                    <a:pt x="1306" y="77499"/>
                    <a:pt x="1" y="78256"/>
                  </a:cubicBezTo>
                  <a:lnTo>
                    <a:pt x="201" y="78590"/>
                  </a:lnTo>
                  <a:cubicBezTo>
                    <a:pt x="1429" y="77888"/>
                    <a:pt x="2480" y="77613"/>
                    <a:pt x="3414" y="77613"/>
                  </a:cubicBezTo>
                  <a:cubicBezTo>
                    <a:pt x="5145" y="77613"/>
                    <a:pt x="6473" y="78559"/>
                    <a:pt x="7773" y="79490"/>
                  </a:cubicBezTo>
                  <a:cubicBezTo>
                    <a:pt x="9007" y="80358"/>
                    <a:pt x="10175" y="81192"/>
                    <a:pt x="11576" y="81192"/>
                  </a:cubicBezTo>
                  <a:cubicBezTo>
                    <a:pt x="12343" y="81192"/>
                    <a:pt x="13077" y="80958"/>
                    <a:pt x="13744" y="80558"/>
                  </a:cubicBezTo>
                  <a:cubicBezTo>
                    <a:pt x="16046" y="79223"/>
                    <a:pt x="16646" y="75187"/>
                    <a:pt x="17347" y="70484"/>
                  </a:cubicBezTo>
                  <a:cubicBezTo>
                    <a:pt x="18214" y="64546"/>
                    <a:pt x="19215" y="57842"/>
                    <a:pt x="23885" y="55140"/>
                  </a:cubicBezTo>
                  <a:cubicBezTo>
                    <a:pt x="24952" y="54527"/>
                    <a:pt x="25849" y="54266"/>
                    <a:pt x="26623" y="54266"/>
                  </a:cubicBezTo>
                  <a:cubicBezTo>
                    <a:pt x="28799" y="54266"/>
                    <a:pt x="29993" y="56334"/>
                    <a:pt x="31223" y="58475"/>
                  </a:cubicBezTo>
                  <a:cubicBezTo>
                    <a:pt x="32057" y="59943"/>
                    <a:pt x="32958" y="61444"/>
                    <a:pt x="34159" y="62278"/>
                  </a:cubicBezTo>
                  <a:cubicBezTo>
                    <a:pt x="34791" y="62700"/>
                    <a:pt x="35465" y="62911"/>
                    <a:pt x="36198" y="62911"/>
                  </a:cubicBezTo>
                  <a:cubicBezTo>
                    <a:pt x="37087" y="62911"/>
                    <a:pt x="38065" y="62600"/>
                    <a:pt x="39162" y="61978"/>
                  </a:cubicBezTo>
                  <a:cubicBezTo>
                    <a:pt x="43465" y="59476"/>
                    <a:pt x="44766" y="50236"/>
                    <a:pt x="46034" y="41296"/>
                  </a:cubicBezTo>
                  <a:cubicBezTo>
                    <a:pt x="47268" y="32457"/>
                    <a:pt x="48569" y="23283"/>
                    <a:pt x="52705" y="20915"/>
                  </a:cubicBezTo>
                  <a:cubicBezTo>
                    <a:pt x="53412" y="20495"/>
                    <a:pt x="54061" y="20295"/>
                    <a:pt x="54661" y="20295"/>
                  </a:cubicBezTo>
                  <a:cubicBezTo>
                    <a:pt x="54966" y="20295"/>
                    <a:pt x="55259" y="20347"/>
                    <a:pt x="55541" y="20448"/>
                  </a:cubicBezTo>
                  <a:cubicBezTo>
                    <a:pt x="57609" y="21215"/>
                    <a:pt x="58843" y="24785"/>
                    <a:pt x="60010" y="28220"/>
                  </a:cubicBezTo>
                  <a:cubicBezTo>
                    <a:pt x="61211" y="31756"/>
                    <a:pt x="62479" y="35392"/>
                    <a:pt x="64714" y="36226"/>
                  </a:cubicBezTo>
                  <a:cubicBezTo>
                    <a:pt x="65033" y="36336"/>
                    <a:pt x="65363" y="36392"/>
                    <a:pt x="65704" y="36392"/>
                  </a:cubicBezTo>
                  <a:cubicBezTo>
                    <a:pt x="66400" y="36392"/>
                    <a:pt x="67144" y="36162"/>
                    <a:pt x="67949" y="35692"/>
                  </a:cubicBezTo>
                  <a:cubicBezTo>
                    <a:pt x="72086" y="33257"/>
                    <a:pt x="73020" y="26452"/>
                    <a:pt x="74054" y="19247"/>
                  </a:cubicBezTo>
                  <a:cubicBezTo>
                    <a:pt x="75121" y="11442"/>
                    <a:pt x="76255" y="3403"/>
                    <a:pt x="81526" y="367"/>
                  </a:cubicBezTo>
                  <a:lnTo>
                    <a:pt x="8129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6126412" y="1937613"/>
              <a:ext cx="40515" cy="52504"/>
            </a:xfrm>
            <a:custGeom>
              <a:rect b="b" l="l" r="r" t="t"/>
              <a:pathLst>
                <a:path extrusionOk="0" h="3416" w="2636">
                  <a:moveTo>
                    <a:pt x="1905" y="1"/>
                  </a:moveTo>
                  <a:cubicBezTo>
                    <a:pt x="1724" y="1"/>
                    <a:pt x="1518" y="62"/>
                    <a:pt x="1301" y="190"/>
                  </a:cubicBezTo>
                  <a:cubicBezTo>
                    <a:pt x="534" y="691"/>
                    <a:pt x="34" y="1525"/>
                    <a:pt x="0" y="2459"/>
                  </a:cubicBezTo>
                  <a:cubicBezTo>
                    <a:pt x="0" y="3069"/>
                    <a:pt x="281" y="3415"/>
                    <a:pt x="704" y="3415"/>
                  </a:cubicBezTo>
                  <a:cubicBezTo>
                    <a:pt x="881" y="3415"/>
                    <a:pt x="1084" y="3354"/>
                    <a:pt x="1301" y="3226"/>
                  </a:cubicBezTo>
                  <a:cubicBezTo>
                    <a:pt x="2102" y="2726"/>
                    <a:pt x="2569" y="1858"/>
                    <a:pt x="2635" y="958"/>
                  </a:cubicBezTo>
                  <a:cubicBezTo>
                    <a:pt x="2635" y="347"/>
                    <a:pt x="2338" y="1"/>
                    <a:pt x="19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5718293" y="2009437"/>
              <a:ext cx="347208" cy="261797"/>
            </a:xfrm>
            <a:custGeom>
              <a:rect b="b" l="l" r="r" t="t"/>
              <a:pathLst>
                <a:path extrusionOk="0" h="17033" w="22590">
                  <a:moveTo>
                    <a:pt x="22277" y="1"/>
                  </a:moveTo>
                  <a:cubicBezTo>
                    <a:pt x="22247" y="1"/>
                    <a:pt x="22216" y="7"/>
                    <a:pt x="22183" y="21"/>
                  </a:cubicBezTo>
                  <a:lnTo>
                    <a:pt x="15412" y="3923"/>
                  </a:lnTo>
                  <a:cubicBezTo>
                    <a:pt x="15379" y="3957"/>
                    <a:pt x="15345" y="3990"/>
                    <a:pt x="15312" y="4057"/>
                  </a:cubicBezTo>
                  <a:lnTo>
                    <a:pt x="13644" y="8860"/>
                  </a:lnTo>
                  <a:lnTo>
                    <a:pt x="168" y="16632"/>
                  </a:lnTo>
                  <a:cubicBezTo>
                    <a:pt x="1" y="16766"/>
                    <a:pt x="68" y="17033"/>
                    <a:pt x="268" y="17033"/>
                  </a:cubicBezTo>
                  <a:cubicBezTo>
                    <a:pt x="301" y="17033"/>
                    <a:pt x="334" y="17033"/>
                    <a:pt x="368" y="16999"/>
                  </a:cubicBezTo>
                  <a:lnTo>
                    <a:pt x="13944" y="9194"/>
                  </a:lnTo>
                  <a:cubicBezTo>
                    <a:pt x="13978" y="9160"/>
                    <a:pt x="14011" y="9127"/>
                    <a:pt x="14011" y="9060"/>
                  </a:cubicBezTo>
                  <a:lnTo>
                    <a:pt x="15679" y="4257"/>
                  </a:lnTo>
                  <a:lnTo>
                    <a:pt x="22417" y="388"/>
                  </a:lnTo>
                  <a:cubicBezTo>
                    <a:pt x="22589" y="244"/>
                    <a:pt x="22464" y="1"/>
                    <a:pt x="222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5728560" y="2105869"/>
              <a:ext cx="182012" cy="123083"/>
            </a:xfrm>
            <a:custGeom>
              <a:rect b="b" l="l" r="r" t="t"/>
              <a:pathLst>
                <a:path extrusionOk="0" h="8008" w="11842">
                  <a:moveTo>
                    <a:pt x="11354" y="0"/>
                  </a:moveTo>
                  <a:cubicBezTo>
                    <a:pt x="11231" y="0"/>
                    <a:pt x="11090" y="38"/>
                    <a:pt x="10941" y="118"/>
                  </a:cubicBezTo>
                  <a:lnTo>
                    <a:pt x="901" y="5922"/>
                  </a:lnTo>
                  <a:cubicBezTo>
                    <a:pt x="367" y="6256"/>
                    <a:pt x="33" y="6823"/>
                    <a:pt x="0" y="7423"/>
                  </a:cubicBezTo>
                  <a:cubicBezTo>
                    <a:pt x="0" y="7797"/>
                    <a:pt x="197" y="8008"/>
                    <a:pt x="487" y="8008"/>
                  </a:cubicBezTo>
                  <a:cubicBezTo>
                    <a:pt x="611" y="8008"/>
                    <a:pt x="751" y="7970"/>
                    <a:pt x="901" y="7890"/>
                  </a:cubicBezTo>
                  <a:lnTo>
                    <a:pt x="10941" y="2086"/>
                  </a:lnTo>
                  <a:cubicBezTo>
                    <a:pt x="11475" y="1752"/>
                    <a:pt x="11808" y="1185"/>
                    <a:pt x="11842" y="585"/>
                  </a:cubicBezTo>
                  <a:cubicBezTo>
                    <a:pt x="11842" y="210"/>
                    <a:pt x="11645" y="0"/>
                    <a:pt x="113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7222554" y="1848759"/>
              <a:ext cx="259953" cy="432220"/>
            </a:xfrm>
            <a:custGeom>
              <a:rect b="b" l="l" r="r" t="t"/>
              <a:pathLst>
                <a:path extrusionOk="0" h="28121" w="16913">
                  <a:moveTo>
                    <a:pt x="1" y="0"/>
                  </a:moveTo>
                  <a:lnTo>
                    <a:pt x="1" y="28121"/>
                  </a:lnTo>
                  <a:lnTo>
                    <a:pt x="16679" y="28121"/>
                  </a:lnTo>
                  <a:cubicBezTo>
                    <a:pt x="16679" y="28121"/>
                    <a:pt x="16679" y="17813"/>
                    <a:pt x="16679" y="11342"/>
                  </a:cubicBezTo>
                  <a:cubicBezTo>
                    <a:pt x="16713" y="4871"/>
                    <a:pt x="16913" y="1602"/>
                    <a:pt x="1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6758565" y="2008715"/>
              <a:ext cx="492209" cy="357291"/>
            </a:xfrm>
            <a:custGeom>
              <a:rect b="b" l="l" r="r" t="t"/>
              <a:pathLst>
                <a:path extrusionOk="0" h="23246" w="32024">
                  <a:moveTo>
                    <a:pt x="1435" y="1"/>
                  </a:moveTo>
                  <a:cubicBezTo>
                    <a:pt x="1168" y="34"/>
                    <a:pt x="935" y="168"/>
                    <a:pt x="734" y="368"/>
                  </a:cubicBezTo>
                  <a:cubicBezTo>
                    <a:pt x="434" y="668"/>
                    <a:pt x="201" y="1068"/>
                    <a:pt x="101" y="1535"/>
                  </a:cubicBezTo>
                  <a:cubicBezTo>
                    <a:pt x="34" y="1969"/>
                    <a:pt x="1" y="2436"/>
                    <a:pt x="34" y="2870"/>
                  </a:cubicBezTo>
                  <a:cubicBezTo>
                    <a:pt x="67" y="3503"/>
                    <a:pt x="167" y="4104"/>
                    <a:pt x="367" y="4704"/>
                  </a:cubicBezTo>
                  <a:cubicBezTo>
                    <a:pt x="501" y="5105"/>
                    <a:pt x="701" y="5505"/>
                    <a:pt x="968" y="5872"/>
                  </a:cubicBezTo>
                  <a:cubicBezTo>
                    <a:pt x="1568" y="6839"/>
                    <a:pt x="2336" y="7640"/>
                    <a:pt x="3236" y="8340"/>
                  </a:cubicBezTo>
                  <a:cubicBezTo>
                    <a:pt x="3703" y="8774"/>
                    <a:pt x="4671" y="9241"/>
                    <a:pt x="5104" y="9674"/>
                  </a:cubicBezTo>
                  <a:cubicBezTo>
                    <a:pt x="5605" y="10175"/>
                    <a:pt x="6005" y="10809"/>
                    <a:pt x="6305" y="11442"/>
                  </a:cubicBezTo>
                  <a:cubicBezTo>
                    <a:pt x="6572" y="11909"/>
                    <a:pt x="6772" y="12343"/>
                    <a:pt x="7006" y="12810"/>
                  </a:cubicBezTo>
                  <a:cubicBezTo>
                    <a:pt x="8140" y="15045"/>
                    <a:pt x="10708" y="20115"/>
                    <a:pt x="12209" y="22017"/>
                  </a:cubicBezTo>
                  <a:cubicBezTo>
                    <a:pt x="12903" y="22900"/>
                    <a:pt x="13574" y="23246"/>
                    <a:pt x="14364" y="23246"/>
                  </a:cubicBezTo>
                  <a:cubicBezTo>
                    <a:pt x="15246" y="23246"/>
                    <a:pt x="16274" y="22815"/>
                    <a:pt x="17646" y="22217"/>
                  </a:cubicBezTo>
                  <a:cubicBezTo>
                    <a:pt x="20282" y="21116"/>
                    <a:pt x="29989" y="15512"/>
                    <a:pt x="29989" y="15512"/>
                  </a:cubicBezTo>
                  <a:lnTo>
                    <a:pt x="32023" y="6906"/>
                  </a:lnTo>
                  <a:cubicBezTo>
                    <a:pt x="31223" y="6906"/>
                    <a:pt x="29321" y="7073"/>
                    <a:pt x="24418" y="10608"/>
                  </a:cubicBezTo>
                  <a:lnTo>
                    <a:pt x="15545" y="16846"/>
                  </a:lnTo>
                  <a:cubicBezTo>
                    <a:pt x="14844" y="15745"/>
                    <a:pt x="11042" y="10408"/>
                    <a:pt x="10308" y="9207"/>
                  </a:cubicBezTo>
                  <a:cubicBezTo>
                    <a:pt x="9741" y="8173"/>
                    <a:pt x="9341" y="7073"/>
                    <a:pt x="9107" y="5938"/>
                  </a:cubicBezTo>
                  <a:cubicBezTo>
                    <a:pt x="9007" y="5371"/>
                    <a:pt x="8840" y="4804"/>
                    <a:pt x="8673" y="4271"/>
                  </a:cubicBezTo>
                  <a:cubicBezTo>
                    <a:pt x="8573" y="3870"/>
                    <a:pt x="8440" y="3470"/>
                    <a:pt x="8240" y="3070"/>
                  </a:cubicBezTo>
                  <a:cubicBezTo>
                    <a:pt x="8006" y="2669"/>
                    <a:pt x="7773" y="2236"/>
                    <a:pt x="7573" y="1836"/>
                  </a:cubicBezTo>
                  <a:cubicBezTo>
                    <a:pt x="7506" y="1735"/>
                    <a:pt x="7473" y="1669"/>
                    <a:pt x="7406" y="1635"/>
                  </a:cubicBezTo>
                  <a:cubicBezTo>
                    <a:pt x="7340" y="1596"/>
                    <a:pt x="7269" y="1577"/>
                    <a:pt x="7199" y="1577"/>
                  </a:cubicBezTo>
                  <a:cubicBezTo>
                    <a:pt x="7092" y="1577"/>
                    <a:pt x="6986" y="1621"/>
                    <a:pt x="6905" y="1702"/>
                  </a:cubicBezTo>
                  <a:cubicBezTo>
                    <a:pt x="6672" y="1936"/>
                    <a:pt x="6539" y="2236"/>
                    <a:pt x="6539" y="2569"/>
                  </a:cubicBezTo>
                  <a:cubicBezTo>
                    <a:pt x="6572" y="2903"/>
                    <a:pt x="6605" y="3203"/>
                    <a:pt x="6705" y="3537"/>
                  </a:cubicBezTo>
                  <a:cubicBezTo>
                    <a:pt x="6772" y="3837"/>
                    <a:pt x="6805" y="4171"/>
                    <a:pt x="6739" y="4471"/>
                  </a:cubicBezTo>
                  <a:cubicBezTo>
                    <a:pt x="6372" y="4471"/>
                    <a:pt x="6005" y="4304"/>
                    <a:pt x="5738" y="4037"/>
                  </a:cubicBezTo>
                  <a:cubicBezTo>
                    <a:pt x="4804" y="3270"/>
                    <a:pt x="3970" y="2403"/>
                    <a:pt x="3236" y="1469"/>
                  </a:cubicBezTo>
                  <a:cubicBezTo>
                    <a:pt x="2903" y="1068"/>
                    <a:pt x="2569" y="668"/>
                    <a:pt x="2235" y="301"/>
                  </a:cubicBezTo>
                  <a:cubicBezTo>
                    <a:pt x="2002" y="101"/>
                    <a:pt x="1735" y="1"/>
                    <a:pt x="143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4"/>
            <p:cNvSpPr/>
            <p:nvPr/>
          </p:nvSpPr>
          <p:spPr>
            <a:xfrm>
              <a:off x="7142584" y="2115367"/>
              <a:ext cx="340953" cy="373660"/>
            </a:xfrm>
            <a:custGeom>
              <a:rect b="b" l="l" r="r" t="t"/>
              <a:pathLst>
                <a:path extrusionOk="0" h="24311" w="22183">
                  <a:moveTo>
                    <a:pt x="7005" y="0"/>
                  </a:moveTo>
                  <a:cubicBezTo>
                    <a:pt x="4470" y="2836"/>
                    <a:pt x="2068" y="6071"/>
                    <a:pt x="1468" y="7606"/>
                  </a:cubicBezTo>
                  <a:cubicBezTo>
                    <a:pt x="834" y="9140"/>
                    <a:pt x="0" y="12109"/>
                    <a:pt x="2669" y="15278"/>
                  </a:cubicBezTo>
                  <a:cubicBezTo>
                    <a:pt x="2735" y="16812"/>
                    <a:pt x="3036" y="22083"/>
                    <a:pt x="3036" y="22083"/>
                  </a:cubicBezTo>
                  <a:cubicBezTo>
                    <a:pt x="5519" y="23802"/>
                    <a:pt x="8734" y="24310"/>
                    <a:pt x="11666" y="24310"/>
                  </a:cubicBezTo>
                  <a:cubicBezTo>
                    <a:pt x="15902" y="24310"/>
                    <a:pt x="19547" y="23250"/>
                    <a:pt x="19547" y="23250"/>
                  </a:cubicBezTo>
                  <a:cubicBezTo>
                    <a:pt x="20048" y="19848"/>
                    <a:pt x="20915" y="15111"/>
                    <a:pt x="22183" y="11775"/>
                  </a:cubicBezTo>
                  <a:cubicBezTo>
                    <a:pt x="22183" y="11775"/>
                    <a:pt x="17379" y="5171"/>
                    <a:pt x="20448" y="501"/>
                  </a:cubicBezTo>
                  <a:lnTo>
                    <a:pt x="14877" y="134"/>
                  </a:lnTo>
                  <a:lnTo>
                    <a:pt x="9674" y="67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7142584" y="2115367"/>
              <a:ext cx="340953" cy="373660"/>
            </a:xfrm>
            <a:custGeom>
              <a:rect b="b" l="l" r="r" t="t"/>
              <a:pathLst>
                <a:path extrusionOk="0" h="24311" w="22183">
                  <a:moveTo>
                    <a:pt x="7005" y="0"/>
                  </a:moveTo>
                  <a:cubicBezTo>
                    <a:pt x="4470" y="2836"/>
                    <a:pt x="2068" y="6071"/>
                    <a:pt x="1468" y="7606"/>
                  </a:cubicBezTo>
                  <a:cubicBezTo>
                    <a:pt x="834" y="9140"/>
                    <a:pt x="0" y="12109"/>
                    <a:pt x="2669" y="15278"/>
                  </a:cubicBezTo>
                  <a:cubicBezTo>
                    <a:pt x="2735" y="16812"/>
                    <a:pt x="3036" y="22083"/>
                    <a:pt x="3036" y="22083"/>
                  </a:cubicBezTo>
                  <a:cubicBezTo>
                    <a:pt x="5519" y="23802"/>
                    <a:pt x="8734" y="24310"/>
                    <a:pt x="11666" y="24310"/>
                  </a:cubicBezTo>
                  <a:cubicBezTo>
                    <a:pt x="15902" y="24310"/>
                    <a:pt x="19547" y="23250"/>
                    <a:pt x="19547" y="23250"/>
                  </a:cubicBezTo>
                  <a:cubicBezTo>
                    <a:pt x="20048" y="19848"/>
                    <a:pt x="20915" y="15111"/>
                    <a:pt x="22183" y="11775"/>
                  </a:cubicBezTo>
                  <a:cubicBezTo>
                    <a:pt x="22183" y="11775"/>
                    <a:pt x="17379" y="5171"/>
                    <a:pt x="20448" y="501"/>
                  </a:cubicBezTo>
                  <a:lnTo>
                    <a:pt x="14877" y="134"/>
                  </a:lnTo>
                  <a:lnTo>
                    <a:pt x="9674" y="67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7450707" y="3527332"/>
              <a:ext cx="119471" cy="242984"/>
            </a:xfrm>
            <a:custGeom>
              <a:rect b="b" l="l" r="r" t="t"/>
              <a:pathLst>
                <a:path extrusionOk="0" h="15809" w="7773">
                  <a:moveTo>
                    <a:pt x="5238" y="1"/>
                  </a:moveTo>
                  <a:cubicBezTo>
                    <a:pt x="3703" y="134"/>
                    <a:pt x="2069" y="568"/>
                    <a:pt x="534" y="668"/>
                  </a:cubicBezTo>
                  <a:cubicBezTo>
                    <a:pt x="468" y="1836"/>
                    <a:pt x="434" y="2403"/>
                    <a:pt x="434" y="3737"/>
                  </a:cubicBezTo>
                  <a:cubicBezTo>
                    <a:pt x="434" y="5271"/>
                    <a:pt x="701" y="6239"/>
                    <a:pt x="601" y="8173"/>
                  </a:cubicBezTo>
                  <a:cubicBezTo>
                    <a:pt x="501" y="10108"/>
                    <a:pt x="1" y="12843"/>
                    <a:pt x="968" y="14745"/>
                  </a:cubicBezTo>
                  <a:cubicBezTo>
                    <a:pt x="1357" y="15478"/>
                    <a:pt x="2169" y="15809"/>
                    <a:pt x="3067" y="15809"/>
                  </a:cubicBezTo>
                  <a:cubicBezTo>
                    <a:pt x="4170" y="15809"/>
                    <a:pt x="5403" y="15309"/>
                    <a:pt x="6138" y="14445"/>
                  </a:cubicBezTo>
                  <a:cubicBezTo>
                    <a:pt x="7773" y="12543"/>
                    <a:pt x="7239" y="10909"/>
                    <a:pt x="6839" y="8674"/>
                  </a:cubicBezTo>
                  <a:cubicBezTo>
                    <a:pt x="6372" y="6272"/>
                    <a:pt x="6238" y="5171"/>
                    <a:pt x="6005" y="3770"/>
                  </a:cubicBezTo>
                  <a:cubicBezTo>
                    <a:pt x="5805" y="2503"/>
                    <a:pt x="5571" y="1235"/>
                    <a:pt x="523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7077462" y="2489120"/>
              <a:ext cx="468631" cy="1210295"/>
            </a:xfrm>
            <a:custGeom>
              <a:rect b="b" l="l" r="r" t="t"/>
              <a:pathLst>
                <a:path extrusionOk="0" h="78744" w="30490">
                  <a:moveTo>
                    <a:pt x="7306" y="1"/>
                  </a:moveTo>
                  <a:lnTo>
                    <a:pt x="7373" y="1068"/>
                  </a:lnTo>
                  <a:lnTo>
                    <a:pt x="7539" y="1468"/>
                  </a:lnTo>
                  <a:cubicBezTo>
                    <a:pt x="7539" y="1468"/>
                    <a:pt x="5004" y="28354"/>
                    <a:pt x="5405" y="38361"/>
                  </a:cubicBezTo>
                  <a:cubicBezTo>
                    <a:pt x="5638" y="43699"/>
                    <a:pt x="5838" y="51504"/>
                    <a:pt x="6038" y="55574"/>
                  </a:cubicBezTo>
                  <a:cubicBezTo>
                    <a:pt x="6138" y="58609"/>
                    <a:pt x="6205" y="62679"/>
                    <a:pt x="6138" y="64347"/>
                  </a:cubicBezTo>
                  <a:cubicBezTo>
                    <a:pt x="6038" y="65781"/>
                    <a:pt x="5738" y="67215"/>
                    <a:pt x="5171" y="68583"/>
                  </a:cubicBezTo>
                  <a:cubicBezTo>
                    <a:pt x="4671" y="70051"/>
                    <a:pt x="4037" y="71485"/>
                    <a:pt x="3303" y="72853"/>
                  </a:cubicBezTo>
                  <a:cubicBezTo>
                    <a:pt x="3103" y="73220"/>
                    <a:pt x="2903" y="73587"/>
                    <a:pt x="2603" y="73887"/>
                  </a:cubicBezTo>
                  <a:cubicBezTo>
                    <a:pt x="2236" y="74287"/>
                    <a:pt x="1802" y="74654"/>
                    <a:pt x="1368" y="75021"/>
                  </a:cubicBezTo>
                  <a:cubicBezTo>
                    <a:pt x="468" y="75755"/>
                    <a:pt x="1" y="76122"/>
                    <a:pt x="67" y="76822"/>
                  </a:cubicBezTo>
                  <a:cubicBezTo>
                    <a:pt x="134" y="77489"/>
                    <a:pt x="668" y="77790"/>
                    <a:pt x="1268" y="77956"/>
                  </a:cubicBezTo>
                  <a:cubicBezTo>
                    <a:pt x="1950" y="78163"/>
                    <a:pt x="2662" y="78241"/>
                    <a:pt x="3383" y="78241"/>
                  </a:cubicBezTo>
                  <a:cubicBezTo>
                    <a:pt x="4178" y="78241"/>
                    <a:pt x="4984" y="78146"/>
                    <a:pt x="5771" y="78023"/>
                  </a:cubicBezTo>
                  <a:cubicBezTo>
                    <a:pt x="7239" y="77790"/>
                    <a:pt x="8840" y="77156"/>
                    <a:pt x="9474" y="75855"/>
                  </a:cubicBezTo>
                  <a:cubicBezTo>
                    <a:pt x="9641" y="75455"/>
                    <a:pt x="9741" y="75054"/>
                    <a:pt x="9808" y="74621"/>
                  </a:cubicBezTo>
                  <a:cubicBezTo>
                    <a:pt x="10041" y="73253"/>
                    <a:pt x="10441" y="71919"/>
                    <a:pt x="11009" y="70618"/>
                  </a:cubicBezTo>
                  <a:cubicBezTo>
                    <a:pt x="11209" y="70084"/>
                    <a:pt x="11509" y="69550"/>
                    <a:pt x="11842" y="69083"/>
                  </a:cubicBezTo>
                  <a:cubicBezTo>
                    <a:pt x="12209" y="68550"/>
                    <a:pt x="12676" y="67983"/>
                    <a:pt x="12776" y="67315"/>
                  </a:cubicBezTo>
                  <a:cubicBezTo>
                    <a:pt x="12843" y="66782"/>
                    <a:pt x="12410" y="66015"/>
                    <a:pt x="11842" y="65181"/>
                  </a:cubicBezTo>
                  <a:cubicBezTo>
                    <a:pt x="11375" y="64447"/>
                    <a:pt x="11509" y="63946"/>
                    <a:pt x="11709" y="61678"/>
                  </a:cubicBezTo>
                  <a:cubicBezTo>
                    <a:pt x="11909" y="59643"/>
                    <a:pt x="12209" y="57642"/>
                    <a:pt x="12643" y="55640"/>
                  </a:cubicBezTo>
                  <a:cubicBezTo>
                    <a:pt x="12910" y="53139"/>
                    <a:pt x="13844" y="49503"/>
                    <a:pt x="14044" y="46134"/>
                  </a:cubicBezTo>
                  <a:cubicBezTo>
                    <a:pt x="14278" y="43165"/>
                    <a:pt x="14678" y="41063"/>
                    <a:pt x="13944" y="37828"/>
                  </a:cubicBezTo>
                  <a:cubicBezTo>
                    <a:pt x="14211" y="34392"/>
                    <a:pt x="15679" y="26620"/>
                    <a:pt x="16212" y="23851"/>
                  </a:cubicBezTo>
                  <a:cubicBezTo>
                    <a:pt x="17180" y="28755"/>
                    <a:pt x="17880" y="34659"/>
                    <a:pt x="18447" y="38662"/>
                  </a:cubicBezTo>
                  <a:cubicBezTo>
                    <a:pt x="19248" y="44532"/>
                    <a:pt x="22884" y="56875"/>
                    <a:pt x="23484" y="60044"/>
                  </a:cubicBezTo>
                  <a:cubicBezTo>
                    <a:pt x="24085" y="63213"/>
                    <a:pt x="24451" y="65347"/>
                    <a:pt x="24752" y="67916"/>
                  </a:cubicBezTo>
                  <a:cubicBezTo>
                    <a:pt x="25019" y="70151"/>
                    <a:pt x="25285" y="74687"/>
                    <a:pt x="25586" y="76722"/>
                  </a:cubicBezTo>
                  <a:cubicBezTo>
                    <a:pt x="25816" y="78134"/>
                    <a:pt x="26600" y="78743"/>
                    <a:pt x="27458" y="78743"/>
                  </a:cubicBezTo>
                  <a:cubicBezTo>
                    <a:pt x="28585" y="78743"/>
                    <a:pt x="29838" y="77689"/>
                    <a:pt x="30122" y="76022"/>
                  </a:cubicBezTo>
                  <a:cubicBezTo>
                    <a:pt x="30489" y="74087"/>
                    <a:pt x="29588" y="70017"/>
                    <a:pt x="29522" y="67516"/>
                  </a:cubicBezTo>
                  <a:cubicBezTo>
                    <a:pt x="29455" y="65681"/>
                    <a:pt x="29455" y="63279"/>
                    <a:pt x="29555" y="60077"/>
                  </a:cubicBezTo>
                  <a:cubicBezTo>
                    <a:pt x="29722" y="56308"/>
                    <a:pt x="29689" y="53405"/>
                    <a:pt x="29622" y="49469"/>
                  </a:cubicBezTo>
                  <a:cubicBezTo>
                    <a:pt x="29555" y="46467"/>
                    <a:pt x="28821" y="43799"/>
                    <a:pt x="27620" y="38061"/>
                  </a:cubicBezTo>
                  <a:cubicBezTo>
                    <a:pt x="28254" y="24251"/>
                    <a:pt x="29121" y="11342"/>
                    <a:pt x="27620" y="6972"/>
                  </a:cubicBezTo>
                  <a:cubicBezTo>
                    <a:pt x="26353" y="3236"/>
                    <a:pt x="24485" y="2436"/>
                    <a:pt x="23751" y="434"/>
                  </a:cubicBezTo>
                  <a:cubicBezTo>
                    <a:pt x="20549" y="1168"/>
                    <a:pt x="17280" y="1568"/>
                    <a:pt x="14011" y="1702"/>
                  </a:cubicBezTo>
                  <a:cubicBezTo>
                    <a:pt x="13816" y="1706"/>
                    <a:pt x="13628" y="1709"/>
                    <a:pt x="13444" y="1709"/>
                  </a:cubicBezTo>
                  <a:cubicBezTo>
                    <a:pt x="8393" y="1709"/>
                    <a:pt x="7306" y="1"/>
                    <a:pt x="730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7241521" y="3569892"/>
              <a:ext cx="12327" cy="90253"/>
            </a:xfrm>
            <a:custGeom>
              <a:rect b="b" l="l" r="r" t="t"/>
              <a:pathLst>
                <a:path extrusionOk="0" h="5872" w="802">
                  <a:moveTo>
                    <a:pt x="768" y="1"/>
                  </a:moveTo>
                  <a:lnTo>
                    <a:pt x="1" y="1935"/>
                  </a:lnTo>
                  <a:cubicBezTo>
                    <a:pt x="401" y="2703"/>
                    <a:pt x="301" y="4170"/>
                    <a:pt x="301" y="5771"/>
                  </a:cubicBezTo>
                  <a:lnTo>
                    <a:pt x="802" y="587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7253325" y="3547851"/>
              <a:ext cx="22563" cy="112293"/>
            </a:xfrm>
            <a:custGeom>
              <a:rect b="b" l="l" r="r" t="t"/>
              <a:pathLst>
                <a:path extrusionOk="0" h="7306" w="1468">
                  <a:moveTo>
                    <a:pt x="1468" y="0"/>
                  </a:moveTo>
                  <a:lnTo>
                    <a:pt x="0" y="1435"/>
                  </a:lnTo>
                  <a:lnTo>
                    <a:pt x="34" y="7305"/>
                  </a:lnTo>
                  <a:lnTo>
                    <a:pt x="567" y="7172"/>
                  </a:lnTo>
                  <a:cubicBezTo>
                    <a:pt x="501" y="6238"/>
                    <a:pt x="501" y="5304"/>
                    <a:pt x="567" y="4403"/>
                  </a:cubicBezTo>
                  <a:cubicBezTo>
                    <a:pt x="667" y="2235"/>
                    <a:pt x="1334" y="1101"/>
                    <a:pt x="1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7081058" y="3531436"/>
              <a:ext cx="197397" cy="173589"/>
            </a:xfrm>
            <a:custGeom>
              <a:rect b="b" l="l" r="r" t="t"/>
              <a:pathLst>
                <a:path extrusionOk="0" h="11294" w="12843">
                  <a:moveTo>
                    <a:pt x="12776" y="1"/>
                  </a:moveTo>
                  <a:cubicBezTo>
                    <a:pt x="12776" y="1"/>
                    <a:pt x="10808" y="335"/>
                    <a:pt x="9707" y="2903"/>
                  </a:cubicBezTo>
                  <a:cubicBezTo>
                    <a:pt x="8606" y="5471"/>
                    <a:pt x="7305" y="7973"/>
                    <a:pt x="4937" y="8640"/>
                  </a:cubicBezTo>
                  <a:cubicBezTo>
                    <a:pt x="3303" y="9107"/>
                    <a:pt x="1668" y="9441"/>
                    <a:pt x="0" y="9674"/>
                  </a:cubicBezTo>
                  <a:cubicBezTo>
                    <a:pt x="0" y="9674"/>
                    <a:pt x="0" y="10342"/>
                    <a:pt x="300" y="10542"/>
                  </a:cubicBezTo>
                  <a:cubicBezTo>
                    <a:pt x="543" y="10724"/>
                    <a:pt x="1063" y="11293"/>
                    <a:pt x="3368" y="11293"/>
                  </a:cubicBezTo>
                  <a:cubicBezTo>
                    <a:pt x="3595" y="11293"/>
                    <a:pt x="3840" y="11288"/>
                    <a:pt x="4103" y="11276"/>
                  </a:cubicBezTo>
                  <a:cubicBezTo>
                    <a:pt x="7005" y="11142"/>
                    <a:pt x="8039" y="10475"/>
                    <a:pt x="9073" y="9608"/>
                  </a:cubicBezTo>
                  <a:cubicBezTo>
                    <a:pt x="10074" y="8740"/>
                    <a:pt x="10374" y="6439"/>
                    <a:pt x="10541" y="5338"/>
                  </a:cubicBezTo>
                  <a:cubicBezTo>
                    <a:pt x="10875" y="3236"/>
                    <a:pt x="11809" y="2136"/>
                    <a:pt x="12676" y="1102"/>
                  </a:cubicBezTo>
                  <a:cubicBezTo>
                    <a:pt x="12809" y="735"/>
                    <a:pt x="12843" y="368"/>
                    <a:pt x="12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7073358" y="3482729"/>
              <a:ext cx="206634" cy="211307"/>
            </a:xfrm>
            <a:custGeom>
              <a:rect b="b" l="l" r="r" t="t"/>
              <a:pathLst>
                <a:path extrusionOk="0" h="13748" w="13444">
                  <a:moveTo>
                    <a:pt x="11876" y="1"/>
                  </a:moveTo>
                  <a:cubicBezTo>
                    <a:pt x="11409" y="401"/>
                    <a:pt x="11075" y="902"/>
                    <a:pt x="10909" y="1502"/>
                  </a:cubicBezTo>
                  <a:cubicBezTo>
                    <a:pt x="10708" y="2069"/>
                    <a:pt x="10208" y="4838"/>
                    <a:pt x="9474" y="7006"/>
                  </a:cubicBezTo>
                  <a:cubicBezTo>
                    <a:pt x="8907" y="8674"/>
                    <a:pt x="8007" y="9508"/>
                    <a:pt x="6772" y="9941"/>
                  </a:cubicBezTo>
                  <a:cubicBezTo>
                    <a:pt x="6211" y="10129"/>
                    <a:pt x="5649" y="10234"/>
                    <a:pt x="5076" y="10234"/>
                  </a:cubicBezTo>
                  <a:cubicBezTo>
                    <a:pt x="4832" y="10234"/>
                    <a:pt x="4586" y="10215"/>
                    <a:pt x="4337" y="10175"/>
                  </a:cubicBezTo>
                  <a:cubicBezTo>
                    <a:pt x="2836" y="9975"/>
                    <a:pt x="3203" y="8907"/>
                    <a:pt x="3203" y="8907"/>
                  </a:cubicBezTo>
                  <a:lnTo>
                    <a:pt x="3203" y="8907"/>
                  </a:lnTo>
                  <a:cubicBezTo>
                    <a:pt x="2836" y="9374"/>
                    <a:pt x="1368" y="10508"/>
                    <a:pt x="501" y="11309"/>
                  </a:cubicBezTo>
                  <a:cubicBezTo>
                    <a:pt x="1" y="11776"/>
                    <a:pt x="234" y="12510"/>
                    <a:pt x="601" y="12977"/>
                  </a:cubicBezTo>
                  <a:cubicBezTo>
                    <a:pt x="912" y="13262"/>
                    <a:pt x="1565" y="13748"/>
                    <a:pt x="3559" y="13748"/>
                  </a:cubicBezTo>
                  <a:cubicBezTo>
                    <a:pt x="4133" y="13748"/>
                    <a:pt x="4818" y="13708"/>
                    <a:pt x="5638" y="13611"/>
                  </a:cubicBezTo>
                  <a:cubicBezTo>
                    <a:pt x="8874" y="13177"/>
                    <a:pt x="9641" y="11776"/>
                    <a:pt x="9941" y="11109"/>
                  </a:cubicBezTo>
                  <a:cubicBezTo>
                    <a:pt x="10275" y="10175"/>
                    <a:pt x="10542" y="9207"/>
                    <a:pt x="10675" y="8207"/>
                  </a:cubicBezTo>
                  <a:cubicBezTo>
                    <a:pt x="10875" y="7106"/>
                    <a:pt x="11276" y="6072"/>
                    <a:pt x="11843" y="5105"/>
                  </a:cubicBezTo>
                  <a:cubicBezTo>
                    <a:pt x="11909" y="5004"/>
                    <a:pt x="12009" y="4904"/>
                    <a:pt x="12076" y="4804"/>
                  </a:cubicBezTo>
                  <a:cubicBezTo>
                    <a:pt x="12276" y="4504"/>
                    <a:pt x="12543" y="4137"/>
                    <a:pt x="12843" y="3804"/>
                  </a:cubicBezTo>
                  <a:cubicBezTo>
                    <a:pt x="13077" y="3570"/>
                    <a:pt x="13277" y="3437"/>
                    <a:pt x="13310" y="3203"/>
                  </a:cubicBezTo>
                  <a:cubicBezTo>
                    <a:pt x="13444" y="2636"/>
                    <a:pt x="13344" y="2036"/>
                    <a:pt x="13043" y="1535"/>
                  </a:cubicBezTo>
                  <a:cubicBezTo>
                    <a:pt x="12643" y="835"/>
                    <a:pt x="12276" y="635"/>
                    <a:pt x="1187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7150269" y="2487075"/>
              <a:ext cx="386586" cy="917420"/>
            </a:xfrm>
            <a:custGeom>
              <a:rect b="b" l="l" r="r" t="t"/>
              <a:pathLst>
                <a:path extrusionOk="0" h="59689" w="25152">
                  <a:moveTo>
                    <a:pt x="20015" y="0"/>
                  </a:moveTo>
                  <a:cubicBezTo>
                    <a:pt x="20015" y="0"/>
                    <a:pt x="14177" y="1735"/>
                    <a:pt x="9307" y="1835"/>
                  </a:cubicBezTo>
                  <a:cubicBezTo>
                    <a:pt x="9070" y="1842"/>
                    <a:pt x="8842" y="1845"/>
                    <a:pt x="8621" y="1845"/>
                  </a:cubicBezTo>
                  <a:cubicBezTo>
                    <a:pt x="3672" y="1845"/>
                    <a:pt x="2602" y="134"/>
                    <a:pt x="2602" y="134"/>
                  </a:cubicBezTo>
                  <a:lnTo>
                    <a:pt x="2435" y="1068"/>
                  </a:lnTo>
                  <a:lnTo>
                    <a:pt x="2402" y="1968"/>
                  </a:lnTo>
                  <a:cubicBezTo>
                    <a:pt x="2402" y="1968"/>
                    <a:pt x="0" y="28721"/>
                    <a:pt x="534" y="37827"/>
                  </a:cubicBezTo>
                  <a:cubicBezTo>
                    <a:pt x="834" y="43131"/>
                    <a:pt x="901" y="52271"/>
                    <a:pt x="1101" y="56974"/>
                  </a:cubicBezTo>
                  <a:cubicBezTo>
                    <a:pt x="2032" y="57616"/>
                    <a:pt x="3694" y="58052"/>
                    <a:pt x="5252" y="58052"/>
                  </a:cubicBezTo>
                  <a:cubicBezTo>
                    <a:pt x="6207" y="58052"/>
                    <a:pt x="7122" y="57888"/>
                    <a:pt x="7806" y="57508"/>
                  </a:cubicBezTo>
                  <a:cubicBezTo>
                    <a:pt x="8306" y="54206"/>
                    <a:pt x="9207" y="50236"/>
                    <a:pt x="9707" y="46700"/>
                  </a:cubicBezTo>
                  <a:cubicBezTo>
                    <a:pt x="10108" y="43731"/>
                    <a:pt x="10241" y="41196"/>
                    <a:pt x="9474" y="37961"/>
                  </a:cubicBezTo>
                  <a:cubicBezTo>
                    <a:pt x="9907" y="34658"/>
                    <a:pt x="11175" y="27954"/>
                    <a:pt x="11709" y="25151"/>
                  </a:cubicBezTo>
                  <a:cubicBezTo>
                    <a:pt x="12409" y="30389"/>
                    <a:pt x="13176" y="34792"/>
                    <a:pt x="13710" y="38795"/>
                  </a:cubicBezTo>
                  <a:cubicBezTo>
                    <a:pt x="14544" y="44699"/>
                    <a:pt x="17580" y="55873"/>
                    <a:pt x="18313" y="59042"/>
                  </a:cubicBezTo>
                  <a:cubicBezTo>
                    <a:pt x="18893" y="59423"/>
                    <a:pt x="20112" y="59689"/>
                    <a:pt x="21410" y="59689"/>
                  </a:cubicBezTo>
                  <a:cubicBezTo>
                    <a:pt x="22729" y="59689"/>
                    <a:pt x="24128" y="59415"/>
                    <a:pt x="25018" y="58709"/>
                  </a:cubicBezTo>
                  <a:cubicBezTo>
                    <a:pt x="25152" y="54973"/>
                    <a:pt x="25152" y="53672"/>
                    <a:pt x="25085" y="49702"/>
                  </a:cubicBezTo>
                  <a:cubicBezTo>
                    <a:pt x="25018" y="46700"/>
                    <a:pt x="24918" y="43898"/>
                    <a:pt x="23250" y="38261"/>
                  </a:cubicBezTo>
                  <a:cubicBezTo>
                    <a:pt x="23917" y="24451"/>
                    <a:pt x="24218" y="11475"/>
                    <a:pt x="23084" y="7039"/>
                  </a:cubicBezTo>
                  <a:cubicBezTo>
                    <a:pt x="22183" y="3603"/>
                    <a:pt x="21549" y="2469"/>
                    <a:pt x="200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7220510" y="2668057"/>
              <a:ext cx="110249" cy="380438"/>
            </a:xfrm>
            <a:custGeom>
              <a:rect b="b" l="l" r="r" t="t"/>
              <a:pathLst>
                <a:path extrusionOk="0" h="24752" w="7173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068" y="2202"/>
                    <a:pt x="4403" y="3770"/>
                  </a:cubicBezTo>
                  <a:lnTo>
                    <a:pt x="6271" y="13643"/>
                  </a:lnTo>
                  <a:lnTo>
                    <a:pt x="5104" y="24751"/>
                  </a:lnTo>
                  <a:lnTo>
                    <a:pt x="7172" y="13410"/>
                  </a:lnTo>
                  <a:lnTo>
                    <a:pt x="5638" y="3069"/>
                  </a:lnTo>
                  <a:cubicBezTo>
                    <a:pt x="5638" y="3069"/>
                    <a:pt x="2035" y="1768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7187188" y="2458364"/>
              <a:ext cx="284038" cy="93357"/>
            </a:xfrm>
            <a:custGeom>
              <a:rect b="b" l="l" r="r" t="t"/>
              <a:pathLst>
                <a:path extrusionOk="0" h="6074" w="18480">
                  <a:moveTo>
                    <a:pt x="16845" y="0"/>
                  </a:moveTo>
                  <a:cubicBezTo>
                    <a:pt x="13877" y="1234"/>
                    <a:pt x="10674" y="1902"/>
                    <a:pt x="7472" y="1968"/>
                  </a:cubicBezTo>
                  <a:cubicBezTo>
                    <a:pt x="7322" y="1971"/>
                    <a:pt x="7175" y="1972"/>
                    <a:pt x="7031" y="1972"/>
                  </a:cubicBezTo>
                  <a:cubicBezTo>
                    <a:pt x="1928" y="1972"/>
                    <a:pt x="67" y="301"/>
                    <a:pt x="67" y="300"/>
                  </a:cubicBezTo>
                  <a:lnTo>
                    <a:pt x="67" y="300"/>
                  </a:lnTo>
                  <a:cubicBezTo>
                    <a:pt x="100" y="1568"/>
                    <a:pt x="0" y="3836"/>
                    <a:pt x="0" y="3836"/>
                  </a:cubicBezTo>
                  <a:cubicBezTo>
                    <a:pt x="0" y="3836"/>
                    <a:pt x="2703" y="6074"/>
                    <a:pt x="7538" y="6074"/>
                  </a:cubicBezTo>
                  <a:cubicBezTo>
                    <a:pt x="7883" y="6074"/>
                    <a:pt x="8239" y="6062"/>
                    <a:pt x="8606" y="6038"/>
                  </a:cubicBezTo>
                  <a:cubicBezTo>
                    <a:pt x="12009" y="5771"/>
                    <a:pt x="15378" y="4904"/>
                    <a:pt x="18480" y="3436"/>
                  </a:cubicBezTo>
                  <a:cubicBezTo>
                    <a:pt x="16912" y="801"/>
                    <a:pt x="16845" y="0"/>
                    <a:pt x="168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7194873" y="2114845"/>
              <a:ext cx="90253" cy="200486"/>
            </a:xfrm>
            <a:custGeom>
              <a:rect b="b" l="l" r="r" t="t"/>
              <a:pathLst>
                <a:path extrusionOk="0" h="13044" w="5872">
                  <a:moveTo>
                    <a:pt x="5271" y="1"/>
                  </a:moveTo>
                  <a:lnTo>
                    <a:pt x="4270" y="34"/>
                  </a:lnTo>
                  <a:cubicBezTo>
                    <a:pt x="2669" y="1535"/>
                    <a:pt x="1502" y="3437"/>
                    <a:pt x="934" y="5571"/>
                  </a:cubicBezTo>
                  <a:cubicBezTo>
                    <a:pt x="267" y="8273"/>
                    <a:pt x="1301" y="8840"/>
                    <a:pt x="1301" y="8840"/>
                  </a:cubicBezTo>
                  <a:cubicBezTo>
                    <a:pt x="1301" y="8840"/>
                    <a:pt x="0" y="12310"/>
                    <a:pt x="1401" y="13043"/>
                  </a:cubicBezTo>
                  <a:cubicBezTo>
                    <a:pt x="2335" y="10975"/>
                    <a:pt x="5871" y="801"/>
                    <a:pt x="5871" y="801"/>
                  </a:cubicBezTo>
                  <a:lnTo>
                    <a:pt x="527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7216406" y="2115367"/>
              <a:ext cx="198427" cy="200471"/>
            </a:xfrm>
            <a:custGeom>
              <a:rect b="b" l="l" r="r" t="t"/>
              <a:pathLst>
                <a:path extrusionOk="0" h="13043" w="12910">
                  <a:moveTo>
                    <a:pt x="10308" y="0"/>
                  </a:moveTo>
                  <a:cubicBezTo>
                    <a:pt x="10308" y="0"/>
                    <a:pt x="2502" y="6405"/>
                    <a:pt x="1035" y="9740"/>
                  </a:cubicBezTo>
                  <a:cubicBezTo>
                    <a:pt x="568" y="10775"/>
                    <a:pt x="234" y="11909"/>
                    <a:pt x="0" y="13043"/>
                  </a:cubicBezTo>
                  <a:cubicBezTo>
                    <a:pt x="0" y="13043"/>
                    <a:pt x="2202" y="12743"/>
                    <a:pt x="3136" y="11642"/>
                  </a:cubicBezTo>
                  <a:cubicBezTo>
                    <a:pt x="4070" y="10574"/>
                    <a:pt x="4037" y="8773"/>
                    <a:pt x="4037" y="8773"/>
                  </a:cubicBezTo>
                  <a:cubicBezTo>
                    <a:pt x="6105" y="8273"/>
                    <a:pt x="8006" y="7272"/>
                    <a:pt x="9641" y="5871"/>
                  </a:cubicBezTo>
                  <a:cubicBezTo>
                    <a:pt x="12109" y="3636"/>
                    <a:pt x="12910" y="300"/>
                    <a:pt x="12910" y="300"/>
                  </a:cubicBezTo>
                  <a:lnTo>
                    <a:pt x="1030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7155910" y="1775045"/>
              <a:ext cx="297886" cy="307892"/>
            </a:xfrm>
            <a:custGeom>
              <a:rect b="b" l="l" r="r" t="t"/>
              <a:pathLst>
                <a:path extrusionOk="0" h="20032" w="19381">
                  <a:moveTo>
                    <a:pt x="3226" y="1"/>
                  </a:moveTo>
                  <a:cubicBezTo>
                    <a:pt x="2687" y="1"/>
                    <a:pt x="2194" y="71"/>
                    <a:pt x="1768" y="260"/>
                  </a:cubicBezTo>
                  <a:cubicBezTo>
                    <a:pt x="734" y="727"/>
                    <a:pt x="100" y="1794"/>
                    <a:pt x="134" y="3229"/>
                  </a:cubicBezTo>
                  <a:cubicBezTo>
                    <a:pt x="167" y="3963"/>
                    <a:pt x="467" y="4696"/>
                    <a:pt x="968" y="5230"/>
                  </a:cubicBezTo>
                  <a:cubicBezTo>
                    <a:pt x="0" y="6631"/>
                    <a:pt x="801" y="9100"/>
                    <a:pt x="2902" y="9733"/>
                  </a:cubicBezTo>
                  <a:lnTo>
                    <a:pt x="4704" y="17105"/>
                  </a:lnTo>
                  <a:cubicBezTo>
                    <a:pt x="4704" y="17105"/>
                    <a:pt x="11137" y="20032"/>
                    <a:pt x="13326" y="20032"/>
                  </a:cubicBezTo>
                  <a:cubicBezTo>
                    <a:pt x="13760" y="20032"/>
                    <a:pt x="14027" y="19917"/>
                    <a:pt x="14044" y="19640"/>
                  </a:cubicBezTo>
                  <a:cubicBezTo>
                    <a:pt x="16012" y="16471"/>
                    <a:pt x="19381" y="11068"/>
                    <a:pt x="18047" y="5497"/>
                  </a:cubicBezTo>
                  <a:cubicBezTo>
                    <a:pt x="17413" y="2795"/>
                    <a:pt x="15845" y="1094"/>
                    <a:pt x="11976" y="560"/>
                  </a:cubicBezTo>
                  <a:cubicBezTo>
                    <a:pt x="11096" y="377"/>
                    <a:pt x="10361" y="331"/>
                    <a:pt x="9658" y="331"/>
                  </a:cubicBezTo>
                  <a:cubicBezTo>
                    <a:pt x="8951" y="331"/>
                    <a:pt x="8278" y="378"/>
                    <a:pt x="7522" y="378"/>
                  </a:cubicBezTo>
                  <a:cubicBezTo>
                    <a:pt x="6835" y="378"/>
                    <a:pt x="6080" y="339"/>
                    <a:pt x="5171" y="193"/>
                  </a:cubicBezTo>
                  <a:cubicBezTo>
                    <a:pt x="4485" y="88"/>
                    <a:pt x="3827" y="1"/>
                    <a:pt x="32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7192306" y="1851326"/>
              <a:ext cx="248164" cy="396331"/>
            </a:xfrm>
            <a:custGeom>
              <a:rect b="b" l="l" r="r" t="t"/>
              <a:pathLst>
                <a:path extrusionOk="0" h="25786" w="16146">
                  <a:moveTo>
                    <a:pt x="2069" y="0"/>
                  </a:moveTo>
                  <a:cubicBezTo>
                    <a:pt x="1235" y="601"/>
                    <a:pt x="301" y="2402"/>
                    <a:pt x="134" y="7272"/>
                  </a:cubicBezTo>
                  <a:cubicBezTo>
                    <a:pt x="1" y="10908"/>
                    <a:pt x="1502" y="12709"/>
                    <a:pt x="2302" y="13376"/>
                  </a:cubicBezTo>
                  <a:cubicBezTo>
                    <a:pt x="2768" y="13768"/>
                    <a:pt x="3359" y="13944"/>
                    <a:pt x="4220" y="13944"/>
                  </a:cubicBezTo>
                  <a:cubicBezTo>
                    <a:pt x="4533" y="13944"/>
                    <a:pt x="4881" y="13921"/>
                    <a:pt x="5271" y="13877"/>
                  </a:cubicBezTo>
                  <a:lnTo>
                    <a:pt x="5271" y="13877"/>
                  </a:lnTo>
                  <a:lnTo>
                    <a:pt x="5238" y="17313"/>
                  </a:lnTo>
                  <a:cubicBezTo>
                    <a:pt x="3470" y="20515"/>
                    <a:pt x="3203" y="22783"/>
                    <a:pt x="3203" y="25785"/>
                  </a:cubicBezTo>
                  <a:cubicBezTo>
                    <a:pt x="6339" y="22783"/>
                    <a:pt x="8207" y="20281"/>
                    <a:pt x="11876" y="17479"/>
                  </a:cubicBezTo>
                  <a:lnTo>
                    <a:pt x="11909" y="10208"/>
                  </a:lnTo>
                  <a:cubicBezTo>
                    <a:pt x="11909" y="10208"/>
                    <a:pt x="12328" y="10673"/>
                    <a:pt x="13049" y="10673"/>
                  </a:cubicBezTo>
                  <a:cubicBezTo>
                    <a:pt x="13385" y="10673"/>
                    <a:pt x="13788" y="10571"/>
                    <a:pt x="14244" y="10274"/>
                  </a:cubicBezTo>
                  <a:cubicBezTo>
                    <a:pt x="15512" y="9440"/>
                    <a:pt x="16146" y="7539"/>
                    <a:pt x="15345" y="6472"/>
                  </a:cubicBezTo>
                  <a:cubicBezTo>
                    <a:pt x="15029" y="6086"/>
                    <a:pt x="14364" y="5765"/>
                    <a:pt x="13687" y="5765"/>
                  </a:cubicBezTo>
                  <a:cubicBezTo>
                    <a:pt x="13076" y="5765"/>
                    <a:pt x="12456" y="6026"/>
                    <a:pt x="12076" y="6738"/>
                  </a:cubicBezTo>
                  <a:cubicBezTo>
                    <a:pt x="12076" y="6738"/>
                    <a:pt x="9874" y="6505"/>
                    <a:pt x="7139" y="4337"/>
                  </a:cubicBezTo>
                  <a:cubicBezTo>
                    <a:pt x="4370" y="2135"/>
                    <a:pt x="3803" y="300"/>
                    <a:pt x="206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7289214" y="1935707"/>
              <a:ext cx="24853" cy="20796"/>
            </a:xfrm>
            <a:custGeom>
              <a:rect b="b" l="l" r="r" t="t"/>
              <a:pathLst>
                <a:path extrusionOk="0" h="1353" w="1617">
                  <a:moveTo>
                    <a:pt x="728" y="0"/>
                  </a:moveTo>
                  <a:cubicBezTo>
                    <a:pt x="405" y="0"/>
                    <a:pt x="88" y="233"/>
                    <a:pt x="67" y="615"/>
                  </a:cubicBezTo>
                  <a:cubicBezTo>
                    <a:pt x="0" y="982"/>
                    <a:pt x="267" y="1282"/>
                    <a:pt x="634" y="1348"/>
                  </a:cubicBezTo>
                  <a:cubicBezTo>
                    <a:pt x="661" y="1351"/>
                    <a:pt x="687" y="1353"/>
                    <a:pt x="713" y="1353"/>
                  </a:cubicBezTo>
                  <a:cubicBezTo>
                    <a:pt x="1269" y="1353"/>
                    <a:pt x="1617" y="694"/>
                    <a:pt x="1234" y="248"/>
                  </a:cubicBezTo>
                  <a:cubicBezTo>
                    <a:pt x="1100" y="77"/>
                    <a:pt x="913" y="0"/>
                    <a:pt x="7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7203588" y="1900310"/>
              <a:ext cx="25653" cy="19735"/>
            </a:xfrm>
            <a:custGeom>
              <a:rect b="b" l="l" r="r" t="t"/>
              <a:pathLst>
                <a:path extrusionOk="0" h="1284" w="1669">
                  <a:moveTo>
                    <a:pt x="954" y="1"/>
                  </a:moveTo>
                  <a:cubicBezTo>
                    <a:pt x="812" y="1"/>
                    <a:pt x="668" y="38"/>
                    <a:pt x="534" y="116"/>
                  </a:cubicBezTo>
                  <a:cubicBezTo>
                    <a:pt x="134" y="349"/>
                    <a:pt x="1" y="883"/>
                    <a:pt x="267" y="1283"/>
                  </a:cubicBezTo>
                  <a:lnTo>
                    <a:pt x="1668" y="416"/>
                  </a:lnTo>
                  <a:cubicBezTo>
                    <a:pt x="1513" y="149"/>
                    <a:pt x="1238" y="1"/>
                    <a:pt x="9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7261010" y="2004627"/>
              <a:ext cx="29234" cy="18475"/>
            </a:xfrm>
            <a:custGeom>
              <a:rect b="b" l="l" r="r" t="t"/>
              <a:pathLst>
                <a:path extrusionOk="0" h="1202" w="1902">
                  <a:moveTo>
                    <a:pt x="1768" y="0"/>
                  </a:moveTo>
                  <a:lnTo>
                    <a:pt x="1" y="534"/>
                  </a:lnTo>
                  <a:cubicBezTo>
                    <a:pt x="111" y="948"/>
                    <a:pt x="495" y="1202"/>
                    <a:pt x="889" y="1202"/>
                  </a:cubicBezTo>
                  <a:cubicBezTo>
                    <a:pt x="971" y="1202"/>
                    <a:pt x="1054" y="1191"/>
                    <a:pt x="1135" y="1168"/>
                  </a:cubicBezTo>
                  <a:cubicBezTo>
                    <a:pt x="1635" y="1001"/>
                    <a:pt x="1902" y="467"/>
                    <a:pt x="1768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7212303" y="1932111"/>
              <a:ext cx="24377" cy="20811"/>
            </a:xfrm>
            <a:custGeom>
              <a:rect b="b" l="l" r="r" t="t"/>
              <a:pathLst>
                <a:path extrusionOk="0" h="1354" w="1586">
                  <a:moveTo>
                    <a:pt x="727" y="1"/>
                  </a:moveTo>
                  <a:cubicBezTo>
                    <a:pt x="401" y="1"/>
                    <a:pt x="76" y="234"/>
                    <a:pt x="34" y="615"/>
                  </a:cubicBezTo>
                  <a:cubicBezTo>
                    <a:pt x="1" y="982"/>
                    <a:pt x="267" y="1316"/>
                    <a:pt x="634" y="1349"/>
                  </a:cubicBezTo>
                  <a:cubicBezTo>
                    <a:pt x="661" y="1352"/>
                    <a:pt x="688" y="1353"/>
                    <a:pt x="714" y="1353"/>
                  </a:cubicBezTo>
                  <a:cubicBezTo>
                    <a:pt x="1266" y="1353"/>
                    <a:pt x="1585" y="694"/>
                    <a:pt x="1235" y="248"/>
                  </a:cubicBezTo>
                  <a:cubicBezTo>
                    <a:pt x="1101" y="78"/>
                    <a:pt x="914" y="1"/>
                    <a:pt x="7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7230255" y="1936430"/>
              <a:ext cx="33338" cy="54364"/>
            </a:xfrm>
            <a:custGeom>
              <a:rect b="b" l="l" r="r" t="t"/>
              <a:pathLst>
                <a:path extrusionOk="0" h="3537" w="2169">
                  <a:moveTo>
                    <a:pt x="2168" y="1"/>
                  </a:moveTo>
                  <a:lnTo>
                    <a:pt x="0" y="2869"/>
                  </a:lnTo>
                  <a:lnTo>
                    <a:pt x="1868" y="353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4"/>
            <p:cNvSpPr/>
            <p:nvPr/>
          </p:nvSpPr>
          <p:spPr>
            <a:xfrm>
              <a:off x="7273322" y="2033338"/>
              <a:ext cx="81522" cy="46156"/>
            </a:xfrm>
            <a:custGeom>
              <a:rect b="b" l="l" r="r" t="t"/>
              <a:pathLst>
                <a:path extrusionOk="0" h="3003" w="5304">
                  <a:moveTo>
                    <a:pt x="5304" y="0"/>
                  </a:moveTo>
                  <a:cubicBezTo>
                    <a:pt x="4770" y="1201"/>
                    <a:pt x="1535" y="1935"/>
                    <a:pt x="0" y="2035"/>
                  </a:cubicBezTo>
                  <a:lnTo>
                    <a:pt x="0" y="3002"/>
                  </a:lnTo>
                  <a:cubicBezTo>
                    <a:pt x="0" y="3002"/>
                    <a:pt x="3136" y="2268"/>
                    <a:pt x="4136" y="1501"/>
                  </a:cubicBezTo>
                  <a:cubicBezTo>
                    <a:pt x="4670" y="1134"/>
                    <a:pt x="5070" y="634"/>
                    <a:pt x="530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4"/>
            <p:cNvSpPr/>
            <p:nvPr/>
          </p:nvSpPr>
          <p:spPr>
            <a:xfrm>
              <a:off x="7354829" y="1927715"/>
              <a:ext cx="23086" cy="52827"/>
            </a:xfrm>
            <a:custGeom>
              <a:rect b="b" l="l" r="r" t="t"/>
              <a:pathLst>
                <a:path extrusionOk="0" h="3437" w="1502">
                  <a:moveTo>
                    <a:pt x="168" y="0"/>
                  </a:moveTo>
                  <a:lnTo>
                    <a:pt x="34" y="1935"/>
                  </a:lnTo>
                  <a:cubicBezTo>
                    <a:pt x="1" y="2736"/>
                    <a:pt x="601" y="3403"/>
                    <a:pt x="1402" y="3436"/>
                  </a:cubicBezTo>
                  <a:lnTo>
                    <a:pt x="1502" y="1435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4"/>
            <p:cNvSpPr/>
            <p:nvPr/>
          </p:nvSpPr>
          <p:spPr>
            <a:xfrm>
              <a:off x="7074895" y="2360949"/>
              <a:ext cx="305586" cy="265071"/>
            </a:xfrm>
            <a:custGeom>
              <a:rect b="b" l="l" r="r" t="t"/>
              <a:pathLst>
                <a:path extrusionOk="0" h="17246" w="19882">
                  <a:moveTo>
                    <a:pt x="15345" y="0"/>
                  </a:moveTo>
                  <a:lnTo>
                    <a:pt x="1" y="434"/>
                  </a:lnTo>
                  <a:lnTo>
                    <a:pt x="5305" y="17246"/>
                  </a:lnTo>
                  <a:lnTo>
                    <a:pt x="19882" y="17246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4"/>
            <p:cNvSpPr/>
            <p:nvPr/>
          </p:nvSpPr>
          <p:spPr>
            <a:xfrm>
              <a:off x="7074895" y="2360949"/>
              <a:ext cx="305586" cy="265071"/>
            </a:xfrm>
            <a:custGeom>
              <a:rect b="b" l="l" r="r" t="t"/>
              <a:pathLst>
                <a:path extrusionOk="0" h="17246" w="19882">
                  <a:moveTo>
                    <a:pt x="15345" y="0"/>
                  </a:moveTo>
                  <a:lnTo>
                    <a:pt x="1" y="434"/>
                  </a:lnTo>
                  <a:lnTo>
                    <a:pt x="5305" y="17246"/>
                  </a:lnTo>
                  <a:lnTo>
                    <a:pt x="19882" y="17246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4"/>
            <p:cNvSpPr/>
            <p:nvPr/>
          </p:nvSpPr>
          <p:spPr>
            <a:xfrm>
              <a:off x="7272292" y="2523979"/>
              <a:ext cx="91790" cy="43359"/>
            </a:xfrm>
            <a:custGeom>
              <a:rect b="b" l="l" r="r" t="t"/>
              <a:pathLst>
                <a:path extrusionOk="0" h="2821" w="5972">
                  <a:moveTo>
                    <a:pt x="67" y="1"/>
                  </a:moveTo>
                  <a:cubicBezTo>
                    <a:pt x="0" y="368"/>
                    <a:pt x="267" y="835"/>
                    <a:pt x="1034" y="1369"/>
                  </a:cubicBezTo>
                  <a:cubicBezTo>
                    <a:pt x="1635" y="1769"/>
                    <a:pt x="2069" y="2569"/>
                    <a:pt x="3036" y="2703"/>
                  </a:cubicBezTo>
                  <a:cubicBezTo>
                    <a:pt x="3617" y="2790"/>
                    <a:pt x="4108" y="2821"/>
                    <a:pt x="4512" y="2821"/>
                  </a:cubicBezTo>
                  <a:cubicBezTo>
                    <a:pt x="5501" y="2821"/>
                    <a:pt x="5971" y="2636"/>
                    <a:pt x="5971" y="2636"/>
                  </a:cubicBezTo>
                  <a:lnTo>
                    <a:pt x="5371" y="2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4"/>
            <p:cNvSpPr/>
            <p:nvPr/>
          </p:nvSpPr>
          <p:spPr>
            <a:xfrm>
              <a:off x="7141032" y="2370632"/>
              <a:ext cx="103594" cy="18521"/>
            </a:xfrm>
            <a:custGeom>
              <a:rect b="b" l="l" r="r" t="t"/>
              <a:pathLst>
                <a:path extrusionOk="0" h="1205" w="6740">
                  <a:moveTo>
                    <a:pt x="4590" y="0"/>
                  </a:moveTo>
                  <a:cubicBezTo>
                    <a:pt x="4507" y="0"/>
                    <a:pt x="4423" y="2"/>
                    <a:pt x="4337" y="4"/>
                  </a:cubicBezTo>
                  <a:lnTo>
                    <a:pt x="2069" y="71"/>
                  </a:lnTo>
                  <a:cubicBezTo>
                    <a:pt x="902" y="104"/>
                    <a:pt x="1" y="371"/>
                    <a:pt x="68" y="671"/>
                  </a:cubicBezTo>
                  <a:cubicBezTo>
                    <a:pt x="134" y="971"/>
                    <a:pt x="201" y="1205"/>
                    <a:pt x="201" y="1205"/>
                  </a:cubicBezTo>
                  <a:lnTo>
                    <a:pt x="6739" y="1005"/>
                  </a:lnTo>
                  <a:lnTo>
                    <a:pt x="6606" y="471"/>
                  </a:lnTo>
                  <a:cubicBezTo>
                    <a:pt x="6544" y="193"/>
                    <a:pt x="5651" y="0"/>
                    <a:pt x="4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4"/>
            <p:cNvSpPr/>
            <p:nvPr/>
          </p:nvSpPr>
          <p:spPr>
            <a:xfrm>
              <a:off x="7127199" y="2335666"/>
              <a:ext cx="123068" cy="30940"/>
            </a:xfrm>
            <a:custGeom>
              <a:rect b="b" l="l" r="r" t="t"/>
              <a:pathLst>
                <a:path extrusionOk="0" h="2013" w="8007">
                  <a:moveTo>
                    <a:pt x="3753" y="1"/>
                  </a:moveTo>
                  <a:cubicBezTo>
                    <a:pt x="3662" y="1"/>
                    <a:pt x="3568" y="4"/>
                    <a:pt x="3469" y="11"/>
                  </a:cubicBezTo>
                  <a:cubicBezTo>
                    <a:pt x="1468" y="144"/>
                    <a:pt x="1735" y="1312"/>
                    <a:pt x="1735" y="1312"/>
                  </a:cubicBezTo>
                  <a:lnTo>
                    <a:pt x="834" y="1312"/>
                  </a:lnTo>
                  <a:cubicBezTo>
                    <a:pt x="367" y="1312"/>
                    <a:pt x="0" y="1479"/>
                    <a:pt x="34" y="1645"/>
                  </a:cubicBezTo>
                  <a:cubicBezTo>
                    <a:pt x="67" y="1812"/>
                    <a:pt x="134" y="2012"/>
                    <a:pt x="134" y="2012"/>
                  </a:cubicBezTo>
                  <a:lnTo>
                    <a:pt x="8006" y="1812"/>
                  </a:lnTo>
                  <a:lnTo>
                    <a:pt x="7906" y="1479"/>
                  </a:lnTo>
                  <a:cubicBezTo>
                    <a:pt x="7839" y="1312"/>
                    <a:pt x="7372" y="1145"/>
                    <a:pt x="6839" y="1145"/>
                  </a:cubicBezTo>
                  <a:lnTo>
                    <a:pt x="5871" y="1145"/>
                  </a:lnTo>
                  <a:cubicBezTo>
                    <a:pt x="5871" y="1145"/>
                    <a:pt x="5480" y="1"/>
                    <a:pt x="37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4"/>
            <p:cNvSpPr/>
            <p:nvPr/>
          </p:nvSpPr>
          <p:spPr>
            <a:xfrm>
              <a:off x="7141032" y="2359412"/>
              <a:ext cx="84105" cy="26160"/>
            </a:xfrm>
            <a:custGeom>
              <a:rect b="b" l="l" r="r" t="t"/>
              <a:pathLst>
                <a:path extrusionOk="0" h="1702" w="5472">
                  <a:moveTo>
                    <a:pt x="5472" y="0"/>
                  </a:moveTo>
                  <a:lnTo>
                    <a:pt x="1" y="200"/>
                  </a:lnTo>
                  <a:lnTo>
                    <a:pt x="234" y="401"/>
                  </a:lnTo>
                  <a:cubicBezTo>
                    <a:pt x="387" y="393"/>
                    <a:pt x="520" y="388"/>
                    <a:pt x="637" y="388"/>
                  </a:cubicBezTo>
                  <a:cubicBezTo>
                    <a:pt x="1057" y="388"/>
                    <a:pt x="1264" y="461"/>
                    <a:pt x="1369" y="801"/>
                  </a:cubicBezTo>
                  <a:cubicBezTo>
                    <a:pt x="1469" y="1335"/>
                    <a:pt x="1535" y="1701"/>
                    <a:pt x="1535" y="1701"/>
                  </a:cubicBezTo>
                  <a:lnTo>
                    <a:pt x="5038" y="1635"/>
                  </a:lnTo>
                  <a:cubicBezTo>
                    <a:pt x="5038" y="1635"/>
                    <a:pt x="4838" y="968"/>
                    <a:pt x="4804" y="701"/>
                  </a:cubicBezTo>
                  <a:cubicBezTo>
                    <a:pt x="4738" y="467"/>
                    <a:pt x="4871" y="267"/>
                    <a:pt x="5405" y="234"/>
                  </a:cubicBezTo>
                  <a:lnTo>
                    <a:pt x="54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4"/>
            <p:cNvSpPr/>
            <p:nvPr/>
          </p:nvSpPr>
          <p:spPr>
            <a:xfrm>
              <a:off x="7139495" y="2371662"/>
              <a:ext cx="103594" cy="18521"/>
            </a:xfrm>
            <a:custGeom>
              <a:rect b="b" l="l" r="r" t="t"/>
              <a:pathLst>
                <a:path extrusionOk="0" h="1205" w="6740">
                  <a:moveTo>
                    <a:pt x="4597" y="0"/>
                  </a:moveTo>
                  <a:cubicBezTo>
                    <a:pt x="4511" y="0"/>
                    <a:pt x="4425" y="1"/>
                    <a:pt x="4337" y="4"/>
                  </a:cubicBezTo>
                  <a:lnTo>
                    <a:pt x="2069" y="71"/>
                  </a:lnTo>
                  <a:cubicBezTo>
                    <a:pt x="902" y="104"/>
                    <a:pt x="1" y="371"/>
                    <a:pt x="68" y="671"/>
                  </a:cubicBezTo>
                  <a:cubicBezTo>
                    <a:pt x="134" y="971"/>
                    <a:pt x="201" y="1205"/>
                    <a:pt x="201" y="1205"/>
                  </a:cubicBezTo>
                  <a:lnTo>
                    <a:pt x="6739" y="1005"/>
                  </a:lnTo>
                  <a:lnTo>
                    <a:pt x="6606" y="471"/>
                  </a:lnTo>
                  <a:cubicBezTo>
                    <a:pt x="6544" y="192"/>
                    <a:pt x="5679" y="0"/>
                    <a:pt x="459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4"/>
            <p:cNvSpPr/>
            <p:nvPr/>
          </p:nvSpPr>
          <p:spPr>
            <a:xfrm>
              <a:off x="7256906" y="2123052"/>
              <a:ext cx="358398" cy="429930"/>
            </a:xfrm>
            <a:custGeom>
              <a:rect b="b" l="l" r="r" t="t"/>
              <a:pathLst>
                <a:path extrusionOk="0" h="27972" w="23318">
                  <a:moveTo>
                    <a:pt x="12977" y="1"/>
                  </a:moveTo>
                  <a:lnTo>
                    <a:pt x="12977" y="1"/>
                  </a:lnTo>
                  <a:cubicBezTo>
                    <a:pt x="9574" y="4871"/>
                    <a:pt x="13977" y="11209"/>
                    <a:pt x="13977" y="11209"/>
                  </a:cubicBezTo>
                  <a:lnTo>
                    <a:pt x="16779" y="19348"/>
                  </a:lnTo>
                  <a:cubicBezTo>
                    <a:pt x="16779" y="19348"/>
                    <a:pt x="12743" y="21249"/>
                    <a:pt x="9908" y="21883"/>
                  </a:cubicBezTo>
                  <a:cubicBezTo>
                    <a:pt x="9474" y="22050"/>
                    <a:pt x="9007" y="22116"/>
                    <a:pt x="8573" y="22116"/>
                  </a:cubicBezTo>
                  <a:cubicBezTo>
                    <a:pt x="7625" y="22084"/>
                    <a:pt x="6164" y="21281"/>
                    <a:pt x="5069" y="21281"/>
                  </a:cubicBezTo>
                  <a:cubicBezTo>
                    <a:pt x="5048" y="21281"/>
                    <a:pt x="5026" y="21282"/>
                    <a:pt x="5004" y="21282"/>
                  </a:cubicBezTo>
                  <a:lnTo>
                    <a:pt x="5471" y="23017"/>
                  </a:lnTo>
                  <a:lnTo>
                    <a:pt x="5505" y="23150"/>
                  </a:lnTo>
                  <a:cubicBezTo>
                    <a:pt x="5471" y="23184"/>
                    <a:pt x="5405" y="23184"/>
                    <a:pt x="5338" y="23217"/>
                  </a:cubicBezTo>
                  <a:cubicBezTo>
                    <a:pt x="4679" y="23300"/>
                    <a:pt x="4020" y="23359"/>
                    <a:pt x="3362" y="23359"/>
                  </a:cubicBezTo>
                  <a:cubicBezTo>
                    <a:pt x="3220" y="23359"/>
                    <a:pt x="3078" y="23356"/>
                    <a:pt x="2936" y="23351"/>
                  </a:cubicBezTo>
                  <a:cubicBezTo>
                    <a:pt x="2236" y="23317"/>
                    <a:pt x="1502" y="23251"/>
                    <a:pt x="801" y="23184"/>
                  </a:cubicBezTo>
                  <a:cubicBezTo>
                    <a:pt x="762" y="23174"/>
                    <a:pt x="723" y="23170"/>
                    <a:pt x="684" y="23170"/>
                  </a:cubicBezTo>
                  <a:cubicBezTo>
                    <a:pt x="590" y="23170"/>
                    <a:pt x="495" y="23194"/>
                    <a:pt x="401" y="23217"/>
                  </a:cubicBezTo>
                  <a:cubicBezTo>
                    <a:pt x="101" y="23384"/>
                    <a:pt x="1" y="23684"/>
                    <a:pt x="101" y="23984"/>
                  </a:cubicBezTo>
                  <a:cubicBezTo>
                    <a:pt x="201" y="24285"/>
                    <a:pt x="368" y="24551"/>
                    <a:pt x="534" y="24785"/>
                  </a:cubicBezTo>
                  <a:cubicBezTo>
                    <a:pt x="835" y="25285"/>
                    <a:pt x="901" y="25819"/>
                    <a:pt x="1202" y="26286"/>
                  </a:cubicBezTo>
                  <a:cubicBezTo>
                    <a:pt x="1881" y="27337"/>
                    <a:pt x="2905" y="27972"/>
                    <a:pt x="4746" y="27972"/>
                  </a:cubicBezTo>
                  <a:cubicBezTo>
                    <a:pt x="5709" y="27972"/>
                    <a:pt x="6896" y="27798"/>
                    <a:pt x="8373" y="27420"/>
                  </a:cubicBezTo>
                  <a:cubicBezTo>
                    <a:pt x="9608" y="27120"/>
                    <a:pt x="10975" y="26386"/>
                    <a:pt x="12576" y="26019"/>
                  </a:cubicBezTo>
                  <a:cubicBezTo>
                    <a:pt x="15812" y="25285"/>
                    <a:pt x="17980" y="24652"/>
                    <a:pt x="20649" y="23784"/>
                  </a:cubicBezTo>
                  <a:cubicBezTo>
                    <a:pt x="23317" y="22917"/>
                    <a:pt x="22950" y="21516"/>
                    <a:pt x="22650" y="19314"/>
                  </a:cubicBezTo>
                  <a:cubicBezTo>
                    <a:pt x="22250" y="16779"/>
                    <a:pt x="20782" y="10808"/>
                    <a:pt x="19248" y="5705"/>
                  </a:cubicBezTo>
                  <a:cubicBezTo>
                    <a:pt x="17580" y="234"/>
                    <a:pt x="16312" y="201"/>
                    <a:pt x="1297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4"/>
            <p:cNvSpPr/>
            <p:nvPr/>
          </p:nvSpPr>
          <p:spPr>
            <a:xfrm>
              <a:off x="6088986" y="3557335"/>
              <a:ext cx="607038" cy="433757"/>
            </a:xfrm>
            <a:custGeom>
              <a:rect b="b" l="l" r="r" t="t"/>
              <a:pathLst>
                <a:path extrusionOk="0" h="28221" w="39495">
                  <a:moveTo>
                    <a:pt x="19748" y="1918"/>
                  </a:moveTo>
                  <a:cubicBezTo>
                    <a:pt x="24684" y="1918"/>
                    <a:pt x="29321" y="3019"/>
                    <a:pt x="32757" y="4987"/>
                  </a:cubicBezTo>
                  <a:cubicBezTo>
                    <a:pt x="35892" y="6789"/>
                    <a:pt x="37594" y="9090"/>
                    <a:pt x="37594" y="11425"/>
                  </a:cubicBezTo>
                  <a:cubicBezTo>
                    <a:pt x="37594" y="13760"/>
                    <a:pt x="35892" y="16028"/>
                    <a:pt x="32757" y="17830"/>
                  </a:cubicBezTo>
                  <a:cubicBezTo>
                    <a:pt x="29321" y="19831"/>
                    <a:pt x="24684" y="20899"/>
                    <a:pt x="19748" y="20899"/>
                  </a:cubicBezTo>
                  <a:cubicBezTo>
                    <a:pt x="14811" y="20899"/>
                    <a:pt x="10174" y="19831"/>
                    <a:pt x="6738" y="17830"/>
                  </a:cubicBezTo>
                  <a:cubicBezTo>
                    <a:pt x="3603" y="16028"/>
                    <a:pt x="1901" y="13760"/>
                    <a:pt x="1901" y="11425"/>
                  </a:cubicBezTo>
                  <a:cubicBezTo>
                    <a:pt x="1901" y="9090"/>
                    <a:pt x="3603" y="6822"/>
                    <a:pt x="6738" y="4987"/>
                  </a:cubicBezTo>
                  <a:cubicBezTo>
                    <a:pt x="10174" y="3019"/>
                    <a:pt x="14811" y="1918"/>
                    <a:pt x="19748" y="1918"/>
                  </a:cubicBezTo>
                  <a:close/>
                  <a:moveTo>
                    <a:pt x="19735" y="0"/>
                  </a:moveTo>
                  <a:cubicBezTo>
                    <a:pt x="14677" y="0"/>
                    <a:pt x="9624" y="1118"/>
                    <a:pt x="5771" y="3353"/>
                  </a:cubicBezTo>
                  <a:cubicBezTo>
                    <a:pt x="1935" y="5588"/>
                    <a:pt x="0" y="8490"/>
                    <a:pt x="0" y="11425"/>
                  </a:cubicBezTo>
                  <a:lnTo>
                    <a:pt x="0" y="16829"/>
                  </a:lnTo>
                  <a:cubicBezTo>
                    <a:pt x="0" y="19731"/>
                    <a:pt x="1935" y="22667"/>
                    <a:pt x="5771" y="24868"/>
                  </a:cubicBezTo>
                  <a:cubicBezTo>
                    <a:pt x="9640" y="27103"/>
                    <a:pt x="14702" y="28221"/>
                    <a:pt x="19760" y="28221"/>
                  </a:cubicBezTo>
                  <a:cubicBezTo>
                    <a:pt x="24818" y="28221"/>
                    <a:pt x="29871" y="27103"/>
                    <a:pt x="33724" y="24868"/>
                  </a:cubicBezTo>
                  <a:cubicBezTo>
                    <a:pt x="37594" y="22667"/>
                    <a:pt x="39495" y="19731"/>
                    <a:pt x="39495" y="16829"/>
                  </a:cubicBezTo>
                  <a:lnTo>
                    <a:pt x="39495" y="11425"/>
                  </a:lnTo>
                  <a:cubicBezTo>
                    <a:pt x="39495" y="8490"/>
                    <a:pt x="37594" y="5588"/>
                    <a:pt x="33724" y="3353"/>
                  </a:cubicBezTo>
                  <a:cubicBezTo>
                    <a:pt x="29855" y="1118"/>
                    <a:pt x="24793" y="0"/>
                    <a:pt x="197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6382753" y="3724222"/>
              <a:ext cx="313671" cy="266193"/>
            </a:xfrm>
            <a:custGeom>
              <a:rect b="b" l="l" r="r" t="t"/>
              <a:pathLst>
                <a:path extrusionOk="0" h="17319" w="20408">
                  <a:moveTo>
                    <a:pt x="20382" y="0"/>
                  </a:moveTo>
                  <a:cubicBezTo>
                    <a:pt x="20382" y="167"/>
                    <a:pt x="20382" y="367"/>
                    <a:pt x="20382" y="534"/>
                  </a:cubicBezTo>
                  <a:lnTo>
                    <a:pt x="20382" y="1017"/>
                  </a:lnTo>
                  <a:lnTo>
                    <a:pt x="20382" y="1017"/>
                  </a:lnTo>
                  <a:cubicBezTo>
                    <a:pt x="20408" y="678"/>
                    <a:pt x="20407" y="339"/>
                    <a:pt x="20382" y="0"/>
                  </a:cubicBezTo>
                  <a:close/>
                  <a:moveTo>
                    <a:pt x="20382" y="1017"/>
                  </a:moveTo>
                  <a:cubicBezTo>
                    <a:pt x="20174" y="3778"/>
                    <a:pt x="18266" y="6497"/>
                    <a:pt x="14611" y="8606"/>
                  </a:cubicBezTo>
                  <a:cubicBezTo>
                    <a:pt x="10748" y="10873"/>
                    <a:pt x="5722" y="11948"/>
                    <a:pt x="677" y="11948"/>
                  </a:cubicBezTo>
                  <a:cubicBezTo>
                    <a:pt x="451" y="11948"/>
                    <a:pt x="226" y="11946"/>
                    <a:pt x="1" y="11942"/>
                  </a:cubicBezTo>
                  <a:lnTo>
                    <a:pt x="1" y="17313"/>
                  </a:lnTo>
                  <a:cubicBezTo>
                    <a:pt x="220" y="17317"/>
                    <a:pt x="440" y="17319"/>
                    <a:pt x="659" y="17319"/>
                  </a:cubicBezTo>
                  <a:cubicBezTo>
                    <a:pt x="5711" y="17319"/>
                    <a:pt x="10743" y="16215"/>
                    <a:pt x="14611" y="13977"/>
                  </a:cubicBezTo>
                  <a:cubicBezTo>
                    <a:pt x="18481" y="11742"/>
                    <a:pt x="20382" y="8840"/>
                    <a:pt x="20382" y="5904"/>
                  </a:cubicBezTo>
                  <a:lnTo>
                    <a:pt x="20382" y="10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6059245" y="3557335"/>
              <a:ext cx="666520" cy="350697"/>
            </a:xfrm>
            <a:custGeom>
              <a:rect b="b" l="l" r="r" t="t"/>
              <a:pathLst>
                <a:path extrusionOk="0" h="22817" w="43365">
                  <a:moveTo>
                    <a:pt x="21683" y="1918"/>
                  </a:moveTo>
                  <a:cubicBezTo>
                    <a:pt x="26619" y="1918"/>
                    <a:pt x="31256" y="3019"/>
                    <a:pt x="34692" y="4987"/>
                  </a:cubicBezTo>
                  <a:cubicBezTo>
                    <a:pt x="37794" y="6789"/>
                    <a:pt x="39529" y="9090"/>
                    <a:pt x="39529" y="11425"/>
                  </a:cubicBezTo>
                  <a:cubicBezTo>
                    <a:pt x="39529" y="13760"/>
                    <a:pt x="37794" y="16028"/>
                    <a:pt x="34692" y="17830"/>
                  </a:cubicBezTo>
                  <a:cubicBezTo>
                    <a:pt x="31256" y="19831"/>
                    <a:pt x="26619" y="20899"/>
                    <a:pt x="21683" y="20899"/>
                  </a:cubicBezTo>
                  <a:cubicBezTo>
                    <a:pt x="16746" y="20899"/>
                    <a:pt x="12076" y="19831"/>
                    <a:pt x="8673" y="17830"/>
                  </a:cubicBezTo>
                  <a:cubicBezTo>
                    <a:pt x="5538" y="16028"/>
                    <a:pt x="3836" y="13760"/>
                    <a:pt x="3836" y="11425"/>
                  </a:cubicBezTo>
                  <a:cubicBezTo>
                    <a:pt x="3836" y="9090"/>
                    <a:pt x="5538" y="6789"/>
                    <a:pt x="8673" y="4987"/>
                  </a:cubicBezTo>
                  <a:cubicBezTo>
                    <a:pt x="12109" y="3019"/>
                    <a:pt x="16746" y="1918"/>
                    <a:pt x="21683" y="1918"/>
                  </a:cubicBezTo>
                  <a:close/>
                  <a:moveTo>
                    <a:pt x="21670" y="0"/>
                  </a:moveTo>
                  <a:cubicBezTo>
                    <a:pt x="16612" y="0"/>
                    <a:pt x="11559" y="1118"/>
                    <a:pt x="7706" y="3353"/>
                  </a:cubicBezTo>
                  <a:cubicBezTo>
                    <a:pt x="0" y="7789"/>
                    <a:pt x="0" y="15028"/>
                    <a:pt x="7706" y="19464"/>
                  </a:cubicBezTo>
                  <a:cubicBezTo>
                    <a:pt x="11575" y="21699"/>
                    <a:pt x="16637" y="22817"/>
                    <a:pt x="21695" y="22817"/>
                  </a:cubicBezTo>
                  <a:cubicBezTo>
                    <a:pt x="26753" y="22817"/>
                    <a:pt x="31806" y="21699"/>
                    <a:pt x="35659" y="19464"/>
                  </a:cubicBezTo>
                  <a:cubicBezTo>
                    <a:pt x="43365" y="15028"/>
                    <a:pt x="43365" y="7789"/>
                    <a:pt x="35659" y="3353"/>
                  </a:cubicBezTo>
                  <a:cubicBezTo>
                    <a:pt x="31790" y="1118"/>
                    <a:pt x="26728" y="0"/>
                    <a:pt x="21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6118205" y="3586814"/>
              <a:ext cx="548601" cy="187145"/>
            </a:xfrm>
            <a:custGeom>
              <a:rect b="b" l="l" r="r" t="t"/>
              <a:pathLst>
                <a:path extrusionOk="0" h="12176" w="35693">
                  <a:moveTo>
                    <a:pt x="17847" y="0"/>
                  </a:moveTo>
                  <a:cubicBezTo>
                    <a:pt x="12910" y="0"/>
                    <a:pt x="8240" y="1101"/>
                    <a:pt x="4837" y="3069"/>
                  </a:cubicBezTo>
                  <a:cubicBezTo>
                    <a:pt x="1702" y="4904"/>
                    <a:pt x="0" y="7172"/>
                    <a:pt x="0" y="9507"/>
                  </a:cubicBezTo>
                  <a:cubicBezTo>
                    <a:pt x="0" y="10441"/>
                    <a:pt x="267" y="11375"/>
                    <a:pt x="768" y="12176"/>
                  </a:cubicBezTo>
                  <a:cubicBezTo>
                    <a:pt x="1535" y="10841"/>
                    <a:pt x="2936" y="9541"/>
                    <a:pt x="4837" y="8473"/>
                  </a:cubicBezTo>
                  <a:cubicBezTo>
                    <a:pt x="8273" y="6472"/>
                    <a:pt x="12910" y="5371"/>
                    <a:pt x="17847" y="5371"/>
                  </a:cubicBezTo>
                  <a:cubicBezTo>
                    <a:pt x="22783" y="5371"/>
                    <a:pt x="27420" y="6472"/>
                    <a:pt x="30856" y="8473"/>
                  </a:cubicBezTo>
                  <a:cubicBezTo>
                    <a:pt x="32757" y="9541"/>
                    <a:pt x="34125" y="10841"/>
                    <a:pt x="34925" y="12176"/>
                  </a:cubicBezTo>
                  <a:cubicBezTo>
                    <a:pt x="35426" y="11375"/>
                    <a:pt x="35693" y="10441"/>
                    <a:pt x="35693" y="9507"/>
                  </a:cubicBezTo>
                  <a:cubicBezTo>
                    <a:pt x="35693" y="7172"/>
                    <a:pt x="33991" y="4871"/>
                    <a:pt x="30856" y="3069"/>
                  </a:cubicBezTo>
                  <a:cubicBezTo>
                    <a:pt x="27420" y="1101"/>
                    <a:pt x="22783" y="0"/>
                    <a:pt x="178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6120771" y="3624240"/>
              <a:ext cx="543468" cy="254312"/>
            </a:xfrm>
            <a:custGeom>
              <a:rect b="b" l="l" r="r" t="t"/>
              <a:pathLst>
                <a:path extrusionOk="0" h="16546" w="35359">
                  <a:moveTo>
                    <a:pt x="17680" y="0"/>
                  </a:moveTo>
                  <a:cubicBezTo>
                    <a:pt x="12743" y="0"/>
                    <a:pt x="8106" y="1101"/>
                    <a:pt x="4670" y="3069"/>
                  </a:cubicBezTo>
                  <a:cubicBezTo>
                    <a:pt x="2102" y="4570"/>
                    <a:pt x="467" y="6372"/>
                    <a:pt x="0" y="8273"/>
                  </a:cubicBezTo>
                  <a:cubicBezTo>
                    <a:pt x="501" y="10174"/>
                    <a:pt x="2102" y="11976"/>
                    <a:pt x="4670" y="13477"/>
                  </a:cubicBezTo>
                  <a:cubicBezTo>
                    <a:pt x="8073" y="15445"/>
                    <a:pt x="12743" y="16546"/>
                    <a:pt x="17680" y="16546"/>
                  </a:cubicBezTo>
                  <a:cubicBezTo>
                    <a:pt x="22616" y="16546"/>
                    <a:pt x="27253" y="15445"/>
                    <a:pt x="30689" y="13477"/>
                  </a:cubicBezTo>
                  <a:cubicBezTo>
                    <a:pt x="33291" y="11976"/>
                    <a:pt x="34892" y="10174"/>
                    <a:pt x="35359" y="8273"/>
                  </a:cubicBezTo>
                  <a:cubicBezTo>
                    <a:pt x="34858" y="6372"/>
                    <a:pt x="33257" y="4570"/>
                    <a:pt x="30689" y="3069"/>
                  </a:cubicBezTo>
                  <a:cubicBezTo>
                    <a:pt x="27253" y="1101"/>
                    <a:pt x="22616" y="0"/>
                    <a:pt x="17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6041293" y="3869622"/>
              <a:ext cx="146138" cy="113185"/>
            </a:xfrm>
            <a:custGeom>
              <a:rect b="b" l="l" r="r" t="t"/>
              <a:pathLst>
                <a:path extrusionOk="0" h="7364" w="9508">
                  <a:moveTo>
                    <a:pt x="7516" y="0"/>
                  </a:moveTo>
                  <a:cubicBezTo>
                    <a:pt x="7378" y="0"/>
                    <a:pt x="7239" y="27"/>
                    <a:pt x="7106" y="80"/>
                  </a:cubicBezTo>
                  <a:lnTo>
                    <a:pt x="435" y="3883"/>
                  </a:lnTo>
                  <a:cubicBezTo>
                    <a:pt x="168" y="4083"/>
                    <a:pt x="1" y="4417"/>
                    <a:pt x="34" y="4750"/>
                  </a:cubicBezTo>
                  <a:cubicBezTo>
                    <a:pt x="68" y="5751"/>
                    <a:pt x="601" y="6618"/>
                    <a:pt x="1402" y="7152"/>
                  </a:cubicBezTo>
                  <a:cubicBezTo>
                    <a:pt x="1586" y="7296"/>
                    <a:pt x="1796" y="7363"/>
                    <a:pt x="2000" y="7363"/>
                  </a:cubicBezTo>
                  <a:cubicBezTo>
                    <a:pt x="2128" y="7363"/>
                    <a:pt x="2254" y="7337"/>
                    <a:pt x="2369" y="7285"/>
                  </a:cubicBezTo>
                  <a:lnTo>
                    <a:pt x="9074" y="3483"/>
                  </a:lnTo>
                  <a:cubicBezTo>
                    <a:pt x="9374" y="3283"/>
                    <a:pt x="9508" y="2916"/>
                    <a:pt x="9474" y="2582"/>
                  </a:cubicBezTo>
                  <a:cubicBezTo>
                    <a:pt x="9408" y="1615"/>
                    <a:pt x="8907" y="714"/>
                    <a:pt x="8107" y="180"/>
                  </a:cubicBezTo>
                  <a:cubicBezTo>
                    <a:pt x="7927" y="60"/>
                    <a:pt x="7722" y="0"/>
                    <a:pt x="751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6051560" y="3893400"/>
              <a:ext cx="136393" cy="89438"/>
            </a:xfrm>
            <a:custGeom>
              <a:rect b="b" l="l" r="r" t="t"/>
              <a:pathLst>
                <a:path extrusionOk="0" h="5819" w="8874">
                  <a:moveTo>
                    <a:pt x="8606" y="1"/>
                  </a:moveTo>
                  <a:lnTo>
                    <a:pt x="0" y="4905"/>
                  </a:lnTo>
                  <a:cubicBezTo>
                    <a:pt x="234" y="5205"/>
                    <a:pt x="467" y="5438"/>
                    <a:pt x="801" y="5638"/>
                  </a:cubicBezTo>
                  <a:cubicBezTo>
                    <a:pt x="961" y="5758"/>
                    <a:pt x="1157" y="5818"/>
                    <a:pt x="1360" y="5818"/>
                  </a:cubicBezTo>
                  <a:cubicBezTo>
                    <a:pt x="1496" y="5818"/>
                    <a:pt x="1635" y="5792"/>
                    <a:pt x="1768" y="5738"/>
                  </a:cubicBezTo>
                  <a:lnTo>
                    <a:pt x="8406" y="1936"/>
                  </a:lnTo>
                  <a:cubicBezTo>
                    <a:pt x="8706" y="1736"/>
                    <a:pt x="8873" y="1402"/>
                    <a:pt x="8840" y="1035"/>
                  </a:cubicBezTo>
                  <a:cubicBezTo>
                    <a:pt x="8806" y="668"/>
                    <a:pt x="8740" y="335"/>
                    <a:pt x="86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6071034" y="3950315"/>
              <a:ext cx="2582" cy="3612"/>
            </a:xfrm>
            <a:custGeom>
              <a:rect b="b" l="l" r="r" t="t"/>
              <a:pathLst>
                <a:path extrusionOk="0" h="235" w="168">
                  <a:moveTo>
                    <a:pt x="1" y="1"/>
                  </a:moveTo>
                  <a:cubicBezTo>
                    <a:pt x="67" y="101"/>
                    <a:pt x="101" y="167"/>
                    <a:pt x="167" y="234"/>
                  </a:cubicBezTo>
                  <a:cubicBezTo>
                    <a:pt x="101" y="134"/>
                    <a:pt x="67" y="67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5694208" y="3927506"/>
              <a:ext cx="377349" cy="226369"/>
            </a:xfrm>
            <a:custGeom>
              <a:rect b="b" l="l" r="r" t="t"/>
              <a:pathLst>
                <a:path extrusionOk="0" h="14728" w="24551">
                  <a:moveTo>
                    <a:pt x="22610" y="1"/>
                  </a:moveTo>
                  <a:cubicBezTo>
                    <a:pt x="22442" y="1"/>
                    <a:pt x="22274" y="38"/>
                    <a:pt x="22116" y="117"/>
                  </a:cubicBezTo>
                  <a:lnTo>
                    <a:pt x="0" y="11925"/>
                  </a:lnTo>
                  <a:lnTo>
                    <a:pt x="1601" y="14727"/>
                  </a:lnTo>
                  <a:lnTo>
                    <a:pt x="24551" y="1485"/>
                  </a:lnTo>
                  <a:cubicBezTo>
                    <a:pt x="24251" y="984"/>
                    <a:pt x="23850" y="551"/>
                    <a:pt x="23350" y="250"/>
                  </a:cubicBezTo>
                  <a:cubicBezTo>
                    <a:pt x="23128" y="89"/>
                    <a:pt x="22869" y="1"/>
                    <a:pt x="226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4"/>
            <p:cNvSpPr/>
            <p:nvPr/>
          </p:nvSpPr>
          <p:spPr>
            <a:xfrm>
              <a:off x="5694208" y="3927506"/>
              <a:ext cx="377349" cy="226369"/>
            </a:xfrm>
            <a:custGeom>
              <a:rect b="b" l="l" r="r" t="t"/>
              <a:pathLst>
                <a:path extrusionOk="0" h="14728" w="24551">
                  <a:moveTo>
                    <a:pt x="22610" y="1"/>
                  </a:moveTo>
                  <a:cubicBezTo>
                    <a:pt x="22442" y="1"/>
                    <a:pt x="22274" y="38"/>
                    <a:pt x="22116" y="117"/>
                  </a:cubicBezTo>
                  <a:lnTo>
                    <a:pt x="0" y="11925"/>
                  </a:lnTo>
                  <a:lnTo>
                    <a:pt x="1601" y="14727"/>
                  </a:lnTo>
                  <a:lnTo>
                    <a:pt x="24551" y="1485"/>
                  </a:lnTo>
                  <a:cubicBezTo>
                    <a:pt x="24251" y="984"/>
                    <a:pt x="23850" y="551"/>
                    <a:pt x="23350" y="250"/>
                  </a:cubicBezTo>
                  <a:cubicBezTo>
                    <a:pt x="23128" y="89"/>
                    <a:pt x="22869" y="1"/>
                    <a:pt x="22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4"/>
            <p:cNvSpPr/>
            <p:nvPr/>
          </p:nvSpPr>
          <p:spPr>
            <a:xfrm>
              <a:off x="5718815" y="3950837"/>
              <a:ext cx="362486" cy="249686"/>
            </a:xfrm>
            <a:custGeom>
              <a:rect b="b" l="l" r="r" t="t"/>
              <a:pathLst>
                <a:path extrusionOk="0" h="16245" w="23584">
                  <a:moveTo>
                    <a:pt x="22917" y="0"/>
                  </a:moveTo>
                  <a:lnTo>
                    <a:pt x="0" y="13209"/>
                  </a:lnTo>
                  <a:lnTo>
                    <a:pt x="1701" y="16245"/>
                  </a:lnTo>
                  <a:lnTo>
                    <a:pt x="22983" y="3069"/>
                  </a:lnTo>
                  <a:cubicBezTo>
                    <a:pt x="23384" y="2802"/>
                    <a:pt x="23584" y="2335"/>
                    <a:pt x="23517" y="1901"/>
                  </a:cubicBezTo>
                  <a:cubicBezTo>
                    <a:pt x="23517" y="1534"/>
                    <a:pt x="23450" y="1201"/>
                    <a:pt x="23350" y="901"/>
                  </a:cubicBezTo>
                  <a:cubicBezTo>
                    <a:pt x="23350" y="834"/>
                    <a:pt x="23317" y="767"/>
                    <a:pt x="23284" y="701"/>
                  </a:cubicBezTo>
                  <a:cubicBezTo>
                    <a:pt x="23217" y="534"/>
                    <a:pt x="23150" y="367"/>
                    <a:pt x="23050" y="234"/>
                  </a:cubicBezTo>
                  <a:cubicBezTo>
                    <a:pt x="23017" y="133"/>
                    <a:pt x="22983" y="67"/>
                    <a:pt x="229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4"/>
            <p:cNvSpPr/>
            <p:nvPr/>
          </p:nvSpPr>
          <p:spPr>
            <a:xfrm>
              <a:off x="5718815" y="3950837"/>
              <a:ext cx="362486" cy="249686"/>
            </a:xfrm>
            <a:custGeom>
              <a:rect b="b" l="l" r="r" t="t"/>
              <a:pathLst>
                <a:path extrusionOk="0" h="16245" w="23584">
                  <a:moveTo>
                    <a:pt x="22917" y="0"/>
                  </a:moveTo>
                  <a:lnTo>
                    <a:pt x="0" y="13209"/>
                  </a:lnTo>
                  <a:lnTo>
                    <a:pt x="1701" y="16245"/>
                  </a:lnTo>
                  <a:lnTo>
                    <a:pt x="22983" y="3069"/>
                  </a:lnTo>
                  <a:cubicBezTo>
                    <a:pt x="23384" y="2802"/>
                    <a:pt x="23584" y="2335"/>
                    <a:pt x="23517" y="1901"/>
                  </a:cubicBezTo>
                  <a:cubicBezTo>
                    <a:pt x="23517" y="1534"/>
                    <a:pt x="23450" y="1201"/>
                    <a:pt x="23350" y="901"/>
                  </a:cubicBezTo>
                  <a:cubicBezTo>
                    <a:pt x="23350" y="834"/>
                    <a:pt x="23317" y="767"/>
                    <a:pt x="23284" y="701"/>
                  </a:cubicBezTo>
                  <a:cubicBezTo>
                    <a:pt x="23217" y="534"/>
                    <a:pt x="23150" y="367"/>
                    <a:pt x="23050" y="234"/>
                  </a:cubicBezTo>
                  <a:cubicBezTo>
                    <a:pt x="23017" y="133"/>
                    <a:pt x="22983" y="67"/>
                    <a:pt x="229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4"/>
            <p:cNvSpPr/>
            <p:nvPr/>
          </p:nvSpPr>
          <p:spPr>
            <a:xfrm>
              <a:off x="5683433" y="4108334"/>
              <a:ext cx="72300" cy="93926"/>
            </a:xfrm>
            <a:custGeom>
              <a:rect b="b" l="l" r="r" t="t"/>
              <a:pathLst>
                <a:path extrusionOk="0" h="6111" w="4704">
                  <a:moveTo>
                    <a:pt x="1317" y="0"/>
                  </a:moveTo>
                  <a:cubicBezTo>
                    <a:pt x="539" y="0"/>
                    <a:pt x="1" y="629"/>
                    <a:pt x="1" y="1695"/>
                  </a:cubicBezTo>
                  <a:cubicBezTo>
                    <a:pt x="67" y="3329"/>
                    <a:pt x="935" y="4864"/>
                    <a:pt x="2336" y="5798"/>
                  </a:cubicBezTo>
                  <a:cubicBezTo>
                    <a:pt x="2711" y="6010"/>
                    <a:pt x="3067" y="6110"/>
                    <a:pt x="3383" y="6110"/>
                  </a:cubicBezTo>
                  <a:cubicBezTo>
                    <a:pt x="4164" y="6110"/>
                    <a:pt x="4704" y="5498"/>
                    <a:pt x="4704" y="4430"/>
                  </a:cubicBezTo>
                  <a:cubicBezTo>
                    <a:pt x="4604" y="2762"/>
                    <a:pt x="3737" y="1228"/>
                    <a:pt x="2369" y="327"/>
                  </a:cubicBezTo>
                  <a:cubicBezTo>
                    <a:pt x="1992" y="105"/>
                    <a:pt x="1635" y="0"/>
                    <a:pt x="13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4"/>
            <p:cNvSpPr/>
            <p:nvPr/>
          </p:nvSpPr>
          <p:spPr>
            <a:xfrm>
              <a:off x="5683433" y="4108334"/>
              <a:ext cx="72300" cy="93926"/>
            </a:xfrm>
            <a:custGeom>
              <a:rect b="b" l="l" r="r" t="t"/>
              <a:pathLst>
                <a:path extrusionOk="0" h="6111" w="4704">
                  <a:moveTo>
                    <a:pt x="1317" y="0"/>
                  </a:moveTo>
                  <a:cubicBezTo>
                    <a:pt x="539" y="0"/>
                    <a:pt x="1" y="629"/>
                    <a:pt x="1" y="1695"/>
                  </a:cubicBezTo>
                  <a:cubicBezTo>
                    <a:pt x="67" y="3329"/>
                    <a:pt x="935" y="4864"/>
                    <a:pt x="2336" y="5798"/>
                  </a:cubicBezTo>
                  <a:cubicBezTo>
                    <a:pt x="2711" y="6010"/>
                    <a:pt x="3067" y="6110"/>
                    <a:pt x="3383" y="6110"/>
                  </a:cubicBezTo>
                  <a:cubicBezTo>
                    <a:pt x="4164" y="6110"/>
                    <a:pt x="4704" y="5498"/>
                    <a:pt x="4704" y="4430"/>
                  </a:cubicBezTo>
                  <a:cubicBezTo>
                    <a:pt x="4604" y="2762"/>
                    <a:pt x="3737" y="1228"/>
                    <a:pt x="2369" y="327"/>
                  </a:cubicBezTo>
                  <a:cubicBezTo>
                    <a:pt x="1992" y="105"/>
                    <a:pt x="1635" y="0"/>
                    <a:pt x="1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5"/>
          <p:cNvSpPr txBox="1"/>
          <p:nvPr>
            <p:ph type="title"/>
          </p:nvPr>
        </p:nvSpPr>
        <p:spPr>
          <a:xfrm>
            <a:off x="856197" y="1666525"/>
            <a:ext cx="34014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IMPACTO DEL PROYECTO</a:t>
            </a:r>
            <a:endParaRPr/>
          </a:p>
        </p:txBody>
      </p:sp>
      <p:grpSp>
        <p:nvGrpSpPr>
          <p:cNvPr id="1282" name="Google Shape;1282;p45"/>
          <p:cNvGrpSpPr/>
          <p:nvPr/>
        </p:nvGrpSpPr>
        <p:grpSpPr>
          <a:xfrm>
            <a:off x="5301183" y="646190"/>
            <a:ext cx="3017967" cy="2266987"/>
            <a:chOff x="2477163" y="1156239"/>
            <a:chExt cx="4030405" cy="3027493"/>
          </a:xfrm>
        </p:grpSpPr>
        <p:sp>
          <p:nvSpPr>
            <p:cNvPr id="1283" name="Google Shape;1283;p45"/>
            <p:cNvSpPr/>
            <p:nvPr/>
          </p:nvSpPr>
          <p:spPr>
            <a:xfrm>
              <a:off x="3250799" y="1647095"/>
              <a:ext cx="453900" cy="6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5300321" y="3064784"/>
              <a:ext cx="911209" cy="479306"/>
            </a:xfrm>
            <a:custGeom>
              <a:rect b="b" l="l" r="r" t="t"/>
              <a:pathLst>
                <a:path extrusionOk="0" h="8453" w="16070">
                  <a:moveTo>
                    <a:pt x="8035" y="1"/>
                  </a:moveTo>
                  <a:cubicBezTo>
                    <a:pt x="6162" y="1"/>
                    <a:pt x="4289" y="413"/>
                    <a:pt x="2861" y="1237"/>
                  </a:cubicBezTo>
                  <a:cubicBezTo>
                    <a:pt x="1" y="2889"/>
                    <a:pt x="1" y="5565"/>
                    <a:pt x="2861" y="7214"/>
                  </a:cubicBezTo>
                  <a:cubicBezTo>
                    <a:pt x="4289" y="8039"/>
                    <a:pt x="6162" y="8452"/>
                    <a:pt x="8035" y="8452"/>
                  </a:cubicBezTo>
                  <a:cubicBezTo>
                    <a:pt x="9908" y="8452"/>
                    <a:pt x="11781" y="8039"/>
                    <a:pt x="13209" y="7214"/>
                  </a:cubicBezTo>
                  <a:cubicBezTo>
                    <a:pt x="16066" y="5565"/>
                    <a:pt x="16069" y="2889"/>
                    <a:pt x="13209" y="1237"/>
                  </a:cubicBezTo>
                  <a:cubicBezTo>
                    <a:pt x="11781" y="413"/>
                    <a:pt x="9908" y="1"/>
                    <a:pt x="8035" y="1"/>
                  </a:cubicBez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5074305" y="1544537"/>
              <a:ext cx="677992" cy="325813"/>
            </a:xfrm>
            <a:custGeom>
              <a:rect b="b" l="l" r="r" t="t"/>
              <a:pathLst>
                <a:path extrusionOk="0" h="5746" w="11957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5512276" y="1536372"/>
              <a:ext cx="256295" cy="262136"/>
            </a:xfrm>
            <a:custGeom>
              <a:rect b="b" l="l" r="r" t="t"/>
              <a:pathLst>
                <a:path extrusionOk="0" h="4623" w="452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5881863" y="3159136"/>
              <a:ext cx="79610" cy="136256"/>
            </a:xfrm>
            <a:custGeom>
              <a:rect b="b" l="l" r="r" t="t"/>
              <a:pathLst>
                <a:path extrusionOk="0" h="2403" w="1404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5657604" y="3049191"/>
              <a:ext cx="83636" cy="146916"/>
            </a:xfrm>
            <a:custGeom>
              <a:rect b="b" l="l" r="r" t="t"/>
              <a:pathLst>
                <a:path extrusionOk="0" h="2591" w="1475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5596252" y="2032801"/>
              <a:ext cx="412681" cy="1205098"/>
            </a:xfrm>
            <a:custGeom>
              <a:rect b="b" l="l" r="r" t="t"/>
              <a:pathLst>
                <a:path extrusionOk="0" h="21253" w="7278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5613830" y="1535351"/>
              <a:ext cx="381494" cy="650094"/>
            </a:xfrm>
            <a:custGeom>
              <a:rect b="b" l="l" r="r" t="t"/>
              <a:pathLst>
                <a:path extrusionOk="0" h="11465" w="6728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5629366" y="1182832"/>
              <a:ext cx="218702" cy="218928"/>
            </a:xfrm>
            <a:custGeom>
              <a:rect b="b" l="l" r="r" t="t"/>
              <a:pathLst>
                <a:path extrusionOk="0" h="3861" w="3857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5881126" y="1369950"/>
              <a:ext cx="46666" cy="114596"/>
            </a:xfrm>
            <a:custGeom>
              <a:rect b="b" l="l" r="r" t="t"/>
              <a:pathLst>
                <a:path extrusionOk="0" h="2021" w="823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5894281" y="1250478"/>
              <a:ext cx="59821" cy="123385"/>
            </a:xfrm>
            <a:custGeom>
              <a:rect b="b" l="l" r="r" t="t"/>
              <a:pathLst>
                <a:path extrusionOk="0" h="2176" w="1055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3509186" y="2015480"/>
              <a:ext cx="592598" cy="347473"/>
            </a:xfrm>
            <a:custGeom>
              <a:rect b="b" l="l" r="r" t="t"/>
              <a:pathLst>
                <a:path extrusionOk="0" h="6128" w="10451">
                  <a:moveTo>
                    <a:pt x="699" y="1"/>
                  </a:moveTo>
                  <a:cubicBezTo>
                    <a:pt x="597" y="1"/>
                    <a:pt x="536" y="9"/>
                    <a:pt x="536" y="9"/>
                  </a:cubicBezTo>
                  <a:cubicBezTo>
                    <a:pt x="536" y="9"/>
                    <a:pt x="0" y="825"/>
                    <a:pt x="867" y="2259"/>
                  </a:cubicBezTo>
                  <a:cubicBezTo>
                    <a:pt x="867" y="2259"/>
                    <a:pt x="3085" y="5743"/>
                    <a:pt x="3666" y="6064"/>
                  </a:cubicBezTo>
                  <a:cubicBezTo>
                    <a:pt x="3745" y="6108"/>
                    <a:pt x="3886" y="6128"/>
                    <a:pt x="4072" y="6128"/>
                  </a:cubicBezTo>
                  <a:cubicBezTo>
                    <a:pt x="5239" y="6128"/>
                    <a:pt x="8159" y="5366"/>
                    <a:pt x="8430" y="5242"/>
                  </a:cubicBezTo>
                  <a:cubicBezTo>
                    <a:pt x="8747" y="5102"/>
                    <a:pt x="9031" y="5037"/>
                    <a:pt x="9304" y="4883"/>
                  </a:cubicBezTo>
                  <a:cubicBezTo>
                    <a:pt x="9635" y="4703"/>
                    <a:pt x="9979" y="4587"/>
                    <a:pt x="10232" y="4286"/>
                  </a:cubicBezTo>
                  <a:cubicBezTo>
                    <a:pt x="10304" y="4201"/>
                    <a:pt x="10365" y="4095"/>
                    <a:pt x="10348" y="3986"/>
                  </a:cubicBezTo>
                  <a:cubicBezTo>
                    <a:pt x="10337" y="3931"/>
                    <a:pt x="10307" y="3880"/>
                    <a:pt x="10296" y="3826"/>
                  </a:cubicBezTo>
                  <a:cubicBezTo>
                    <a:pt x="10280" y="3736"/>
                    <a:pt x="10310" y="3645"/>
                    <a:pt x="10283" y="3563"/>
                  </a:cubicBezTo>
                  <a:cubicBezTo>
                    <a:pt x="10242" y="3447"/>
                    <a:pt x="10096" y="3392"/>
                    <a:pt x="10061" y="3276"/>
                  </a:cubicBezTo>
                  <a:cubicBezTo>
                    <a:pt x="10047" y="3225"/>
                    <a:pt x="10058" y="3170"/>
                    <a:pt x="10051" y="3116"/>
                  </a:cubicBezTo>
                  <a:cubicBezTo>
                    <a:pt x="10044" y="3020"/>
                    <a:pt x="9921" y="2917"/>
                    <a:pt x="9850" y="2856"/>
                  </a:cubicBezTo>
                  <a:cubicBezTo>
                    <a:pt x="9812" y="2822"/>
                    <a:pt x="9720" y="2771"/>
                    <a:pt x="9751" y="2709"/>
                  </a:cubicBezTo>
                  <a:cubicBezTo>
                    <a:pt x="9784" y="2631"/>
                    <a:pt x="9822" y="2594"/>
                    <a:pt x="10082" y="2242"/>
                  </a:cubicBezTo>
                  <a:cubicBezTo>
                    <a:pt x="10337" y="1890"/>
                    <a:pt x="10450" y="1648"/>
                    <a:pt x="10276" y="1525"/>
                  </a:cubicBezTo>
                  <a:cubicBezTo>
                    <a:pt x="10229" y="1492"/>
                    <a:pt x="10184" y="1476"/>
                    <a:pt x="10140" y="1476"/>
                  </a:cubicBezTo>
                  <a:cubicBezTo>
                    <a:pt x="9962" y="1476"/>
                    <a:pt x="9795" y="1726"/>
                    <a:pt x="9508" y="2054"/>
                  </a:cubicBezTo>
                  <a:cubicBezTo>
                    <a:pt x="9164" y="2447"/>
                    <a:pt x="8471" y="3246"/>
                    <a:pt x="8329" y="3246"/>
                  </a:cubicBezTo>
                  <a:cubicBezTo>
                    <a:pt x="8323" y="3246"/>
                    <a:pt x="8318" y="3245"/>
                    <a:pt x="8314" y="3242"/>
                  </a:cubicBezTo>
                  <a:cubicBezTo>
                    <a:pt x="8218" y="3174"/>
                    <a:pt x="8136" y="2771"/>
                    <a:pt x="7935" y="2556"/>
                  </a:cubicBezTo>
                  <a:cubicBezTo>
                    <a:pt x="7826" y="2440"/>
                    <a:pt x="7674" y="2369"/>
                    <a:pt x="7576" y="2369"/>
                  </a:cubicBezTo>
                  <a:cubicBezTo>
                    <a:pt x="7499" y="2369"/>
                    <a:pt x="7455" y="2413"/>
                    <a:pt x="7491" y="2512"/>
                  </a:cubicBezTo>
                  <a:cubicBezTo>
                    <a:pt x="7536" y="2638"/>
                    <a:pt x="7607" y="3095"/>
                    <a:pt x="7648" y="3300"/>
                  </a:cubicBezTo>
                  <a:cubicBezTo>
                    <a:pt x="7689" y="3505"/>
                    <a:pt x="7774" y="3877"/>
                    <a:pt x="7624" y="4061"/>
                  </a:cubicBezTo>
                  <a:cubicBezTo>
                    <a:pt x="7470" y="4245"/>
                    <a:pt x="4287" y="4457"/>
                    <a:pt x="4287" y="4457"/>
                  </a:cubicBezTo>
                  <a:cubicBezTo>
                    <a:pt x="4287" y="4457"/>
                    <a:pt x="2836" y="1515"/>
                    <a:pt x="2286" y="795"/>
                  </a:cubicBezTo>
                  <a:cubicBezTo>
                    <a:pt x="1744" y="87"/>
                    <a:pt x="1019" y="1"/>
                    <a:pt x="6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5641331" y="1199333"/>
              <a:ext cx="330009" cy="403722"/>
            </a:xfrm>
            <a:custGeom>
              <a:rect b="b" l="l" r="r" t="t"/>
              <a:pathLst>
                <a:path extrusionOk="0" h="7120" w="582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5629877" y="1156239"/>
              <a:ext cx="290544" cy="229078"/>
            </a:xfrm>
            <a:custGeom>
              <a:rect b="b" l="l" r="r" t="t"/>
              <a:pathLst>
                <a:path extrusionOk="0" h="4040" w="5124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5899724" y="1223545"/>
              <a:ext cx="46269" cy="34589"/>
            </a:xfrm>
            <a:custGeom>
              <a:rect b="b" l="l" r="r" t="t"/>
              <a:pathLst>
                <a:path extrusionOk="0" h="610" w="816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5760746" y="1462262"/>
              <a:ext cx="110003" cy="67986"/>
            </a:xfrm>
            <a:custGeom>
              <a:rect b="b" l="l" r="r" t="t"/>
              <a:pathLst>
                <a:path extrusionOk="0" h="1199" w="194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5763638" y="1346362"/>
              <a:ext cx="24042" cy="25006"/>
            </a:xfrm>
            <a:custGeom>
              <a:rect b="b" l="l" r="r" t="t"/>
              <a:pathLst>
                <a:path extrusionOk="0" h="441" w="424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5776396" y="1305423"/>
              <a:ext cx="29485" cy="22397"/>
            </a:xfrm>
            <a:custGeom>
              <a:rect b="b" l="l" r="r" t="t"/>
              <a:pathLst>
                <a:path extrusionOk="0" h="395" w="52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5738689" y="1441962"/>
              <a:ext cx="30222" cy="20470"/>
            </a:xfrm>
            <a:custGeom>
              <a:rect b="b" l="l" r="r" t="t"/>
              <a:pathLst>
                <a:path extrusionOk="0" h="361" w="533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5655053" y="1299242"/>
              <a:ext cx="28295" cy="24325"/>
            </a:xfrm>
            <a:custGeom>
              <a:rect b="b" l="l" r="r" t="t"/>
              <a:pathLst>
                <a:path extrusionOk="0" h="429" w="499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5667073" y="1342846"/>
              <a:ext cx="24042" cy="25233"/>
            </a:xfrm>
            <a:custGeom>
              <a:rect b="b" l="l" r="r" t="t"/>
              <a:pathLst>
                <a:path extrusionOk="0" h="445" w="424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5686636" y="1344037"/>
              <a:ext cx="41846" cy="72466"/>
            </a:xfrm>
            <a:custGeom>
              <a:rect b="b" l="l" r="r" t="t"/>
              <a:pathLst>
                <a:path extrusionOk="0" h="1278" w="738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5748782" y="3244530"/>
              <a:ext cx="232650" cy="212578"/>
            </a:xfrm>
            <a:custGeom>
              <a:rect b="b" l="l" r="r" t="t"/>
              <a:pathLst>
                <a:path extrusionOk="0" h="3749" w="4103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5466970" y="3166394"/>
              <a:ext cx="304096" cy="156499"/>
            </a:xfrm>
            <a:custGeom>
              <a:rect b="b" l="l" r="r" t="t"/>
              <a:pathLst>
                <a:path extrusionOk="0" h="2760" w="5363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5681419" y="2260177"/>
              <a:ext cx="110910" cy="358813"/>
            </a:xfrm>
            <a:custGeom>
              <a:rect b="b" l="l" r="r" t="t"/>
              <a:pathLst>
                <a:path extrusionOk="0" h="6328" w="1956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8" name="Google Shape;1308;p45"/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1309" name="Google Shape;1309;p45"/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rgbClr val="1FB2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45"/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rect b="b" l="l" r="r" t="t"/>
                <a:pathLst>
                  <a:path extrusionOk="0" h="23578" w="12426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45"/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rect b="b" l="l" r="r" t="t"/>
                <a:pathLst>
                  <a:path extrusionOk="0" h="14835" w="18806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45"/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rect b="b" l="l" r="r" t="t"/>
                <a:pathLst>
                  <a:path extrusionOk="0" h="23578" w="12426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45"/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rect b="b" l="l" r="r" t="t"/>
                <a:pathLst>
                  <a:path extrusionOk="0" h="34497" w="15579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45"/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rect b="b" l="l" r="r" t="t"/>
                <a:pathLst>
                  <a:path extrusionOk="0" h="90021" w="73911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45"/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rect b="b" l="l" r="r" t="t"/>
                <a:pathLst>
                  <a:path extrusionOk="0" h="61551" w="13347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45"/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rect b="b" l="l" r="r" t="t"/>
                <a:pathLst>
                  <a:path extrusionOk="0" h="22525" w="14122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45"/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rect b="b" l="l" r="r" t="t"/>
                <a:pathLst>
                  <a:path extrusionOk="0" h="15256" w="13934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45"/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rect b="b" l="l" r="r" t="t"/>
                <a:pathLst>
                  <a:path extrusionOk="0" h="15152" w="27225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45"/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45"/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rect b="b" l="l" r="r" t="t"/>
                <a:pathLst>
                  <a:path extrusionOk="0" h="394" w="522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45"/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rect b="b" l="l" r="r" t="t"/>
                <a:pathLst>
                  <a:path extrusionOk="0" h="6666" w="19659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45"/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rect b="b" l="l" r="r" t="t"/>
                <a:pathLst>
                  <a:path extrusionOk="0" h="14897" w="19955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45"/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rect b="b" l="l" r="r" t="t"/>
                <a:pathLst>
                  <a:path extrusionOk="0" h="33676" w="13282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45"/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rect b="b" l="l" r="r" t="t"/>
                <a:pathLst>
                  <a:path extrusionOk="0" h="22525" w="14554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45"/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rect b="b" l="l" r="r" t="t"/>
                <a:pathLst>
                  <a:path extrusionOk="0" h="46147" w="35553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45"/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rect b="b" l="l" r="r" t="t"/>
                <a:pathLst>
                  <a:path extrusionOk="0" h="15256" w="13934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45"/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rect b="b" l="l" r="r" t="t"/>
                <a:pathLst>
                  <a:path extrusionOk="0" h="14896" w="27553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45"/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rect b="b" l="l" r="r" t="t"/>
                <a:pathLst>
                  <a:path extrusionOk="0" h="47066" w="29304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45"/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rect b="b" l="l" r="r" t="t"/>
                <a:pathLst>
                  <a:path extrusionOk="0" h="47082" w="32152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45"/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rect b="b" l="l" r="r" t="t"/>
                <a:pathLst>
                  <a:path extrusionOk="0" h="27133" w="13414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45"/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rect b="b" l="l" r="r" t="t"/>
                <a:pathLst>
                  <a:path extrusionOk="0" h="22423" w="12376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45"/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rect b="b" l="l" r="r" t="t"/>
                <a:pathLst>
                  <a:path extrusionOk="0" h="47083" w="23884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45"/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rect b="b" l="l" r="r" t="t"/>
                <a:pathLst>
                  <a:path extrusionOk="0" h="22484" w="53537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45"/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rect b="b" l="l" r="r" t="t"/>
                <a:pathLst>
                  <a:path extrusionOk="0" h="63237" w="13726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45"/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rect b="b" l="l" r="r" t="t"/>
                <a:pathLst>
                  <a:path extrusionOk="0" h="90030" w="7415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45"/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rect b="b" l="l" r="r" t="t"/>
                <a:pathLst>
                  <a:path extrusionOk="0" h="16430" w="18652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45"/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rect b="b" l="l" r="r" t="t"/>
                <a:pathLst>
                  <a:path extrusionOk="0" h="33892" w="5425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45"/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rect b="b" l="l" r="r" t="t"/>
                <a:pathLst>
                  <a:path extrusionOk="0" h="27130" w="13414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45"/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rect b="b" l="l" r="r" t="t"/>
                <a:pathLst>
                  <a:path extrusionOk="0" h="101894" w="55696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45"/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rect b="b" l="l" r="r" t="t"/>
                <a:pathLst>
                  <a:path extrusionOk="0" h="29578" w="53537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45"/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rect b="b" l="l" r="r" t="t"/>
                <a:pathLst>
                  <a:path extrusionOk="0" h="209528" w="95973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2" name="Google Shape;1342;p45"/>
            <p:cNvSpPr/>
            <p:nvPr/>
          </p:nvSpPr>
          <p:spPr>
            <a:xfrm>
              <a:off x="3080458" y="3497793"/>
              <a:ext cx="911039" cy="479250"/>
            </a:xfrm>
            <a:custGeom>
              <a:rect b="b" l="l" r="r" t="t"/>
              <a:pathLst>
                <a:path extrusionOk="0" h="8452" w="16067">
                  <a:moveTo>
                    <a:pt x="8034" y="0"/>
                  </a:moveTo>
                  <a:cubicBezTo>
                    <a:pt x="6161" y="0"/>
                    <a:pt x="4288" y="412"/>
                    <a:pt x="2858" y="1237"/>
                  </a:cubicBezTo>
                  <a:cubicBezTo>
                    <a:pt x="1" y="2889"/>
                    <a:pt x="1" y="5564"/>
                    <a:pt x="2858" y="7213"/>
                  </a:cubicBezTo>
                  <a:cubicBezTo>
                    <a:pt x="4288" y="8039"/>
                    <a:pt x="6161" y="8451"/>
                    <a:pt x="8034" y="8451"/>
                  </a:cubicBezTo>
                  <a:cubicBezTo>
                    <a:pt x="9906" y="8451"/>
                    <a:pt x="11779" y="8039"/>
                    <a:pt x="13209" y="7213"/>
                  </a:cubicBezTo>
                  <a:cubicBezTo>
                    <a:pt x="16066" y="5564"/>
                    <a:pt x="16066" y="2889"/>
                    <a:pt x="13209" y="1237"/>
                  </a:cubicBezTo>
                  <a:cubicBezTo>
                    <a:pt x="11779" y="412"/>
                    <a:pt x="9906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6131064" y="2201144"/>
              <a:ext cx="287822" cy="570370"/>
            </a:xfrm>
            <a:custGeom>
              <a:rect b="b" l="l" r="r" t="t"/>
              <a:pathLst>
                <a:path extrusionOk="0" h="10059" w="5076">
                  <a:moveTo>
                    <a:pt x="3724" y="0"/>
                  </a:moveTo>
                  <a:cubicBezTo>
                    <a:pt x="2730" y="0"/>
                    <a:pt x="854" y="1251"/>
                    <a:pt x="379" y="4260"/>
                  </a:cubicBezTo>
                  <a:cubicBezTo>
                    <a:pt x="0" y="6663"/>
                    <a:pt x="506" y="9455"/>
                    <a:pt x="506" y="9455"/>
                  </a:cubicBezTo>
                  <a:lnTo>
                    <a:pt x="1564" y="10058"/>
                  </a:lnTo>
                  <a:cubicBezTo>
                    <a:pt x="1533" y="6925"/>
                    <a:pt x="2680" y="4493"/>
                    <a:pt x="3567" y="3342"/>
                  </a:cubicBezTo>
                  <a:cubicBezTo>
                    <a:pt x="5075" y="1393"/>
                    <a:pt x="4881" y="390"/>
                    <a:pt x="4045" y="55"/>
                  </a:cubicBezTo>
                  <a:cubicBezTo>
                    <a:pt x="3954" y="19"/>
                    <a:pt x="3846" y="0"/>
                    <a:pt x="372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6144446" y="2201144"/>
              <a:ext cx="252383" cy="570370"/>
            </a:xfrm>
            <a:custGeom>
              <a:rect b="b" l="l" r="r" t="t"/>
              <a:pathLst>
                <a:path extrusionOk="0" h="10059" w="4451">
                  <a:moveTo>
                    <a:pt x="3488" y="0"/>
                  </a:moveTo>
                  <a:cubicBezTo>
                    <a:pt x="2495" y="0"/>
                    <a:pt x="618" y="1253"/>
                    <a:pt x="143" y="4260"/>
                  </a:cubicBezTo>
                  <a:cubicBezTo>
                    <a:pt x="38" y="4915"/>
                    <a:pt x="0" y="5598"/>
                    <a:pt x="0" y="6246"/>
                  </a:cubicBezTo>
                  <a:cubicBezTo>
                    <a:pt x="0" y="7977"/>
                    <a:pt x="270" y="9455"/>
                    <a:pt x="270" y="9455"/>
                  </a:cubicBezTo>
                  <a:lnTo>
                    <a:pt x="1328" y="10058"/>
                  </a:lnTo>
                  <a:lnTo>
                    <a:pt x="1328" y="9949"/>
                  </a:lnTo>
                  <a:cubicBezTo>
                    <a:pt x="1325" y="6871"/>
                    <a:pt x="2454" y="4479"/>
                    <a:pt x="3331" y="3342"/>
                  </a:cubicBezTo>
                  <a:cubicBezTo>
                    <a:pt x="4133" y="2308"/>
                    <a:pt x="4450" y="1540"/>
                    <a:pt x="4450" y="997"/>
                  </a:cubicBezTo>
                  <a:cubicBezTo>
                    <a:pt x="4450" y="516"/>
                    <a:pt x="4201" y="213"/>
                    <a:pt x="3809" y="55"/>
                  </a:cubicBezTo>
                  <a:cubicBezTo>
                    <a:pt x="3716" y="18"/>
                    <a:pt x="3611" y="0"/>
                    <a:pt x="3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6167297" y="2230630"/>
              <a:ext cx="171638" cy="463089"/>
            </a:xfrm>
            <a:custGeom>
              <a:rect b="b" l="l" r="r" t="t"/>
              <a:pathLst>
                <a:path extrusionOk="0" h="8167" w="3027">
                  <a:moveTo>
                    <a:pt x="2941" y="1"/>
                  </a:moveTo>
                  <a:cubicBezTo>
                    <a:pt x="2923" y="1"/>
                    <a:pt x="2905" y="7"/>
                    <a:pt x="2891" y="20"/>
                  </a:cubicBezTo>
                  <a:cubicBezTo>
                    <a:pt x="1396" y="1399"/>
                    <a:pt x="0" y="4880"/>
                    <a:pt x="348" y="8098"/>
                  </a:cubicBezTo>
                  <a:cubicBezTo>
                    <a:pt x="351" y="8136"/>
                    <a:pt x="385" y="8163"/>
                    <a:pt x="423" y="8166"/>
                  </a:cubicBezTo>
                  <a:cubicBezTo>
                    <a:pt x="426" y="8166"/>
                    <a:pt x="430" y="8166"/>
                    <a:pt x="433" y="8163"/>
                  </a:cubicBezTo>
                  <a:cubicBezTo>
                    <a:pt x="474" y="8160"/>
                    <a:pt x="505" y="8122"/>
                    <a:pt x="498" y="8081"/>
                  </a:cubicBezTo>
                  <a:cubicBezTo>
                    <a:pt x="153" y="4910"/>
                    <a:pt x="1525" y="1484"/>
                    <a:pt x="2993" y="133"/>
                  </a:cubicBezTo>
                  <a:cubicBezTo>
                    <a:pt x="3023" y="102"/>
                    <a:pt x="3027" y="54"/>
                    <a:pt x="2996" y="24"/>
                  </a:cubicBezTo>
                  <a:cubicBezTo>
                    <a:pt x="2982" y="9"/>
                    <a:pt x="296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6174441" y="2365581"/>
              <a:ext cx="333127" cy="503518"/>
            </a:xfrm>
            <a:custGeom>
              <a:rect b="b" l="l" r="r" t="t"/>
              <a:pathLst>
                <a:path extrusionOk="0" h="8880" w="5875">
                  <a:moveTo>
                    <a:pt x="4656" y="0"/>
                  </a:moveTo>
                  <a:cubicBezTo>
                    <a:pt x="4615" y="0"/>
                    <a:pt x="4573" y="2"/>
                    <a:pt x="4532" y="5"/>
                  </a:cubicBezTo>
                  <a:cubicBezTo>
                    <a:pt x="4318" y="19"/>
                    <a:pt x="4109" y="114"/>
                    <a:pt x="3921" y="221"/>
                  </a:cubicBezTo>
                  <a:cubicBezTo>
                    <a:pt x="3318" y="555"/>
                    <a:pt x="2973" y="1271"/>
                    <a:pt x="2331" y="1531"/>
                  </a:cubicBezTo>
                  <a:cubicBezTo>
                    <a:pt x="2082" y="1629"/>
                    <a:pt x="1809" y="1654"/>
                    <a:pt x="1553" y="1722"/>
                  </a:cubicBezTo>
                  <a:cubicBezTo>
                    <a:pt x="1294" y="1790"/>
                    <a:pt x="1031" y="1920"/>
                    <a:pt x="911" y="2159"/>
                  </a:cubicBezTo>
                  <a:cubicBezTo>
                    <a:pt x="676" y="2630"/>
                    <a:pt x="1113" y="3210"/>
                    <a:pt x="949" y="3712"/>
                  </a:cubicBezTo>
                  <a:cubicBezTo>
                    <a:pt x="802" y="4152"/>
                    <a:pt x="372" y="4323"/>
                    <a:pt x="130" y="4722"/>
                  </a:cubicBezTo>
                  <a:cubicBezTo>
                    <a:pt x="24" y="4896"/>
                    <a:pt x="0" y="5098"/>
                    <a:pt x="17" y="5299"/>
                  </a:cubicBezTo>
                  <a:cubicBezTo>
                    <a:pt x="44" y="5643"/>
                    <a:pt x="95" y="5896"/>
                    <a:pt x="259" y="6278"/>
                  </a:cubicBezTo>
                  <a:cubicBezTo>
                    <a:pt x="396" y="6596"/>
                    <a:pt x="799" y="7158"/>
                    <a:pt x="799" y="7158"/>
                  </a:cubicBezTo>
                  <a:cubicBezTo>
                    <a:pt x="809" y="7169"/>
                    <a:pt x="3703" y="8838"/>
                    <a:pt x="3730" y="8855"/>
                  </a:cubicBezTo>
                  <a:cubicBezTo>
                    <a:pt x="3760" y="8872"/>
                    <a:pt x="3796" y="8879"/>
                    <a:pt x="3835" y="8879"/>
                  </a:cubicBezTo>
                  <a:cubicBezTo>
                    <a:pt x="4014" y="8879"/>
                    <a:pt x="4266" y="8723"/>
                    <a:pt x="4372" y="8650"/>
                  </a:cubicBezTo>
                  <a:cubicBezTo>
                    <a:pt x="4597" y="8500"/>
                    <a:pt x="4781" y="8285"/>
                    <a:pt x="4904" y="8043"/>
                  </a:cubicBezTo>
                  <a:cubicBezTo>
                    <a:pt x="5044" y="7760"/>
                    <a:pt x="5079" y="7459"/>
                    <a:pt x="5038" y="7145"/>
                  </a:cubicBezTo>
                  <a:cubicBezTo>
                    <a:pt x="5014" y="6985"/>
                    <a:pt x="4966" y="6828"/>
                    <a:pt x="4921" y="6671"/>
                  </a:cubicBezTo>
                  <a:cubicBezTo>
                    <a:pt x="4877" y="6514"/>
                    <a:pt x="4833" y="6360"/>
                    <a:pt x="4789" y="6207"/>
                  </a:cubicBezTo>
                  <a:cubicBezTo>
                    <a:pt x="4744" y="6053"/>
                    <a:pt x="4700" y="5896"/>
                    <a:pt x="4720" y="5739"/>
                  </a:cubicBezTo>
                  <a:cubicBezTo>
                    <a:pt x="4761" y="5422"/>
                    <a:pt x="5044" y="5200"/>
                    <a:pt x="5297" y="5008"/>
                  </a:cubicBezTo>
                  <a:cubicBezTo>
                    <a:pt x="5580" y="4797"/>
                    <a:pt x="5874" y="4517"/>
                    <a:pt x="5874" y="4138"/>
                  </a:cubicBezTo>
                  <a:cubicBezTo>
                    <a:pt x="5874" y="3845"/>
                    <a:pt x="5720" y="3572"/>
                    <a:pt x="5539" y="3340"/>
                  </a:cubicBezTo>
                  <a:cubicBezTo>
                    <a:pt x="5355" y="3108"/>
                    <a:pt x="5140" y="2903"/>
                    <a:pt x="4976" y="2661"/>
                  </a:cubicBezTo>
                  <a:cubicBezTo>
                    <a:pt x="4857" y="2486"/>
                    <a:pt x="4764" y="2278"/>
                    <a:pt x="4781" y="2070"/>
                  </a:cubicBezTo>
                  <a:cubicBezTo>
                    <a:pt x="4795" y="1937"/>
                    <a:pt x="4850" y="1814"/>
                    <a:pt x="4912" y="1698"/>
                  </a:cubicBezTo>
                  <a:cubicBezTo>
                    <a:pt x="5048" y="1449"/>
                    <a:pt x="5225" y="1224"/>
                    <a:pt x="5317" y="958"/>
                  </a:cubicBezTo>
                  <a:cubicBezTo>
                    <a:pt x="5410" y="692"/>
                    <a:pt x="5396" y="356"/>
                    <a:pt x="5188" y="166"/>
                  </a:cubicBezTo>
                  <a:cubicBezTo>
                    <a:pt x="5047" y="39"/>
                    <a:pt x="4851" y="0"/>
                    <a:pt x="4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6277186" y="2392572"/>
              <a:ext cx="148674" cy="423284"/>
            </a:xfrm>
            <a:custGeom>
              <a:rect b="b" l="l" r="r" t="t"/>
              <a:pathLst>
                <a:path extrusionOk="0" h="7465" w="2622">
                  <a:moveTo>
                    <a:pt x="2537" y="1"/>
                  </a:moveTo>
                  <a:cubicBezTo>
                    <a:pt x="2519" y="1"/>
                    <a:pt x="2500" y="7"/>
                    <a:pt x="2485" y="21"/>
                  </a:cubicBezTo>
                  <a:cubicBezTo>
                    <a:pt x="1441" y="1000"/>
                    <a:pt x="0" y="4359"/>
                    <a:pt x="126" y="7393"/>
                  </a:cubicBezTo>
                  <a:cubicBezTo>
                    <a:pt x="130" y="7434"/>
                    <a:pt x="161" y="7465"/>
                    <a:pt x="202" y="7465"/>
                  </a:cubicBezTo>
                  <a:lnTo>
                    <a:pt x="205" y="7465"/>
                  </a:lnTo>
                  <a:cubicBezTo>
                    <a:pt x="246" y="7461"/>
                    <a:pt x="280" y="7427"/>
                    <a:pt x="277" y="7386"/>
                  </a:cubicBezTo>
                  <a:cubicBezTo>
                    <a:pt x="154" y="4393"/>
                    <a:pt x="1564" y="1089"/>
                    <a:pt x="2588" y="129"/>
                  </a:cubicBezTo>
                  <a:cubicBezTo>
                    <a:pt x="2618" y="102"/>
                    <a:pt x="2621" y="55"/>
                    <a:pt x="2591" y="24"/>
                  </a:cubicBezTo>
                  <a:cubicBezTo>
                    <a:pt x="2577" y="8"/>
                    <a:pt x="2557" y="1"/>
                    <a:pt x="2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6309280" y="2586664"/>
              <a:ext cx="133421" cy="28691"/>
            </a:xfrm>
            <a:custGeom>
              <a:rect b="b" l="l" r="r" t="t"/>
              <a:pathLst>
                <a:path extrusionOk="0" h="506" w="2353">
                  <a:moveTo>
                    <a:pt x="2271" y="0"/>
                  </a:moveTo>
                  <a:cubicBezTo>
                    <a:pt x="2260" y="3"/>
                    <a:pt x="1042" y="55"/>
                    <a:pt x="62" y="359"/>
                  </a:cubicBezTo>
                  <a:cubicBezTo>
                    <a:pt x="21" y="372"/>
                    <a:pt x="1" y="413"/>
                    <a:pt x="11" y="454"/>
                  </a:cubicBezTo>
                  <a:cubicBezTo>
                    <a:pt x="21" y="485"/>
                    <a:pt x="52" y="506"/>
                    <a:pt x="86" y="506"/>
                  </a:cubicBezTo>
                  <a:cubicBezTo>
                    <a:pt x="93" y="506"/>
                    <a:pt x="100" y="506"/>
                    <a:pt x="107" y="502"/>
                  </a:cubicBezTo>
                  <a:cubicBezTo>
                    <a:pt x="1069" y="205"/>
                    <a:pt x="2267" y="154"/>
                    <a:pt x="2277" y="154"/>
                  </a:cubicBezTo>
                  <a:cubicBezTo>
                    <a:pt x="2318" y="151"/>
                    <a:pt x="2353" y="116"/>
                    <a:pt x="2349" y="76"/>
                  </a:cubicBezTo>
                  <a:cubicBezTo>
                    <a:pt x="2349" y="35"/>
                    <a:pt x="2318" y="0"/>
                    <a:pt x="2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2558928" y="3595331"/>
              <a:ext cx="287822" cy="570541"/>
            </a:xfrm>
            <a:custGeom>
              <a:rect b="b" l="l" r="r" t="t"/>
              <a:pathLst>
                <a:path extrusionOk="0" h="10062" w="5076">
                  <a:moveTo>
                    <a:pt x="1352" y="0"/>
                  </a:moveTo>
                  <a:cubicBezTo>
                    <a:pt x="1230" y="0"/>
                    <a:pt x="1122" y="19"/>
                    <a:pt x="1031" y="55"/>
                  </a:cubicBezTo>
                  <a:cubicBezTo>
                    <a:pt x="195" y="390"/>
                    <a:pt x="1" y="1390"/>
                    <a:pt x="1509" y="3342"/>
                  </a:cubicBezTo>
                  <a:cubicBezTo>
                    <a:pt x="2397" y="4492"/>
                    <a:pt x="3544" y="6929"/>
                    <a:pt x="3516" y="10062"/>
                  </a:cubicBezTo>
                  <a:lnTo>
                    <a:pt x="4568" y="9455"/>
                  </a:lnTo>
                  <a:cubicBezTo>
                    <a:pt x="4568" y="9455"/>
                    <a:pt x="5075" y="6662"/>
                    <a:pt x="4697" y="4260"/>
                  </a:cubicBezTo>
                  <a:cubicBezTo>
                    <a:pt x="4223" y="1252"/>
                    <a:pt x="2345" y="0"/>
                    <a:pt x="135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2580758" y="3595331"/>
              <a:ext cx="252496" cy="570541"/>
            </a:xfrm>
            <a:custGeom>
              <a:rect b="b" l="l" r="r" t="t"/>
              <a:pathLst>
                <a:path extrusionOk="0" h="10062" w="4453">
                  <a:moveTo>
                    <a:pt x="967" y="1"/>
                  </a:moveTo>
                  <a:cubicBezTo>
                    <a:pt x="845" y="1"/>
                    <a:pt x="738" y="18"/>
                    <a:pt x="646" y="55"/>
                  </a:cubicBezTo>
                  <a:cubicBezTo>
                    <a:pt x="254" y="212"/>
                    <a:pt x="1" y="516"/>
                    <a:pt x="1" y="997"/>
                  </a:cubicBezTo>
                  <a:cubicBezTo>
                    <a:pt x="1" y="1540"/>
                    <a:pt x="322" y="2308"/>
                    <a:pt x="1124" y="3342"/>
                  </a:cubicBezTo>
                  <a:cubicBezTo>
                    <a:pt x="2001" y="4479"/>
                    <a:pt x="3131" y="6871"/>
                    <a:pt x="3131" y="9953"/>
                  </a:cubicBezTo>
                  <a:lnTo>
                    <a:pt x="3131" y="10062"/>
                  </a:lnTo>
                  <a:lnTo>
                    <a:pt x="4183" y="9455"/>
                  </a:lnTo>
                  <a:cubicBezTo>
                    <a:pt x="4183" y="9455"/>
                    <a:pt x="4452" y="7970"/>
                    <a:pt x="4452" y="6232"/>
                  </a:cubicBezTo>
                  <a:cubicBezTo>
                    <a:pt x="4452" y="5588"/>
                    <a:pt x="4414" y="4909"/>
                    <a:pt x="4312" y="4260"/>
                  </a:cubicBezTo>
                  <a:cubicBezTo>
                    <a:pt x="3838" y="1253"/>
                    <a:pt x="1960" y="1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2658044" y="3635476"/>
              <a:ext cx="150772" cy="521379"/>
            </a:xfrm>
            <a:custGeom>
              <a:rect b="b" l="l" r="r" t="t"/>
              <a:pathLst>
                <a:path extrusionOk="0" h="9195" w="2659">
                  <a:moveTo>
                    <a:pt x="89" y="1"/>
                  </a:moveTo>
                  <a:cubicBezTo>
                    <a:pt x="67" y="1"/>
                    <a:pt x="46" y="10"/>
                    <a:pt x="30" y="26"/>
                  </a:cubicBezTo>
                  <a:cubicBezTo>
                    <a:pt x="0" y="61"/>
                    <a:pt x="3" y="108"/>
                    <a:pt x="38" y="135"/>
                  </a:cubicBezTo>
                  <a:cubicBezTo>
                    <a:pt x="1837" y="1726"/>
                    <a:pt x="2502" y="4409"/>
                    <a:pt x="2253" y="9112"/>
                  </a:cubicBezTo>
                  <a:cubicBezTo>
                    <a:pt x="2249" y="9153"/>
                    <a:pt x="2283" y="9190"/>
                    <a:pt x="2328" y="9194"/>
                  </a:cubicBezTo>
                  <a:lnTo>
                    <a:pt x="2331" y="9194"/>
                  </a:lnTo>
                  <a:cubicBezTo>
                    <a:pt x="2372" y="9194"/>
                    <a:pt x="2406" y="9160"/>
                    <a:pt x="2410" y="9119"/>
                  </a:cubicBezTo>
                  <a:cubicBezTo>
                    <a:pt x="2659" y="4365"/>
                    <a:pt x="1983" y="1644"/>
                    <a:pt x="140" y="20"/>
                  </a:cubicBezTo>
                  <a:cubicBezTo>
                    <a:pt x="126" y="7"/>
                    <a:pt x="108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2477163" y="3813578"/>
              <a:ext cx="300523" cy="370154"/>
            </a:xfrm>
            <a:custGeom>
              <a:rect b="b" l="l" r="r" t="t"/>
              <a:pathLst>
                <a:path extrusionOk="0" h="6528" w="5300">
                  <a:moveTo>
                    <a:pt x="1380" y="1"/>
                  </a:moveTo>
                  <a:cubicBezTo>
                    <a:pt x="363" y="1"/>
                    <a:pt x="1" y="997"/>
                    <a:pt x="589" y="1674"/>
                  </a:cubicBezTo>
                  <a:cubicBezTo>
                    <a:pt x="1177" y="2347"/>
                    <a:pt x="2272" y="2834"/>
                    <a:pt x="3302" y="4223"/>
                  </a:cubicBezTo>
                  <a:cubicBezTo>
                    <a:pt x="4013" y="5182"/>
                    <a:pt x="4416" y="6527"/>
                    <a:pt x="4416" y="6527"/>
                  </a:cubicBezTo>
                  <a:lnTo>
                    <a:pt x="5276" y="6028"/>
                  </a:lnTo>
                  <a:cubicBezTo>
                    <a:pt x="5299" y="5019"/>
                    <a:pt x="4709" y="1671"/>
                    <a:pt x="2729" y="455"/>
                  </a:cubicBezTo>
                  <a:cubicBezTo>
                    <a:pt x="2203" y="131"/>
                    <a:pt x="1749" y="1"/>
                    <a:pt x="1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5"/>
            <p:cNvSpPr/>
            <p:nvPr/>
          </p:nvSpPr>
          <p:spPr>
            <a:xfrm>
              <a:off x="2548664" y="3849300"/>
              <a:ext cx="212181" cy="328421"/>
            </a:xfrm>
            <a:custGeom>
              <a:rect b="b" l="l" r="r" t="t"/>
              <a:pathLst>
                <a:path extrusionOk="0" h="5792" w="3742">
                  <a:moveTo>
                    <a:pt x="87" y="0"/>
                  </a:moveTo>
                  <a:cubicBezTo>
                    <a:pt x="56" y="0"/>
                    <a:pt x="27" y="19"/>
                    <a:pt x="14" y="50"/>
                  </a:cubicBezTo>
                  <a:cubicBezTo>
                    <a:pt x="1" y="91"/>
                    <a:pt x="18" y="136"/>
                    <a:pt x="59" y="153"/>
                  </a:cubicBezTo>
                  <a:cubicBezTo>
                    <a:pt x="1943" y="877"/>
                    <a:pt x="3390" y="3166"/>
                    <a:pt x="3581" y="5716"/>
                  </a:cubicBezTo>
                  <a:cubicBezTo>
                    <a:pt x="3585" y="5761"/>
                    <a:pt x="3618" y="5792"/>
                    <a:pt x="3659" y="5792"/>
                  </a:cubicBezTo>
                  <a:lnTo>
                    <a:pt x="3666" y="5792"/>
                  </a:lnTo>
                  <a:cubicBezTo>
                    <a:pt x="3711" y="5788"/>
                    <a:pt x="3741" y="5751"/>
                    <a:pt x="3738" y="5706"/>
                  </a:cubicBezTo>
                  <a:cubicBezTo>
                    <a:pt x="3544" y="3095"/>
                    <a:pt x="2055" y="754"/>
                    <a:pt x="116" y="6"/>
                  </a:cubicBezTo>
                  <a:cubicBezTo>
                    <a:pt x="107" y="2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5"/>
            <p:cNvSpPr/>
            <p:nvPr/>
          </p:nvSpPr>
          <p:spPr>
            <a:xfrm>
              <a:off x="3288330" y="3615677"/>
              <a:ext cx="172205" cy="209913"/>
            </a:xfrm>
            <a:custGeom>
              <a:rect b="b" l="l" r="r" t="t"/>
              <a:pathLst>
                <a:path extrusionOk="0" h="3702" w="3037">
                  <a:moveTo>
                    <a:pt x="0" y="1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8" y="1314"/>
                  </a:lnTo>
                  <a:cubicBezTo>
                    <a:pt x="72" y="1601"/>
                    <a:pt x="704" y="2362"/>
                    <a:pt x="1062" y="2858"/>
                  </a:cubicBezTo>
                  <a:cubicBezTo>
                    <a:pt x="1304" y="3189"/>
                    <a:pt x="1758" y="3611"/>
                    <a:pt x="2304" y="3687"/>
                  </a:cubicBezTo>
                  <a:cubicBezTo>
                    <a:pt x="2381" y="3697"/>
                    <a:pt x="2451" y="3702"/>
                    <a:pt x="2515" y="3702"/>
                  </a:cubicBezTo>
                  <a:cubicBezTo>
                    <a:pt x="2887" y="3702"/>
                    <a:pt x="3037" y="3533"/>
                    <a:pt x="2752" y="3198"/>
                  </a:cubicBezTo>
                  <a:cubicBezTo>
                    <a:pt x="2615" y="3079"/>
                    <a:pt x="2482" y="2963"/>
                    <a:pt x="2359" y="2850"/>
                  </a:cubicBezTo>
                  <a:cubicBezTo>
                    <a:pt x="1977" y="2502"/>
                    <a:pt x="1687" y="1912"/>
                    <a:pt x="1520" y="1509"/>
                  </a:cubicBezTo>
                  <a:cubicBezTo>
                    <a:pt x="1424" y="1281"/>
                    <a:pt x="1376" y="1035"/>
                    <a:pt x="1376" y="785"/>
                  </a:cubicBezTo>
                  <a:lnTo>
                    <a:pt x="137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3572636" y="3539242"/>
              <a:ext cx="108812" cy="142607"/>
            </a:xfrm>
            <a:custGeom>
              <a:rect b="b" l="l" r="r" t="t"/>
              <a:pathLst>
                <a:path extrusionOk="0" h="2515" w="1919">
                  <a:moveTo>
                    <a:pt x="0" y="0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7" y="1314"/>
                  </a:lnTo>
                  <a:cubicBezTo>
                    <a:pt x="75" y="1618"/>
                    <a:pt x="356" y="1915"/>
                    <a:pt x="536" y="2158"/>
                  </a:cubicBezTo>
                  <a:cubicBezTo>
                    <a:pt x="679" y="2345"/>
                    <a:pt x="1041" y="2440"/>
                    <a:pt x="1260" y="2489"/>
                  </a:cubicBezTo>
                  <a:cubicBezTo>
                    <a:pt x="1331" y="2504"/>
                    <a:pt x="1403" y="2515"/>
                    <a:pt x="1474" y="2515"/>
                  </a:cubicBezTo>
                  <a:cubicBezTo>
                    <a:pt x="1501" y="2515"/>
                    <a:pt x="1529" y="2513"/>
                    <a:pt x="1556" y="2509"/>
                  </a:cubicBezTo>
                  <a:cubicBezTo>
                    <a:pt x="1611" y="2502"/>
                    <a:pt x="1666" y="2481"/>
                    <a:pt x="1710" y="2454"/>
                  </a:cubicBezTo>
                  <a:cubicBezTo>
                    <a:pt x="1751" y="2434"/>
                    <a:pt x="1785" y="2404"/>
                    <a:pt x="1809" y="2366"/>
                  </a:cubicBezTo>
                  <a:cubicBezTo>
                    <a:pt x="1918" y="2219"/>
                    <a:pt x="1833" y="2141"/>
                    <a:pt x="1755" y="2021"/>
                  </a:cubicBezTo>
                  <a:cubicBezTo>
                    <a:pt x="1655" y="1871"/>
                    <a:pt x="1587" y="1676"/>
                    <a:pt x="1519" y="1509"/>
                  </a:cubicBezTo>
                  <a:cubicBezTo>
                    <a:pt x="1454" y="1355"/>
                    <a:pt x="1372" y="1073"/>
                    <a:pt x="1372" y="1073"/>
                  </a:cubicBezTo>
                  <a:cubicBezTo>
                    <a:pt x="1372" y="1073"/>
                    <a:pt x="1375" y="868"/>
                    <a:pt x="1375" y="786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3243251" y="2459176"/>
              <a:ext cx="445512" cy="1177541"/>
            </a:xfrm>
            <a:custGeom>
              <a:rect b="b" l="l" r="r" t="t"/>
              <a:pathLst>
                <a:path extrusionOk="0" h="20767" w="7857">
                  <a:moveTo>
                    <a:pt x="7164" y="1"/>
                  </a:moveTo>
                  <a:lnTo>
                    <a:pt x="1069" y="342"/>
                  </a:lnTo>
                  <a:cubicBezTo>
                    <a:pt x="1" y="2673"/>
                    <a:pt x="1106" y="10878"/>
                    <a:pt x="1106" y="10878"/>
                  </a:cubicBezTo>
                  <a:cubicBezTo>
                    <a:pt x="1075" y="11257"/>
                    <a:pt x="642" y="11997"/>
                    <a:pt x="482" y="13663"/>
                  </a:cubicBezTo>
                  <a:cubicBezTo>
                    <a:pt x="291" y="15628"/>
                    <a:pt x="779" y="20564"/>
                    <a:pt x="779" y="20564"/>
                  </a:cubicBezTo>
                  <a:cubicBezTo>
                    <a:pt x="779" y="20564"/>
                    <a:pt x="1089" y="20766"/>
                    <a:pt x="1533" y="20766"/>
                  </a:cubicBezTo>
                  <a:cubicBezTo>
                    <a:pt x="1725" y="20766"/>
                    <a:pt x="1943" y="20728"/>
                    <a:pt x="2171" y="20619"/>
                  </a:cubicBezTo>
                  <a:cubicBezTo>
                    <a:pt x="2171" y="20619"/>
                    <a:pt x="3482" y="13185"/>
                    <a:pt x="3728" y="11233"/>
                  </a:cubicBezTo>
                  <a:cubicBezTo>
                    <a:pt x="3942" y="9526"/>
                    <a:pt x="4355" y="5775"/>
                    <a:pt x="4355" y="5775"/>
                  </a:cubicBezTo>
                  <a:lnTo>
                    <a:pt x="5178" y="11229"/>
                  </a:lnTo>
                  <a:cubicBezTo>
                    <a:pt x="5178" y="11229"/>
                    <a:pt x="4874" y="12185"/>
                    <a:pt x="4806" y="12912"/>
                  </a:cubicBezTo>
                  <a:cubicBezTo>
                    <a:pt x="4693" y="14062"/>
                    <a:pt x="5809" y="19414"/>
                    <a:pt x="5809" y="19414"/>
                  </a:cubicBezTo>
                  <a:cubicBezTo>
                    <a:pt x="5809" y="19414"/>
                    <a:pt x="6057" y="19505"/>
                    <a:pt x="6535" y="19505"/>
                  </a:cubicBezTo>
                  <a:cubicBezTo>
                    <a:pt x="6718" y="19505"/>
                    <a:pt x="6935" y="19492"/>
                    <a:pt x="7184" y="19455"/>
                  </a:cubicBezTo>
                  <a:cubicBezTo>
                    <a:pt x="7184" y="19455"/>
                    <a:pt x="7578" y="12352"/>
                    <a:pt x="7680" y="10967"/>
                  </a:cubicBezTo>
                  <a:cubicBezTo>
                    <a:pt x="7857" y="8642"/>
                    <a:pt x="7591" y="1379"/>
                    <a:pt x="716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3490191" y="2611308"/>
              <a:ext cx="140339" cy="439898"/>
            </a:xfrm>
            <a:custGeom>
              <a:rect b="b" l="l" r="r" t="t"/>
              <a:pathLst>
                <a:path extrusionOk="0" h="7758" w="2475">
                  <a:moveTo>
                    <a:pt x="2475" y="0"/>
                  </a:moveTo>
                  <a:cubicBezTo>
                    <a:pt x="1813" y="625"/>
                    <a:pt x="348" y="928"/>
                    <a:pt x="348" y="928"/>
                  </a:cubicBezTo>
                  <a:lnTo>
                    <a:pt x="0" y="3092"/>
                  </a:lnTo>
                  <a:lnTo>
                    <a:pt x="704" y="7758"/>
                  </a:lnTo>
                  <a:lnTo>
                    <a:pt x="356" y="2816"/>
                  </a:lnTo>
                  <a:lnTo>
                    <a:pt x="745" y="1150"/>
                  </a:lnTo>
                  <a:cubicBezTo>
                    <a:pt x="1778" y="867"/>
                    <a:pt x="2474" y="0"/>
                    <a:pt x="24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45"/>
            <p:cNvSpPr/>
            <p:nvPr/>
          </p:nvSpPr>
          <p:spPr>
            <a:xfrm>
              <a:off x="3268824" y="3665065"/>
              <a:ext cx="228341" cy="208722"/>
            </a:xfrm>
            <a:custGeom>
              <a:rect b="b" l="l" r="r" t="t"/>
              <a:pathLst>
                <a:path extrusionOk="0" h="3681" w="4027">
                  <a:moveTo>
                    <a:pt x="1720" y="0"/>
                  </a:moveTo>
                  <a:lnTo>
                    <a:pt x="1724" y="198"/>
                  </a:lnTo>
                  <a:cubicBezTo>
                    <a:pt x="1724" y="343"/>
                    <a:pt x="1308" y="386"/>
                    <a:pt x="1085" y="386"/>
                  </a:cubicBezTo>
                  <a:cubicBezTo>
                    <a:pt x="1067" y="386"/>
                    <a:pt x="1049" y="386"/>
                    <a:pt x="1034" y="385"/>
                  </a:cubicBezTo>
                  <a:cubicBezTo>
                    <a:pt x="720" y="372"/>
                    <a:pt x="443" y="262"/>
                    <a:pt x="344" y="153"/>
                  </a:cubicBezTo>
                  <a:lnTo>
                    <a:pt x="344" y="4"/>
                  </a:lnTo>
                  <a:cubicBezTo>
                    <a:pt x="341" y="3"/>
                    <a:pt x="337" y="2"/>
                    <a:pt x="334" y="2"/>
                  </a:cubicBezTo>
                  <a:cubicBezTo>
                    <a:pt x="253" y="2"/>
                    <a:pt x="188" y="256"/>
                    <a:pt x="126" y="492"/>
                  </a:cubicBezTo>
                  <a:cubicBezTo>
                    <a:pt x="58" y="758"/>
                    <a:pt x="0" y="1072"/>
                    <a:pt x="48" y="1215"/>
                  </a:cubicBezTo>
                  <a:cubicBezTo>
                    <a:pt x="139" y="1478"/>
                    <a:pt x="522" y="1730"/>
                    <a:pt x="689" y="1956"/>
                  </a:cubicBezTo>
                  <a:cubicBezTo>
                    <a:pt x="856" y="2181"/>
                    <a:pt x="952" y="2635"/>
                    <a:pt x="1160" y="2942"/>
                  </a:cubicBezTo>
                  <a:cubicBezTo>
                    <a:pt x="1365" y="3252"/>
                    <a:pt x="2184" y="3584"/>
                    <a:pt x="2655" y="3669"/>
                  </a:cubicBezTo>
                  <a:cubicBezTo>
                    <a:pt x="2700" y="3677"/>
                    <a:pt x="2753" y="3681"/>
                    <a:pt x="2810" y="3681"/>
                  </a:cubicBezTo>
                  <a:cubicBezTo>
                    <a:pt x="3266" y="3681"/>
                    <a:pt x="4027" y="3434"/>
                    <a:pt x="3887" y="3027"/>
                  </a:cubicBezTo>
                  <a:cubicBezTo>
                    <a:pt x="3737" y="2584"/>
                    <a:pt x="3143" y="2126"/>
                    <a:pt x="2710" y="1727"/>
                  </a:cubicBezTo>
                  <a:cubicBezTo>
                    <a:pt x="2160" y="1229"/>
                    <a:pt x="1853" y="58"/>
                    <a:pt x="1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3543208" y="3595321"/>
              <a:ext cx="298652" cy="153720"/>
            </a:xfrm>
            <a:custGeom>
              <a:rect b="b" l="l" r="r" t="t"/>
              <a:pathLst>
                <a:path extrusionOk="0" h="2711" w="5267">
                  <a:moveTo>
                    <a:pt x="507" y="1"/>
                  </a:moveTo>
                  <a:cubicBezTo>
                    <a:pt x="381" y="1"/>
                    <a:pt x="275" y="590"/>
                    <a:pt x="191" y="971"/>
                  </a:cubicBezTo>
                  <a:cubicBezTo>
                    <a:pt x="113" y="1325"/>
                    <a:pt x="1" y="1742"/>
                    <a:pt x="281" y="1936"/>
                  </a:cubicBezTo>
                  <a:cubicBezTo>
                    <a:pt x="493" y="2083"/>
                    <a:pt x="947" y="2121"/>
                    <a:pt x="1323" y="2121"/>
                  </a:cubicBezTo>
                  <a:cubicBezTo>
                    <a:pt x="1448" y="2121"/>
                    <a:pt x="1564" y="2117"/>
                    <a:pt x="1659" y="2111"/>
                  </a:cubicBezTo>
                  <a:cubicBezTo>
                    <a:pt x="1668" y="2110"/>
                    <a:pt x="1677" y="2110"/>
                    <a:pt x="1686" y="2110"/>
                  </a:cubicBezTo>
                  <a:cubicBezTo>
                    <a:pt x="2070" y="2110"/>
                    <a:pt x="2656" y="2519"/>
                    <a:pt x="3107" y="2619"/>
                  </a:cubicBezTo>
                  <a:cubicBezTo>
                    <a:pt x="3393" y="2683"/>
                    <a:pt x="3663" y="2710"/>
                    <a:pt x="3907" y="2710"/>
                  </a:cubicBezTo>
                  <a:cubicBezTo>
                    <a:pt x="4388" y="2710"/>
                    <a:pt x="4765" y="2605"/>
                    <a:pt x="4959" y="2475"/>
                  </a:cubicBezTo>
                  <a:cubicBezTo>
                    <a:pt x="5253" y="2281"/>
                    <a:pt x="5267" y="1936"/>
                    <a:pt x="4983" y="1810"/>
                  </a:cubicBezTo>
                  <a:cubicBezTo>
                    <a:pt x="4529" y="1605"/>
                    <a:pt x="3526" y="1206"/>
                    <a:pt x="3008" y="947"/>
                  </a:cubicBezTo>
                  <a:cubicBezTo>
                    <a:pt x="2700" y="793"/>
                    <a:pt x="2386" y="571"/>
                    <a:pt x="2198" y="363"/>
                  </a:cubicBezTo>
                  <a:cubicBezTo>
                    <a:pt x="2038" y="192"/>
                    <a:pt x="1963" y="87"/>
                    <a:pt x="1891" y="84"/>
                  </a:cubicBezTo>
                  <a:lnTo>
                    <a:pt x="1891" y="84"/>
                  </a:lnTo>
                  <a:lnTo>
                    <a:pt x="1902" y="301"/>
                  </a:lnTo>
                  <a:cubicBezTo>
                    <a:pt x="1773" y="368"/>
                    <a:pt x="1582" y="398"/>
                    <a:pt x="1383" y="398"/>
                  </a:cubicBezTo>
                  <a:cubicBezTo>
                    <a:pt x="1019" y="398"/>
                    <a:pt x="624" y="297"/>
                    <a:pt x="516" y="134"/>
                  </a:cubicBezTo>
                  <a:lnTo>
                    <a:pt x="516" y="2"/>
                  </a:lnTo>
                  <a:cubicBezTo>
                    <a:pt x="513" y="1"/>
                    <a:pt x="510" y="1"/>
                    <a:pt x="5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3293376" y="2016160"/>
              <a:ext cx="371004" cy="504255"/>
            </a:xfrm>
            <a:custGeom>
              <a:rect b="b" l="l" r="r" t="t"/>
              <a:pathLst>
                <a:path extrusionOk="0" h="8893" w="6543">
                  <a:moveTo>
                    <a:pt x="4220" y="0"/>
                  </a:moveTo>
                  <a:cubicBezTo>
                    <a:pt x="4209" y="0"/>
                    <a:pt x="4198" y="1"/>
                    <a:pt x="4188" y="2"/>
                  </a:cubicBezTo>
                  <a:lnTo>
                    <a:pt x="2066" y="63"/>
                  </a:lnTo>
                  <a:cubicBezTo>
                    <a:pt x="697" y="158"/>
                    <a:pt x="601" y="817"/>
                    <a:pt x="259" y="1541"/>
                  </a:cubicBezTo>
                  <a:cubicBezTo>
                    <a:pt x="1" y="2090"/>
                    <a:pt x="86" y="2746"/>
                    <a:pt x="284" y="3319"/>
                  </a:cubicBezTo>
                  <a:lnTo>
                    <a:pt x="1147" y="6059"/>
                  </a:lnTo>
                  <a:cubicBezTo>
                    <a:pt x="1147" y="6059"/>
                    <a:pt x="703" y="7138"/>
                    <a:pt x="185" y="8155"/>
                  </a:cubicBezTo>
                  <a:cubicBezTo>
                    <a:pt x="1130" y="8683"/>
                    <a:pt x="2168" y="8893"/>
                    <a:pt x="3123" y="8893"/>
                  </a:cubicBezTo>
                  <a:cubicBezTo>
                    <a:pt x="4582" y="8893"/>
                    <a:pt x="5845" y="8404"/>
                    <a:pt x="6280" y="7814"/>
                  </a:cubicBezTo>
                  <a:cubicBezTo>
                    <a:pt x="6311" y="7609"/>
                    <a:pt x="6127" y="5994"/>
                    <a:pt x="6010" y="4937"/>
                  </a:cubicBezTo>
                  <a:cubicBezTo>
                    <a:pt x="6434" y="3882"/>
                    <a:pt x="6543" y="3213"/>
                    <a:pt x="6366" y="2513"/>
                  </a:cubicBezTo>
                  <a:cubicBezTo>
                    <a:pt x="6044" y="1240"/>
                    <a:pt x="4802" y="0"/>
                    <a:pt x="4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3343501" y="1707756"/>
              <a:ext cx="283909" cy="391474"/>
            </a:xfrm>
            <a:custGeom>
              <a:rect b="b" l="l" r="r" t="t"/>
              <a:pathLst>
                <a:path extrusionOk="0" h="6904" w="5007">
                  <a:moveTo>
                    <a:pt x="4287" y="0"/>
                  </a:moveTo>
                  <a:cubicBezTo>
                    <a:pt x="4222" y="563"/>
                    <a:pt x="3864" y="1443"/>
                    <a:pt x="2929" y="1955"/>
                  </a:cubicBezTo>
                  <a:cubicBezTo>
                    <a:pt x="2081" y="2421"/>
                    <a:pt x="1426" y="2444"/>
                    <a:pt x="1307" y="2444"/>
                  </a:cubicBezTo>
                  <a:cubicBezTo>
                    <a:pt x="1294" y="2444"/>
                    <a:pt x="1287" y="2443"/>
                    <a:pt x="1287" y="2443"/>
                  </a:cubicBezTo>
                  <a:cubicBezTo>
                    <a:pt x="1219" y="2204"/>
                    <a:pt x="969" y="2076"/>
                    <a:pt x="720" y="2076"/>
                  </a:cubicBezTo>
                  <a:cubicBezTo>
                    <a:pt x="557" y="2076"/>
                    <a:pt x="394" y="2131"/>
                    <a:pt x="284" y="2246"/>
                  </a:cubicBezTo>
                  <a:cubicBezTo>
                    <a:pt x="0" y="2533"/>
                    <a:pt x="18" y="3331"/>
                    <a:pt x="506" y="3655"/>
                  </a:cubicBezTo>
                  <a:cubicBezTo>
                    <a:pt x="646" y="3749"/>
                    <a:pt x="770" y="3782"/>
                    <a:pt x="876" y="3782"/>
                  </a:cubicBezTo>
                  <a:cubicBezTo>
                    <a:pt x="1137" y="3782"/>
                    <a:pt x="1287" y="3580"/>
                    <a:pt x="1287" y="3580"/>
                  </a:cubicBezTo>
                  <a:lnTo>
                    <a:pt x="1287" y="5676"/>
                  </a:lnTo>
                  <a:cubicBezTo>
                    <a:pt x="1287" y="5676"/>
                    <a:pt x="1652" y="6266"/>
                    <a:pt x="2226" y="6655"/>
                  </a:cubicBezTo>
                  <a:cubicBezTo>
                    <a:pt x="2475" y="6826"/>
                    <a:pt x="2776" y="6903"/>
                    <a:pt x="3039" y="6903"/>
                  </a:cubicBezTo>
                  <a:cubicBezTo>
                    <a:pt x="3377" y="6903"/>
                    <a:pt x="3651" y="6775"/>
                    <a:pt x="3672" y="6553"/>
                  </a:cubicBezTo>
                  <a:cubicBezTo>
                    <a:pt x="3710" y="6153"/>
                    <a:pt x="3102" y="5447"/>
                    <a:pt x="3102" y="5447"/>
                  </a:cubicBezTo>
                  <a:lnTo>
                    <a:pt x="3102" y="4581"/>
                  </a:lnTo>
                  <a:cubicBezTo>
                    <a:pt x="3376" y="4627"/>
                    <a:pt x="3655" y="4668"/>
                    <a:pt x="3884" y="4668"/>
                  </a:cubicBezTo>
                  <a:cubicBezTo>
                    <a:pt x="4023" y="4668"/>
                    <a:pt x="4143" y="4653"/>
                    <a:pt x="4233" y="4614"/>
                  </a:cubicBezTo>
                  <a:cubicBezTo>
                    <a:pt x="4468" y="4512"/>
                    <a:pt x="4936" y="4154"/>
                    <a:pt x="4970" y="2710"/>
                  </a:cubicBezTo>
                  <a:cubicBezTo>
                    <a:pt x="5007" y="1007"/>
                    <a:pt x="4608" y="191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3503743" y="1830630"/>
              <a:ext cx="21150" cy="21320"/>
            </a:xfrm>
            <a:custGeom>
              <a:rect b="b" l="l" r="r" t="t"/>
              <a:pathLst>
                <a:path extrusionOk="0" h="376" w="373">
                  <a:moveTo>
                    <a:pt x="184" y="0"/>
                  </a:moveTo>
                  <a:cubicBezTo>
                    <a:pt x="182" y="0"/>
                    <a:pt x="180" y="0"/>
                    <a:pt x="178" y="0"/>
                  </a:cubicBezTo>
                  <a:cubicBezTo>
                    <a:pt x="79" y="4"/>
                    <a:pt x="0" y="92"/>
                    <a:pt x="7" y="198"/>
                  </a:cubicBezTo>
                  <a:cubicBezTo>
                    <a:pt x="10" y="296"/>
                    <a:pt x="90" y="376"/>
                    <a:pt x="183" y="376"/>
                  </a:cubicBezTo>
                  <a:cubicBezTo>
                    <a:pt x="187" y="376"/>
                    <a:pt x="191" y="376"/>
                    <a:pt x="194" y="376"/>
                  </a:cubicBezTo>
                  <a:cubicBezTo>
                    <a:pt x="297" y="372"/>
                    <a:pt x="372" y="284"/>
                    <a:pt x="369" y="181"/>
                  </a:cubicBezTo>
                  <a:cubicBezTo>
                    <a:pt x="362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5"/>
            <p:cNvSpPr/>
            <p:nvPr/>
          </p:nvSpPr>
          <p:spPr>
            <a:xfrm>
              <a:off x="3534475" y="1910127"/>
              <a:ext cx="26026" cy="16897"/>
            </a:xfrm>
            <a:custGeom>
              <a:rect b="b" l="l" r="r" t="t"/>
              <a:pathLst>
                <a:path extrusionOk="0" h="298" w="459">
                  <a:moveTo>
                    <a:pt x="35" y="1"/>
                  </a:moveTo>
                  <a:cubicBezTo>
                    <a:pt x="1" y="124"/>
                    <a:pt x="66" y="250"/>
                    <a:pt x="185" y="287"/>
                  </a:cubicBezTo>
                  <a:cubicBezTo>
                    <a:pt x="207" y="294"/>
                    <a:pt x="229" y="298"/>
                    <a:pt x="250" y="298"/>
                  </a:cubicBezTo>
                  <a:cubicBezTo>
                    <a:pt x="344" y="298"/>
                    <a:pt x="430" y="235"/>
                    <a:pt x="458" y="138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3588116" y="1789010"/>
              <a:ext cx="24836" cy="20186"/>
            </a:xfrm>
            <a:custGeom>
              <a:rect b="b" l="l" r="r" t="t"/>
              <a:pathLst>
                <a:path extrusionOk="0" h="356" w="438">
                  <a:moveTo>
                    <a:pt x="186" y="1"/>
                  </a:moveTo>
                  <a:cubicBezTo>
                    <a:pt x="114" y="1"/>
                    <a:pt x="44" y="36"/>
                    <a:pt x="1" y="103"/>
                  </a:cubicBezTo>
                  <a:lnTo>
                    <a:pt x="369" y="355"/>
                  </a:lnTo>
                  <a:cubicBezTo>
                    <a:pt x="437" y="249"/>
                    <a:pt x="410" y="109"/>
                    <a:pt x="308" y="38"/>
                  </a:cubicBezTo>
                  <a:cubicBezTo>
                    <a:pt x="270" y="13"/>
                    <a:pt x="227" y="1"/>
                    <a:pt x="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3583240" y="1823032"/>
              <a:ext cx="21377" cy="21604"/>
            </a:xfrm>
            <a:custGeom>
              <a:rect b="b" l="l" r="r" t="t"/>
              <a:pathLst>
                <a:path extrusionOk="0" h="381" w="377">
                  <a:moveTo>
                    <a:pt x="184" y="1"/>
                  </a:moveTo>
                  <a:cubicBezTo>
                    <a:pt x="182" y="1"/>
                    <a:pt x="180" y="1"/>
                    <a:pt x="178" y="1"/>
                  </a:cubicBezTo>
                  <a:cubicBezTo>
                    <a:pt x="79" y="8"/>
                    <a:pt x="1" y="97"/>
                    <a:pt x="8" y="199"/>
                  </a:cubicBezTo>
                  <a:cubicBezTo>
                    <a:pt x="14" y="303"/>
                    <a:pt x="96" y="380"/>
                    <a:pt x="193" y="380"/>
                  </a:cubicBezTo>
                  <a:cubicBezTo>
                    <a:pt x="195" y="380"/>
                    <a:pt x="197" y="380"/>
                    <a:pt x="199" y="380"/>
                  </a:cubicBezTo>
                  <a:cubicBezTo>
                    <a:pt x="298" y="377"/>
                    <a:pt x="377" y="288"/>
                    <a:pt x="369" y="182"/>
                  </a:cubicBezTo>
                  <a:cubicBezTo>
                    <a:pt x="366" y="82"/>
                    <a:pt x="2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3553868" y="1827511"/>
              <a:ext cx="34305" cy="61976"/>
            </a:xfrm>
            <a:custGeom>
              <a:rect b="b" l="l" r="r" t="t"/>
              <a:pathLst>
                <a:path extrusionOk="0" h="1093" w="605">
                  <a:moveTo>
                    <a:pt x="0" y="1"/>
                  </a:moveTo>
                  <a:lnTo>
                    <a:pt x="31" y="1092"/>
                  </a:lnTo>
                  <a:lnTo>
                    <a:pt x="605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3430369" y="1927024"/>
              <a:ext cx="89080" cy="56929"/>
            </a:xfrm>
            <a:custGeom>
              <a:rect b="b" l="l" r="r" t="t"/>
              <a:pathLst>
                <a:path extrusionOk="0" h="1004" w="1571">
                  <a:moveTo>
                    <a:pt x="1" y="0"/>
                  </a:moveTo>
                  <a:cubicBezTo>
                    <a:pt x="1" y="0"/>
                    <a:pt x="52" y="239"/>
                    <a:pt x="335" y="481"/>
                  </a:cubicBezTo>
                  <a:cubicBezTo>
                    <a:pt x="622" y="727"/>
                    <a:pt x="1570" y="1003"/>
                    <a:pt x="1570" y="1003"/>
                  </a:cubicBezTo>
                  <a:lnTo>
                    <a:pt x="1570" y="714"/>
                  </a:lnTo>
                  <a:cubicBezTo>
                    <a:pt x="1107" y="652"/>
                    <a:pt x="151" y="37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3296268" y="2135405"/>
              <a:ext cx="13212" cy="68723"/>
            </a:xfrm>
            <a:custGeom>
              <a:rect b="b" l="l" r="r" t="t"/>
              <a:pathLst>
                <a:path extrusionOk="0" h="1212" w="233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3298763" y="2118791"/>
              <a:ext cx="3799" cy="16671"/>
            </a:xfrm>
            <a:custGeom>
              <a:rect b="b" l="l" r="r" t="t"/>
              <a:pathLst>
                <a:path extrusionOk="0" h="294" w="67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3303809" y="2478568"/>
              <a:ext cx="3119" cy="1758"/>
            </a:xfrm>
            <a:custGeom>
              <a:rect b="b" l="l" r="r" t="t"/>
              <a:pathLst>
                <a:path extrusionOk="0" h="31" w="55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3297232" y="2111987"/>
              <a:ext cx="296327" cy="408428"/>
            </a:xfrm>
            <a:custGeom>
              <a:rect b="b" l="l" r="r" t="t"/>
              <a:pathLst>
                <a:path extrusionOk="0" h="7203" w="5226">
                  <a:moveTo>
                    <a:pt x="267" y="1"/>
                  </a:moveTo>
                  <a:cubicBezTo>
                    <a:pt x="267" y="1"/>
                    <a:pt x="199" y="45"/>
                    <a:pt x="93" y="120"/>
                  </a:cubicBezTo>
                  <a:cubicBezTo>
                    <a:pt x="65" y="216"/>
                    <a:pt x="48" y="314"/>
                    <a:pt x="38" y="413"/>
                  </a:cubicBezTo>
                  <a:cubicBezTo>
                    <a:pt x="0" y="816"/>
                    <a:pt x="82" y="1240"/>
                    <a:pt x="216" y="1625"/>
                  </a:cubicBezTo>
                  <a:lnTo>
                    <a:pt x="216" y="1629"/>
                  </a:lnTo>
                  <a:lnTo>
                    <a:pt x="1079" y="4369"/>
                  </a:lnTo>
                  <a:cubicBezTo>
                    <a:pt x="1079" y="4369"/>
                    <a:pt x="635" y="5448"/>
                    <a:pt x="117" y="6465"/>
                  </a:cubicBezTo>
                  <a:cubicBezTo>
                    <a:pt x="123" y="6468"/>
                    <a:pt x="127" y="6472"/>
                    <a:pt x="134" y="6475"/>
                  </a:cubicBezTo>
                  <a:cubicBezTo>
                    <a:pt x="141" y="6478"/>
                    <a:pt x="147" y="6482"/>
                    <a:pt x="154" y="6486"/>
                  </a:cubicBezTo>
                  <a:cubicBezTo>
                    <a:pt x="161" y="6489"/>
                    <a:pt x="164" y="6492"/>
                    <a:pt x="171" y="6495"/>
                  </a:cubicBezTo>
                  <a:cubicBezTo>
                    <a:pt x="1103" y="7001"/>
                    <a:pt x="2116" y="7202"/>
                    <a:pt x="3052" y="7202"/>
                  </a:cubicBezTo>
                  <a:cubicBezTo>
                    <a:pt x="3877" y="7202"/>
                    <a:pt x="4639" y="7045"/>
                    <a:pt x="5226" y="6803"/>
                  </a:cubicBezTo>
                  <a:lnTo>
                    <a:pt x="5226" y="6803"/>
                  </a:lnTo>
                  <a:cubicBezTo>
                    <a:pt x="4840" y="6864"/>
                    <a:pt x="4461" y="6888"/>
                    <a:pt x="4107" y="6888"/>
                  </a:cubicBezTo>
                  <a:cubicBezTo>
                    <a:pt x="3546" y="6888"/>
                    <a:pt x="3035" y="6823"/>
                    <a:pt x="2608" y="6724"/>
                  </a:cubicBezTo>
                  <a:cubicBezTo>
                    <a:pt x="1960" y="6571"/>
                    <a:pt x="1297" y="5857"/>
                    <a:pt x="1594" y="5164"/>
                  </a:cubicBezTo>
                  <a:cubicBezTo>
                    <a:pt x="1680" y="4970"/>
                    <a:pt x="1826" y="4803"/>
                    <a:pt x="2011" y="4701"/>
                  </a:cubicBezTo>
                  <a:cubicBezTo>
                    <a:pt x="2075" y="4666"/>
                    <a:pt x="2133" y="4649"/>
                    <a:pt x="2188" y="4649"/>
                  </a:cubicBezTo>
                  <a:cubicBezTo>
                    <a:pt x="2274" y="4649"/>
                    <a:pt x="2355" y="4687"/>
                    <a:pt x="2444" y="4745"/>
                  </a:cubicBezTo>
                  <a:cubicBezTo>
                    <a:pt x="2137" y="4540"/>
                    <a:pt x="1594" y="3543"/>
                    <a:pt x="1522" y="3178"/>
                  </a:cubicBezTo>
                  <a:lnTo>
                    <a:pt x="1154" y="1949"/>
                  </a:lnTo>
                  <a:cubicBezTo>
                    <a:pt x="1154" y="1949"/>
                    <a:pt x="1089" y="1568"/>
                    <a:pt x="1226" y="1110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4057685" y="2658852"/>
              <a:ext cx="155875" cy="487755"/>
            </a:xfrm>
            <a:custGeom>
              <a:rect b="b" l="l" r="r" t="t"/>
              <a:pathLst>
                <a:path extrusionOk="0" h="8602" w="2749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5"/>
            <p:cNvSpPr/>
            <p:nvPr/>
          </p:nvSpPr>
          <p:spPr>
            <a:xfrm>
              <a:off x="3285438" y="2026650"/>
              <a:ext cx="717173" cy="506920"/>
            </a:xfrm>
            <a:custGeom>
              <a:rect b="b" l="l" r="r" t="t"/>
              <a:pathLst>
                <a:path extrusionOk="0" h="8940" w="12648">
                  <a:moveTo>
                    <a:pt x="1516" y="1"/>
                  </a:moveTo>
                  <a:cubicBezTo>
                    <a:pt x="788" y="1"/>
                    <a:pt x="0" y="714"/>
                    <a:pt x="161" y="1994"/>
                  </a:cubicBezTo>
                  <a:cubicBezTo>
                    <a:pt x="352" y="3516"/>
                    <a:pt x="1741" y="5198"/>
                    <a:pt x="3253" y="7236"/>
                  </a:cubicBezTo>
                  <a:cubicBezTo>
                    <a:pt x="3789" y="7956"/>
                    <a:pt x="6857" y="8417"/>
                    <a:pt x="8379" y="8717"/>
                  </a:cubicBezTo>
                  <a:cubicBezTo>
                    <a:pt x="8932" y="8816"/>
                    <a:pt x="9628" y="8925"/>
                    <a:pt x="10072" y="8936"/>
                  </a:cubicBezTo>
                  <a:cubicBezTo>
                    <a:pt x="10152" y="8938"/>
                    <a:pt x="10230" y="8939"/>
                    <a:pt x="10305" y="8939"/>
                  </a:cubicBezTo>
                  <a:cubicBezTo>
                    <a:pt x="11666" y="8939"/>
                    <a:pt x="12183" y="8590"/>
                    <a:pt x="12396" y="8000"/>
                  </a:cubicBezTo>
                  <a:cubicBezTo>
                    <a:pt x="12647" y="7302"/>
                    <a:pt x="12534" y="7040"/>
                    <a:pt x="12170" y="7040"/>
                  </a:cubicBezTo>
                  <a:cubicBezTo>
                    <a:pt x="12019" y="7040"/>
                    <a:pt x="11824" y="7086"/>
                    <a:pt x="11594" y="7164"/>
                  </a:cubicBezTo>
                  <a:cubicBezTo>
                    <a:pt x="11021" y="7362"/>
                    <a:pt x="10584" y="7369"/>
                    <a:pt x="10584" y="7369"/>
                  </a:cubicBezTo>
                  <a:cubicBezTo>
                    <a:pt x="10792" y="7216"/>
                    <a:pt x="10884" y="7144"/>
                    <a:pt x="10970" y="7031"/>
                  </a:cubicBezTo>
                  <a:cubicBezTo>
                    <a:pt x="11140" y="6809"/>
                    <a:pt x="11055" y="6608"/>
                    <a:pt x="10977" y="6543"/>
                  </a:cubicBezTo>
                  <a:cubicBezTo>
                    <a:pt x="10968" y="6535"/>
                    <a:pt x="10959" y="6532"/>
                    <a:pt x="10948" y="6532"/>
                  </a:cubicBezTo>
                  <a:cubicBezTo>
                    <a:pt x="10882" y="6532"/>
                    <a:pt x="10761" y="6663"/>
                    <a:pt x="10509" y="6772"/>
                  </a:cubicBezTo>
                  <a:cubicBezTo>
                    <a:pt x="10137" y="6932"/>
                    <a:pt x="9877" y="6909"/>
                    <a:pt x="9533" y="7178"/>
                  </a:cubicBezTo>
                  <a:cubicBezTo>
                    <a:pt x="9414" y="7269"/>
                    <a:pt x="9269" y="7323"/>
                    <a:pt x="9119" y="7323"/>
                  </a:cubicBezTo>
                  <a:cubicBezTo>
                    <a:pt x="9106" y="7323"/>
                    <a:pt x="9092" y="7322"/>
                    <a:pt x="9079" y="7321"/>
                  </a:cubicBezTo>
                  <a:cubicBezTo>
                    <a:pt x="8754" y="7271"/>
                    <a:pt x="5222" y="6229"/>
                    <a:pt x="4728" y="5960"/>
                  </a:cubicBezTo>
                  <a:cubicBezTo>
                    <a:pt x="4529" y="5700"/>
                    <a:pt x="2557" y="2175"/>
                    <a:pt x="2557" y="2175"/>
                  </a:cubicBezTo>
                  <a:cubicBezTo>
                    <a:pt x="2178" y="953"/>
                    <a:pt x="1929" y="437"/>
                    <a:pt x="151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5"/>
            <p:cNvSpPr/>
            <p:nvPr/>
          </p:nvSpPr>
          <p:spPr>
            <a:xfrm>
              <a:off x="5279398" y="1600445"/>
              <a:ext cx="712637" cy="424078"/>
            </a:xfrm>
            <a:custGeom>
              <a:rect b="b" l="l" r="r" t="t"/>
              <a:pathLst>
                <a:path extrusionOk="0" h="7479" w="12568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5"/>
            <p:cNvSpPr/>
            <p:nvPr/>
          </p:nvSpPr>
          <p:spPr>
            <a:xfrm>
              <a:off x="5741978" y="1581507"/>
              <a:ext cx="255105" cy="311070"/>
            </a:xfrm>
            <a:custGeom>
              <a:rect b="b" l="l" r="r" t="t"/>
              <a:pathLst>
                <a:path extrusionOk="0" h="5486" w="4499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6" name="Google Shape;1376;p45"/>
          <p:cNvSpPr/>
          <p:nvPr/>
        </p:nvSpPr>
        <p:spPr>
          <a:xfrm>
            <a:off x="2161273" y="2814061"/>
            <a:ext cx="177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800" u="none" cap="none" strike="noStrike">
                <a:solidFill>
                  <a:srgbClr val="29353B"/>
                </a:solidFill>
                <a:latin typeface="Dosis"/>
                <a:ea typeface="Dosis"/>
                <a:cs typeface="Dosis"/>
                <a:sym typeface="Dosis"/>
              </a:rPr>
              <a:t>Se espera que …</a:t>
            </a:r>
            <a:endParaRPr/>
          </a:p>
        </p:txBody>
      </p:sp>
      <p:sp>
        <p:nvSpPr>
          <p:cNvPr id="1377" name="Google Shape;1377;p45"/>
          <p:cNvSpPr/>
          <p:nvPr/>
        </p:nvSpPr>
        <p:spPr>
          <a:xfrm>
            <a:off x="1822838" y="3490440"/>
            <a:ext cx="47955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" sz="1600">
                <a:solidFill>
                  <a:srgbClr val="29353B"/>
                </a:solidFill>
                <a:latin typeface="Dosis"/>
                <a:ea typeface="Dosis"/>
                <a:cs typeface="Dosis"/>
                <a:sym typeface="Dosis"/>
              </a:rPr>
              <a:t>Se optimicen las acciones de marketing incrementando la cantidad y calidad de los prospectos contactados</a:t>
            </a:r>
            <a:endParaRPr/>
          </a:p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b="0" i="0" lang="es" sz="1600" u="none" cap="none" strike="noStrike">
                <a:solidFill>
                  <a:srgbClr val="29353B"/>
                </a:solidFill>
                <a:latin typeface="Dosis"/>
                <a:ea typeface="Dosis"/>
                <a:cs typeface="Dosis"/>
                <a:sym typeface="Dosis"/>
              </a:rPr>
              <a:t>Esto permitirá</a:t>
            </a:r>
            <a:r>
              <a:rPr lang="es" sz="1600">
                <a:solidFill>
                  <a:srgbClr val="29353B"/>
                </a:solidFill>
                <a:latin typeface="Dosis"/>
                <a:ea typeface="Dosis"/>
                <a:cs typeface="Dosis"/>
                <a:sym typeface="Dosis"/>
              </a:rPr>
              <a:t> aumentar las ventas cerradas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46"/>
          <p:cNvSpPr txBox="1"/>
          <p:nvPr>
            <p:ph type="ctrTitle"/>
          </p:nvPr>
        </p:nvSpPr>
        <p:spPr>
          <a:xfrm>
            <a:off x="4768110" y="2037908"/>
            <a:ext cx="3527100" cy="20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MUCHAS GRACIAS</a:t>
            </a:r>
            <a:endParaRPr/>
          </a:p>
        </p:txBody>
      </p:sp>
      <p:grpSp>
        <p:nvGrpSpPr>
          <p:cNvPr id="1383" name="Google Shape;1383;p46"/>
          <p:cNvGrpSpPr/>
          <p:nvPr/>
        </p:nvGrpSpPr>
        <p:grpSpPr>
          <a:xfrm>
            <a:off x="871268" y="734999"/>
            <a:ext cx="4030405" cy="3027493"/>
            <a:chOff x="2477163" y="1156239"/>
            <a:chExt cx="4030405" cy="3027493"/>
          </a:xfrm>
        </p:grpSpPr>
        <p:sp>
          <p:nvSpPr>
            <p:cNvPr id="1384" name="Google Shape;1384;p46"/>
            <p:cNvSpPr/>
            <p:nvPr/>
          </p:nvSpPr>
          <p:spPr>
            <a:xfrm>
              <a:off x="3250799" y="1647095"/>
              <a:ext cx="453900" cy="6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5300321" y="3064784"/>
              <a:ext cx="911209" cy="479306"/>
            </a:xfrm>
            <a:custGeom>
              <a:rect b="b" l="l" r="r" t="t"/>
              <a:pathLst>
                <a:path extrusionOk="0" h="8453" w="16070">
                  <a:moveTo>
                    <a:pt x="8035" y="1"/>
                  </a:moveTo>
                  <a:cubicBezTo>
                    <a:pt x="6162" y="1"/>
                    <a:pt x="4289" y="413"/>
                    <a:pt x="2861" y="1237"/>
                  </a:cubicBezTo>
                  <a:cubicBezTo>
                    <a:pt x="1" y="2889"/>
                    <a:pt x="1" y="5565"/>
                    <a:pt x="2861" y="7214"/>
                  </a:cubicBezTo>
                  <a:cubicBezTo>
                    <a:pt x="4289" y="8039"/>
                    <a:pt x="6162" y="8452"/>
                    <a:pt x="8035" y="8452"/>
                  </a:cubicBezTo>
                  <a:cubicBezTo>
                    <a:pt x="9908" y="8452"/>
                    <a:pt x="11781" y="8039"/>
                    <a:pt x="13209" y="7214"/>
                  </a:cubicBezTo>
                  <a:cubicBezTo>
                    <a:pt x="16066" y="5565"/>
                    <a:pt x="16069" y="2889"/>
                    <a:pt x="13209" y="1237"/>
                  </a:cubicBezTo>
                  <a:cubicBezTo>
                    <a:pt x="11781" y="413"/>
                    <a:pt x="9908" y="1"/>
                    <a:pt x="8035" y="1"/>
                  </a:cubicBez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5074305" y="1544537"/>
              <a:ext cx="677992" cy="325813"/>
            </a:xfrm>
            <a:custGeom>
              <a:rect b="b" l="l" r="r" t="t"/>
              <a:pathLst>
                <a:path extrusionOk="0" h="5746" w="11957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5512276" y="1536372"/>
              <a:ext cx="256295" cy="262136"/>
            </a:xfrm>
            <a:custGeom>
              <a:rect b="b" l="l" r="r" t="t"/>
              <a:pathLst>
                <a:path extrusionOk="0" h="4623" w="452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5881863" y="3159136"/>
              <a:ext cx="79610" cy="136256"/>
            </a:xfrm>
            <a:custGeom>
              <a:rect b="b" l="l" r="r" t="t"/>
              <a:pathLst>
                <a:path extrusionOk="0" h="2403" w="1404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5657604" y="3049191"/>
              <a:ext cx="83636" cy="146916"/>
            </a:xfrm>
            <a:custGeom>
              <a:rect b="b" l="l" r="r" t="t"/>
              <a:pathLst>
                <a:path extrusionOk="0" h="2591" w="1475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5596252" y="2032801"/>
              <a:ext cx="412681" cy="1205098"/>
            </a:xfrm>
            <a:custGeom>
              <a:rect b="b" l="l" r="r" t="t"/>
              <a:pathLst>
                <a:path extrusionOk="0" h="21253" w="7278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6"/>
            <p:cNvSpPr/>
            <p:nvPr/>
          </p:nvSpPr>
          <p:spPr>
            <a:xfrm>
              <a:off x="5613830" y="1535351"/>
              <a:ext cx="381494" cy="650094"/>
            </a:xfrm>
            <a:custGeom>
              <a:rect b="b" l="l" r="r" t="t"/>
              <a:pathLst>
                <a:path extrusionOk="0" h="11465" w="6728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5629366" y="1182832"/>
              <a:ext cx="218702" cy="218928"/>
            </a:xfrm>
            <a:custGeom>
              <a:rect b="b" l="l" r="r" t="t"/>
              <a:pathLst>
                <a:path extrusionOk="0" h="3861" w="3857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6"/>
            <p:cNvSpPr/>
            <p:nvPr/>
          </p:nvSpPr>
          <p:spPr>
            <a:xfrm>
              <a:off x="5881126" y="1369950"/>
              <a:ext cx="46666" cy="114596"/>
            </a:xfrm>
            <a:custGeom>
              <a:rect b="b" l="l" r="r" t="t"/>
              <a:pathLst>
                <a:path extrusionOk="0" h="2021" w="823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5894281" y="1250478"/>
              <a:ext cx="59821" cy="123385"/>
            </a:xfrm>
            <a:custGeom>
              <a:rect b="b" l="l" r="r" t="t"/>
              <a:pathLst>
                <a:path extrusionOk="0" h="2176" w="1055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3509186" y="2015480"/>
              <a:ext cx="592598" cy="347473"/>
            </a:xfrm>
            <a:custGeom>
              <a:rect b="b" l="l" r="r" t="t"/>
              <a:pathLst>
                <a:path extrusionOk="0" h="6128" w="10451">
                  <a:moveTo>
                    <a:pt x="699" y="1"/>
                  </a:moveTo>
                  <a:cubicBezTo>
                    <a:pt x="597" y="1"/>
                    <a:pt x="536" y="9"/>
                    <a:pt x="536" y="9"/>
                  </a:cubicBezTo>
                  <a:cubicBezTo>
                    <a:pt x="536" y="9"/>
                    <a:pt x="0" y="825"/>
                    <a:pt x="867" y="2259"/>
                  </a:cubicBezTo>
                  <a:cubicBezTo>
                    <a:pt x="867" y="2259"/>
                    <a:pt x="3085" y="5743"/>
                    <a:pt x="3666" y="6064"/>
                  </a:cubicBezTo>
                  <a:cubicBezTo>
                    <a:pt x="3745" y="6108"/>
                    <a:pt x="3886" y="6128"/>
                    <a:pt x="4072" y="6128"/>
                  </a:cubicBezTo>
                  <a:cubicBezTo>
                    <a:pt x="5239" y="6128"/>
                    <a:pt x="8159" y="5366"/>
                    <a:pt x="8430" y="5242"/>
                  </a:cubicBezTo>
                  <a:cubicBezTo>
                    <a:pt x="8747" y="5102"/>
                    <a:pt x="9031" y="5037"/>
                    <a:pt x="9304" y="4883"/>
                  </a:cubicBezTo>
                  <a:cubicBezTo>
                    <a:pt x="9635" y="4703"/>
                    <a:pt x="9979" y="4587"/>
                    <a:pt x="10232" y="4286"/>
                  </a:cubicBezTo>
                  <a:cubicBezTo>
                    <a:pt x="10304" y="4201"/>
                    <a:pt x="10365" y="4095"/>
                    <a:pt x="10348" y="3986"/>
                  </a:cubicBezTo>
                  <a:cubicBezTo>
                    <a:pt x="10337" y="3931"/>
                    <a:pt x="10307" y="3880"/>
                    <a:pt x="10296" y="3826"/>
                  </a:cubicBezTo>
                  <a:cubicBezTo>
                    <a:pt x="10280" y="3736"/>
                    <a:pt x="10310" y="3645"/>
                    <a:pt x="10283" y="3563"/>
                  </a:cubicBezTo>
                  <a:cubicBezTo>
                    <a:pt x="10242" y="3447"/>
                    <a:pt x="10096" y="3392"/>
                    <a:pt x="10061" y="3276"/>
                  </a:cubicBezTo>
                  <a:cubicBezTo>
                    <a:pt x="10047" y="3225"/>
                    <a:pt x="10058" y="3170"/>
                    <a:pt x="10051" y="3116"/>
                  </a:cubicBezTo>
                  <a:cubicBezTo>
                    <a:pt x="10044" y="3020"/>
                    <a:pt x="9921" y="2917"/>
                    <a:pt x="9850" y="2856"/>
                  </a:cubicBezTo>
                  <a:cubicBezTo>
                    <a:pt x="9812" y="2822"/>
                    <a:pt x="9720" y="2771"/>
                    <a:pt x="9751" y="2709"/>
                  </a:cubicBezTo>
                  <a:cubicBezTo>
                    <a:pt x="9784" y="2631"/>
                    <a:pt x="9822" y="2594"/>
                    <a:pt x="10082" y="2242"/>
                  </a:cubicBezTo>
                  <a:cubicBezTo>
                    <a:pt x="10337" y="1890"/>
                    <a:pt x="10450" y="1648"/>
                    <a:pt x="10276" y="1525"/>
                  </a:cubicBezTo>
                  <a:cubicBezTo>
                    <a:pt x="10229" y="1492"/>
                    <a:pt x="10184" y="1476"/>
                    <a:pt x="10140" y="1476"/>
                  </a:cubicBezTo>
                  <a:cubicBezTo>
                    <a:pt x="9962" y="1476"/>
                    <a:pt x="9795" y="1726"/>
                    <a:pt x="9508" y="2054"/>
                  </a:cubicBezTo>
                  <a:cubicBezTo>
                    <a:pt x="9164" y="2447"/>
                    <a:pt x="8471" y="3246"/>
                    <a:pt x="8329" y="3246"/>
                  </a:cubicBezTo>
                  <a:cubicBezTo>
                    <a:pt x="8323" y="3246"/>
                    <a:pt x="8318" y="3245"/>
                    <a:pt x="8314" y="3242"/>
                  </a:cubicBezTo>
                  <a:cubicBezTo>
                    <a:pt x="8218" y="3174"/>
                    <a:pt x="8136" y="2771"/>
                    <a:pt x="7935" y="2556"/>
                  </a:cubicBezTo>
                  <a:cubicBezTo>
                    <a:pt x="7826" y="2440"/>
                    <a:pt x="7674" y="2369"/>
                    <a:pt x="7576" y="2369"/>
                  </a:cubicBezTo>
                  <a:cubicBezTo>
                    <a:pt x="7499" y="2369"/>
                    <a:pt x="7455" y="2413"/>
                    <a:pt x="7491" y="2512"/>
                  </a:cubicBezTo>
                  <a:cubicBezTo>
                    <a:pt x="7536" y="2638"/>
                    <a:pt x="7607" y="3095"/>
                    <a:pt x="7648" y="3300"/>
                  </a:cubicBezTo>
                  <a:cubicBezTo>
                    <a:pt x="7689" y="3505"/>
                    <a:pt x="7774" y="3877"/>
                    <a:pt x="7624" y="4061"/>
                  </a:cubicBezTo>
                  <a:cubicBezTo>
                    <a:pt x="7470" y="4245"/>
                    <a:pt x="4287" y="4457"/>
                    <a:pt x="4287" y="4457"/>
                  </a:cubicBezTo>
                  <a:cubicBezTo>
                    <a:pt x="4287" y="4457"/>
                    <a:pt x="2836" y="1515"/>
                    <a:pt x="2286" y="795"/>
                  </a:cubicBezTo>
                  <a:cubicBezTo>
                    <a:pt x="1744" y="87"/>
                    <a:pt x="1019" y="1"/>
                    <a:pt x="6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46"/>
            <p:cNvSpPr/>
            <p:nvPr/>
          </p:nvSpPr>
          <p:spPr>
            <a:xfrm>
              <a:off x="5641331" y="1199333"/>
              <a:ext cx="330009" cy="403722"/>
            </a:xfrm>
            <a:custGeom>
              <a:rect b="b" l="l" r="r" t="t"/>
              <a:pathLst>
                <a:path extrusionOk="0" h="7120" w="582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6"/>
            <p:cNvSpPr/>
            <p:nvPr/>
          </p:nvSpPr>
          <p:spPr>
            <a:xfrm>
              <a:off x="5629877" y="1156239"/>
              <a:ext cx="290544" cy="229078"/>
            </a:xfrm>
            <a:custGeom>
              <a:rect b="b" l="l" r="r" t="t"/>
              <a:pathLst>
                <a:path extrusionOk="0" h="4040" w="5124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5899724" y="1223545"/>
              <a:ext cx="46269" cy="34589"/>
            </a:xfrm>
            <a:custGeom>
              <a:rect b="b" l="l" r="r" t="t"/>
              <a:pathLst>
                <a:path extrusionOk="0" h="610" w="816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5760746" y="1462262"/>
              <a:ext cx="110003" cy="67986"/>
            </a:xfrm>
            <a:custGeom>
              <a:rect b="b" l="l" r="r" t="t"/>
              <a:pathLst>
                <a:path extrusionOk="0" h="1199" w="194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5763638" y="1346362"/>
              <a:ext cx="24042" cy="25006"/>
            </a:xfrm>
            <a:custGeom>
              <a:rect b="b" l="l" r="r" t="t"/>
              <a:pathLst>
                <a:path extrusionOk="0" h="441" w="424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5776396" y="1305423"/>
              <a:ext cx="29485" cy="22397"/>
            </a:xfrm>
            <a:custGeom>
              <a:rect b="b" l="l" r="r" t="t"/>
              <a:pathLst>
                <a:path extrusionOk="0" h="395" w="52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5738689" y="1441962"/>
              <a:ext cx="30222" cy="20470"/>
            </a:xfrm>
            <a:custGeom>
              <a:rect b="b" l="l" r="r" t="t"/>
              <a:pathLst>
                <a:path extrusionOk="0" h="361" w="533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5655053" y="1299242"/>
              <a:ext cx="28295" cy="24325"/>
            </a:xfrm>
            <a:custGeom>
              <a:rect b="b" l="l" r="r" t="t"/>
              <a:pathLst>
                <a:path extrusionOk="0" h="429" w="499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5667073" y="1342846"/>
              <a:ext cx="24042" cy="25233"/>
            </a:xfrm>
            <a:custGeom>
              <a:rect b="b" l="l" r="r" t="t"/>
              <a:pathLst>
                <a:path extrusionOk="0" h="445" w="424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5686636" y="1344037"/>
              <a:ext cx="41846" cy="72466"/>
            </a:xfrm>
            <a:custGeom>
              <a:rect b="b" l="l" r="r" t="t"/>
              <a:pathLst>
                <a:path extrusionOk="0" h="1278" w="738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5748782" y="3244530"/>
              <a:ext cx="232650" cy="212578"/>
            </a:xfrm>
            <a:custGeom>
              <a:rect b="b" l="l" r="r" t="t"/>
              <a:pathLst>
                <a:path extrusionOk="0" h="3749" w="4103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5466970" y="3166394"/>
              <a:ext cx="304096" cy="156499"/>
            </a:xfrm>
            <a:custGeom>
              <a:rect b="b" l="l" r="r" t="t"/>
              <a:pathLst>
                <a:path extrusionOk="0" h="2760" w="5363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5681419" y="2260177"/>
              <a:ext cx="110910" cy="358813"/>
            </a:xfrm>
            <a:custGeom>
              <a:rect b="b" l="l" r="r" t="t"/>
              <a:pathLst>
                <a:path extrusionOk="0" h="6328" w="1956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9" name="Google Shape;1409;p46"/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1410" name="Google Shape;1410;p46"/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rgbClr val="1FB2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rect b="b" l="l" r="r" t="t"/>
                <a:pathLst>
                  <a:path extrusionOk="0" h="23578" w="12426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46"/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rect b="b" l="l" r="r" t="t"/>
                <a:pathLst>
                  <a:path extrusionOk="0" h="14835" w="18806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46"/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rect b="b" l="l" r="r" t="t"/>
                <a:pathLst>
                  <a:path extrusionOk="0" h="23578" w="12426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46"/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rect b="b" l="l" r="r" t="t"/>
                <a:pathLst>
                  <a:path extrusionOk="0" h="34497" w="15579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46"/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rect b="b" l="l" r="r" t="t"/>
                <a:pathLst>
                  <a:path extrusionOk="0" h="90021" w="73911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46"/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rect b="b" l="l" r="r" t="t"/>
                <a:pathLst>
                  <a:path extrusionOk="0" h="61551" w="13347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46"/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rect b="b" l="l" r="r" t="t"/>
                <a:pathLst>
                  <a:path extrusionOk="0" h="22525" w="14122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46"/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rect b="b" l="l" r="r" t="t"/>
                <a:pathLst>
                  <a:path extrusionOk="0" h="15256" w="13934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46"/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rect b="b" l="l" r="r" t="t"/>
                <a:pathLst>
                  <a:path extrusionOk="0" h="15152" w="27225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46"/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46"/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rect b="b" l="l" r="r" t="t"/>
                <a:pathLst>
                  <a:path extrusionOk="0" h="394" w="522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46"/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rect b="b" l="l" r="r" t="t"/>
                <a:pathLst>
                  <a:path extrusionOk="0" h="6666" w="19659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46"/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rect b="b" l="l" r="r" t="t"/>
                <a:pathLst>
                  <a:path extrusionOk="0" h="14897" w="19955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46"/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rect b="b" l="l" r="r" t="t"/>
                <a:pathLst>
                  <a:path extrusionOk="0" h="33676" w="13282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46"/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rect b="b" l="l" r="r" t="t"/>
                <a:pathLst>
                  <a:path extrusionOk="0" h="22525" w="14554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46"/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rect b="b" l="l" r="r" t="t"/>
                <a:pathLst>
                  <a:path extrusionOk="0" h="46147" w="35553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46"/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rect b="b" l="l" r="r" t="t"/>
                <a:pathLst>
                  <a:path extrusionOk="0" h="15256" w="13934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46"/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rect b="b" l="l" r="r" t="t"/>
                <a:pathLst>
                  <a:path extrusionOk="0" h="14896" w="27553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46"/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rect b="b" l="l" r="r" t="t"/>
                <a:pathLst>
                  <a:path extrusionOk="0" h="47066" w="29304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46"/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rect b="b" l="l" r="r" t="t"/>
                <a:pathLst>
                  <a:path extrusionOk="0" h="47082" w="32152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46"/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rect b="b" l="l" r="r" t="t"/>
                <a:pathLst>
                  <a:path extrusionOk="0" h="27133" w="13414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46"/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rect b="b" l="l" r="r" t="t"/>
                <a:pathLst>
                  <a:path extrusionOk="0" h="22423" w="12376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46"/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rect b="b" l="l" r="r" t="t"/>
                <a:pathLst>
                  <a:path extrusionOk="0" h="47083" w="23884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46"/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rect b="b" l="l" r="r" t="t"/>
                <a:pathLst>
                  <a:path extrusionOk="0" h="22484" w="53537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46"/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rect b="b" l="l" r="r" t="t"/>
                <a:pathLst>
                  <a:path extrusionOk="0" h="63237" w="13726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46"/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rect b="b" l="l" r="r" t="t"/>
                <a:pathLst>
                  <a:path extrusionOk="0" h="90030" w="7415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46"/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rect b="b" l="l" r="r" t="t"/>
                <a:pathLst>
                  <a:path extrusionOk="0" h="16430" w="18652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46"/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rect b="b" l="l" r="r" t="t"/>
                <a:pathLst>
                  <a:path extrusionOk="0" h="33892" w="5425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46"/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rect b="b" l="l" r="r" t="t"/>
                <a:pathLst>
                  <a:path extrusionOk="0" h="27130" w="13414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46"/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rect b="b" l="l" r="r" t="t"/>
                <a:pathLst>
                  <a:path extrusionOk="0" h="101894" w="55696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46"/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rect b="b" l="l" r="r" t="t"/>
                <a:pathLst>
                  <a:path extrusionOk="0" h="29578" w="53537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46"/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rect b="b" l="l" r="r" t="t"/>
                <a:pathLst>
                  <a:path extrusionOk="0" h="209528" w="95973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3" name="Google Shape;1443;p46"/>
            <p:cNvSpPr/>
            <p:nvPr/>
          </p:nvSpPr>
          <p:spPr>
            <a:xfrm>
              <a:off x="3080458" y="3497793"/>
              <a:ext cx="911039" cy="479250"/>
            </a:xfrm>
            <a:custGeom>
              <a:rect b="b" l="l" r="r" t="t"/>
              <a:pathLst>
                <a:path extrusionOk="0" h="8452" w="16067">
                  <a:moveTo>
                    <a:pt x="8034" y="0"/>
                  </a:moveTo>
                  <a:cubicBezTo>
                    <a:pt x="6161" y="0"/>
                    <a:pt x="4288" y="412"/>
                    <a:pt x="2858" y="1237"/>
                  </a:cubicBezTo>
                  <a:cubicBezTo>
                    <a:pt x="1" y="2889"/>
                    <a:pt x="1" y="5564"/>
                    <a:pt x="2858" y="7213"/>
                  </a:cubicBezTo>
                  <a:cubicBezTo>
                    <a:pt x="4288" y="8039"/>
                    <a:pt x="6161" y="8451"/>
                    <a:pt x="8034" y="8451"/>
                  </a:cubicBezTo>
                  <a:cubicBezTo>
                    <a:pt x="9906" y="8451"/>
                    <a:pt x="11779" y="8039"/>
                    <a:pt x="13209" y="7213"/>
                  </a:cubicBezTo>
                  <a:cubicBezTo>
                    <a:pt x="16066" y="5564"/>
                    <a:pt x="16066" y="2889"/>
                    <a:pt x="13209" y="1237"/>
                  </a:cubicBezTo>
                  <a:cubicBezTo>
                    <a:pt x="11779" y="412"/>
                    <a:pt x="9906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6131064" y="2201144"/>
              <a:ext cx="287822" cy="570370"/>
            </a:xfrm>
            <a:custGeom>
              <a:rect b="b" l="l" r="r" t="t"/>
              <a:pathLst>
                <a:path extrusionOk="0" h="10059" w="5076">
                  <a:moveTo>
                    <a:pt x="3724" y="0"/>
                  </a:moveTo>
                  <a:cubicBezTo>
                    <a:pt x="2730" y="0"/>
                    <a:pt x="854" y="1251"/>
                    <a:pt x="379" y="4260"/>
                  </a:cubicBezTo>
                  <a:cubicBezTo>
                    <a:pt x="0" y="6663"/>
                    <a:pt x="506" y="9455"/>
                    <a:pt x="506" y="9455"/>
                  </a:cubicBezTo>
                  <a:lnTo>
                    <a:pt x="1564" y="10058"/>
                  </a:lnTo>
                  <a:cubicBezTo>
                    <a:pt x="1533" y="6925"/>
                    <a:pt x="2680" y="4493"/>
                    <a:pt x="3567" y="3342"/>
                  </a:cubicBezTo>
                  <a:cubicBezTo>
                    <a:pt x="5075" y="1393"/>
                    <a:pt x="4881" y="390"/>
                    <a:pt x="4045" y="55"/>
                  </a:cubicBezTo>
                  <a:cubicBezTo>
                    <a:pt x="3954" y="19"/>
                    <a:pt x="3846" y="0"/>
                    <a:pt x="372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6"/>
            <p:cNvSpPr/>
            <p:nvPr/>
          </p:nvSpPr>
          <p:spPr>
            <a:xfrm>
              <a:off x="6144446" y="2201144"/>
              <a:ext cx="252383" cy="570370"/>
            </a:xfrm>
            <a:custGeom>
              <a:rect b="b" l="l" r="r" t="t"/>
              <a:pathLst>
                <a:path extrusionOk="0" h="10059" w="4451">
                  <a:moveTo>
                    <a:pt x="3488" y="0"/>
                  </a:moveTo>
                  <a:cubicBezTo>
                    <a:pt x="2495" y="0"/>
                    <a:pt x="618" y="1253"/>
                    <a:pt x="143" y="4260"/>
                  </a:cubicBezTo>
                  <a:cubicBezTo>
                    <a:pt x="38" y="4915"/>
                    <a:pt x="0" y="5598"/>
                    <a:pt x="0" y="6246"/>
                  </a:cubicBezTo>
                  <a:cubicBezTo>
                    <a:pt x="0" y="7977"/>
                    <a:pt x="270" y="9455"/>
                    <a:pt x="270" y="9455"/>
                  </a:cubicBezTo>
                  <a:lnTo>
                    <a:pt x="1328" y="10058"/>
                  </a:lnTo>
                  <a:lnTo>
                    <a:pt x="1328" y="9949"/>
                  </a:lnTo>
                  <a:cubicBezTo>
                    <a:pt x="1325" y="6871"/>
                    <a:pt x="2454" y="4479"/>
                    <a:pt x="3331" y="3342"/>
                  </a:cubicBezTo>
                  <a:cubicBezTo>
                    <a:pt x="4133" y="2308"/>
                    <a:pt x="4450" y="1540"/>
                    <a:pt x="4450" y="997"/>
                  </a:cubicBezTo>
                  <a:cubicBezTo>
                    <a:pt x="4450" y="516"/>
                    <a:pt x="4201" y="213"/>
                    <a:pt x="3809" y="55"/>
                  </a:cubicBezTo>
                  <a:cubicBezTo>
                    <a:pt x="3716" y="18"/>
                    <a:pt x="3611" y="0"/>
                    <a:pt x="3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6"/>
            <p:cNvSpPr/>
            <p:nvPr/>
          </p:nvSpPr>
          <p:spPr>
            <a:xfrm>
              <a:off x="6167297" y="2230630"/>
              <a:ext cx="171638" cy="463089"/>
            </a:xfrm>
            <a:custGeom>
              <a:rect b="b" l="l" r="r" t="t"/>
              <a:pathLst>
                <a:path extrusionOk="0" h="8167" w="3027">
                  <a:moveTo>
                    <a:pt x="2941" y="1"/>
                  </a:moveTo>
                  <a:cubicBezTo>
                    <a:pt x="2923" y="1"/>
                    <a:pt x="2905" y="7"/>
                    <a:pt x="2891" y="20"/>
                  </a:cubicBezTo>
                  <a:cubicBezTo>
                    <a:pt x="1396" y="1399"/>
                    <a:pt x="0" y="4880"/>
                    <a:pt x="348" y="8098"/>
                  </a:cubicBezTo>
                  <a:cubicBezTo>
                    <a:pt x="351" y="8136"/>
                    <a:pt x="385" y="8163"/>
                    <a:pt x="423" y="8166"/>
                  </a:cubicBezTo>
                  <a:cubicBezTo>
                    <a:pt x="426" y="8166"/>
                    <a:pt x="430" y="8166"/>
                    <a:pt x="433" y="8163"/>
                  </a:cubicBezTo>
                  <a:cubicBezTo>
                    <a:pt x="474" y="8160"/>
                    <a:pt x="505" y="8122"/>
                    <a:pt x="498" y="8081"/>
                  </a:cubicBezTo>
                  <a:cubicBezTo>
                    <a:pt x="153" y="4910"/>
                    <a:pt x="1525" y="1484"/>
                    <a:pt x="2993" y="133"/>
                  </a:cubicBezTo>
                  <a:cubicBezTo>
                    <a:pt x="3023" y="102"/>
                    <a:pt x="3027" y="54"/>
                    <a:pt x="2996" y="24"/>
                  </a:cubicBezTo>
                  <a:cubicBezTo>
                    <a:pt x="2982" y="9"/>
                    <a:pt x="296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6"/>
            <p:cNvSpPr/>
            <p:nvPr/>
          </p:nvSpPr>
          <p:spPr>
            <a:xfrm>
              <a:off x="6174441" y="2365581"/>
              <a:ext cx="333127" cy="503518"/>
            </a:xfrm>
            <a:custGeom>
              <a:rect b="b" l="l" r="r" t="t"/>
              <a:pathLst>
                <a:path extrusionOk="0" h="8880" w="5875">
                  <a:moveTo>
                    <a:pt x="4656" y="0"/>
                  </a:moveTo>
                  <a:cubicBezTo>
                    <a:pt x="4615" y="0"/>
                    <a:pt x="4573" y="2"/>
                    <a:pt x="4532" y="5"/>
                  </a:cubicBezTo>
                  <a:cubicBezTo>
                    <a:pt x="4318" y="19"/>
                    <a:pt x="4109" y="114"/>
                    <a:pt x="3921" y="221"/>
                  </a:cubicBezTo>
                  <a:cubicBezTo>
                    <a:pt x="3318" y="555"/>
                    <a:pt x="2973" y="1271"/>
                    <a:pt x="2331" y="1531"/>
                  </a:cubicBezTo>
                  <a:cubicBezTo>
                    <a:pt x="2082" y="1629"/>
                    <a:pt x="1809" y="1654"/>
                    <a:pt x="1553" y="1722"/>
                  </a:cubicBezTo>
                  <a:cubicBezTo>
                    <a:pt x="1294" y="1790"/>
                    <a:pt x="1031" y="1920"/>
                    <a:pt x="911" y="2159"/>
                  </a:cubicBezTo>
                  <a:cubicBezTo>
                    <a:pt x="676" y="2630"/>
                    <a:pt x="1113" y="3210"/>
                    <a:pt x="949" y="3712"/>
                  </a:cubicBezTo>
                  <a:cubicBezTo>
                    <a:pt x="802" y="4152"/>
                    <a:pt x="372" y="4323"/>
                    <a:pt x="130" y="4722"/>
                  </a:cubicBezTo>
                  <a:cubicBezTo>
                    <a:pt x="24" y="4896"/>
                    <a:pt x="0" y="5098"/>
                    <a:pt x="17" y="5299"/>
                  </a:cubicBezTo>
                  <a:cubicBezTo>
                    <a:pt x="44" y="5643"/>
                    <a:pt x="95" y="5896"/>
                    <a:pt x="259" y="6278"/>
                  </a:cubicBezTo>
                  <a:cubicBezTo>
                    <a:pt x="396" y="6596"/>
                    <a:pt x="799" y="7158"/>
                    <a:pt x="799" y="7158"/>
                  </a:cubicBezTo>
                  <a:cubicBezTo>
                    <a:pt x="809" y="7169"/>
                    <a:pt x="3703" y="8838"/>
                    <a:pt x="3730" y="8855"/>
                  </a:cubicBezTo>
                  <a:cubicBezTo>
                    <a:pt x="3760" y="8872"/>
                    <a:pt x="3796" y="8879"/>
                    <a:pt x="3835" y="8879"/>
                  </a:cubicBezTo>
                  <a:cubicBezTo>
                    <a:pt x="4014" y="8879"/>
                    <a:pt x="4266" y="8723"/>
                    <a:pt x="4372" y="8650"/>
                  </a:cubicBezTo>
                  <a:cubicBezTo>
                    <a:pt x="4597" y="8500"/>
                    <a:pt x="4781" y="8285"/>
                    <a:pt x="4904" y="8043"/>
                  </a:cubicBezTo>
                  <a:cubicBezTo>
                    <a:pt x="5044" y="7760"/>
                    <a:pt x="5079" y="7459"/>
                    <a:pt x="5038" y="7145"/>
                  </a:cubicBezTo>
                  <a:cubicBezTo>
                    <a:pt x="5014" y="6985"/>
                    <a:pt x="4966" y="6828"/>
                    <a:pt x="4921" y="6671"/>
                  </a:cubicBezTo>
                  <a:cubicBezTo>
                    <a:pt x="4877" y="6514"/>
                    <a:pt x="4833" y="6360"/>
                    <a:pt x="4789" y="6207"/>
                  </a:cubicBezTo>
                  <a:cubicBezTo>
                    <a:pt x="4744" y="6053"/>
                    <a:pt x="4700" y="5896"/>
                    <a:pt x="4720" y="5739"/>
                  </a:cubicBezTo>
                  <a:cubicBezTo>
                    <a:pt x="4761" y="5422"/>
                    <a:pt x="5044" y="5200"/>
                    <a:pt x="5297" y="5008"/>
                  </a:cubicBezTo>
                  <a:cubicBezTo>
                    <a:pt x="5580" y="4797"/>
                    <a:pt x="5874" y="4517"/>
                    <a:pt x="5874" y="4138"/>
                  </a:cubicBezTo>
                  <a:cubicBezTo>
                    <a:pt x="5874" y="3845"/>
                    <a:pt x="5720" y="3572"/>
                    <a:pt x="5539" y="3340"/>
                  </a:cubicBezTo>
                  <a:cubicBezTo>
                    <a:pt x="5355" y="3108"/>
                    <a:pt x="5140" y="2903"/>
                    <a:pt x="4976" y="2661"/>
                  </a:cubicBezTo>
                  <a:cubicBezTo>
                    <a:pt x="4857" y="2486"/>
                    <a:pt x="4764" y="2278"/>
                    <a:pt x="4781" y="2070"/>
                  </a:cubicBezTo>
                  <a:cubicBezTo>
                    <a:pt x="4795" y="1937"/>
                    <a:pt x="4850" y="1814"/>
                    <a:pt x="4912" y="1698"/>
                  </a:cubicBezTo>
                  <a:cubicBezTo>
                    <a:pt x="5048" y="1449"/>
                    <a:pt x="5225" y="1224"/>
                    <a:pt x="5317" y="958"/>
                  </a:cubicBezTo>
                  <a:cubicBezTo>
                    <a:pt x="5410" y="692"/>
                    <a:pt x="5396" y="356"/>
                    <a:pt x="5188" y="166"/>
                  </a:cubicBezTo>
                  <a:cubicBezTo>
                    <a:pt x="5047" y="39"/>
                    <a:pt x="4851" y="0"/>
                    <a:pt x="4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6277186" y="2392572"/>
              <a:ext cx="148674" cy="423284"/>
            </a:xfrm>
            <a:custGeom>
              <a:rect b="b" l="l" r="r" t="t"/>
              <a:pathLst>
                <a:path extrusionOk="0" h="7465" w="2622">
                  <a:moveTo>
                    <a:pt x="2537" y="1"/>
                  </a:moveTo>
                  <a:cubicBezTo>
                    <a:pt x="2519" y="1"/>
                    <a:pt x="2500" y="7"/>
                    <a:pt x="2485" y="21"/>
                  </a:cubicBezTo>
                  <a:cubicBezTo>
                    <a:pt x="1441" y="1000"/>
                    <a:pt x="0" y="4359"/>
                    <a:pt x="126" y="7393"/>
                  </a:cubicBezTo>
                  <a:cubicBezTo>
                    <a:pt x="130" y="7434"/>
                    <a:pt x="161" y="7465"/>
                    <a:pt x="202" y="7465"/>
                  </a:cubicBezTo>
                  <a:lnTo>
                    <a:pt x="205" y="7465"/>
                  </a:lnTo>
                  <a:cubicBezTo>
                    <a:pt x="246" y="7461"/>
                    <a:pt x="280" y="7427"/>
                    <a:pt x="277" y="7386"/>
                  </a:cubicBezTo>
                  <a:cubicBezTo>
                    <a:pt x="154" y="4393"/>
                    <a:pt x="1564" y="1089"/>
                    <a:pt x="2588" y="129"/>
                  </a:cubicBezTo>
                  <a:cubicBezTo>
                    <a:pt x="2618" y="102"/>
                    <a:pt x="2621" y="55"/>
                    <a:pt x="2591" y="24"/>
                  </a:cubicBezTo>
                  <a:cubicBezTo>
                    <a:pt x="2577" y="8"/>
                    <a:pt x="2557" y="1"/>
                    <a:pt x="2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6"/>
            <p:cNvSpPr/>
            <p:nvPr/>
          </p:nvSpPr>
          <p:spPr>
            <a:xfrm>
              <a:off x="6309280" y="2586664"/>
              <a:ext cx="133421" cy="28691"/>
            </a:xfrm>
            <a:custGeom>
              <a:rect b="b" l="l" r="r" t="t"/>
              <a:pathLst>
                <a:path extrusionOk="0" h="506" w="2353">
                  <a:moveTo>
                    <a:pt x="2271" y="0"/>
                  </a:moveTo>
                  <a:cubicBezTo>
                    <a:pt x="2260" y="3"/>
                    <a:pt x="1042" y="55"/>
                    <a:pt x="62" y="359"/>
                  </a:cubicBezTo>
                  <a:cubicBezTo>
                    <a:pt x="21" y="372"/>
                    <a:pt x="1" y="413"/>
                    <a:pt x="11" y="454"/>
                  </a:cubicBezTo>
                  <a:cubicBezTo>
                    <a:pt x="21" y="485"/>
                    <a:pt x="52" y="506"/>
                    <a:pt x="86" y="506"/>
                  </a:cubicBezTo>
                  <a:cubicBezTo>
                    <a:pt x="93" y="506"/>
                    <a:pt x="100" y="506"/>
                    <a:pt x="107" y="502"/>
                  </a:cubicBezTo>
                  <a:cubicBezTo>
                    <a:pt x="1069" y="205"/>
                    <a:pt x="2267" y="154"/>
                    <a:pt x="2277" y="154"/>
                  </a:cubicBezTo>
                  <a:cubicBezTo>
                    <a:pt x="2318" y="151"/>
                    <a:pt x="2353" y="116"/>
                    <a:pt x="2349" y="76"/>
                  </a:cubicBezTo>
                  <a:cubicBezTo>
                    <a:pt x="2349" y="35"/>
                    <a:pt x="2318" y="0"/>
                    <a:pt x="2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6"/>
            <p:cNvSpPr/>
            <p:nvPr/>
          </p:nvSpPr>
          <p:spPr>
            <a:xfrm>
              <a:off x="2558928" y="3595331"/>
              <a:ext cx="287822" cy="570541"/>
            </a:xfrm>
            <a:custGeom>
              <a:rect b="b" l="l" r="r" t="t"/>
              <a:pathLst>
                <a:path extrusionOk="0" h="10062" w="5076">
                  <a:moveTo>
                    <a:pt x="1352" y="0"/>
                  </a:moveTo>
                  <a:cubicBezTo>
                    <a:pt x="1230" y="0"/>
                    <a:pt x="1122" y="19"/>
                    <a:pt x="1031" y="55"/>
                  </a:cubicBezTo>
                  <a:cubicBezTo>
                    <a:pt x="195" y="390"/>
                    <a:pt x="1" y="1390"/>
                    <a:pt x="1509" y="3342"/>
                  </a:cubicBezTo>
                  <a:cubicBezTo>
                    <a:pt x="2397" y="4492"/>
                    <a:pt x="3544" y="6929"/>
                    <a:pt x="3516" y="10062"/>
                  </a:cubicBezTo>
                  <a:lnTo>
                    <a:pt x="4568" y="9455"/>
                  </a:lnTo>
                  <a:cubicBezTo>
                    <a:pt x="4568" y="9455"/>
                    <a:pt x="5075" y="6662"/>
                    <a:pt x="4697" y="4260"/>
                  </a:cubicBezTo>
                  <a:cubicBezTo>
                    <a:pt x="4223" y="1252"/>
                    <a:pt x="2345" y="0"/>
                    <a:pt x="135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6"/>
            <p:cNvSpPr/>
            <p:nvPr/>
          </p:nvSpPr>
          <p:spPr>
            <a:xfrm>
              <a:off x="2580758" y="3595331"/>
              <a:ext cx="252496" cy="570541"/>
            </a:xfrm>
            <a:custGeom>
              <a:rect b="b" l="l" r="r" t="t"/>
              <a:pathLst>
                <a:path extrusionOk="0" h="10062" w="4453">
                  <a:moveTo>
                    <a:pt x="967" y="1"/>
                  </a:moveTo>
                  <a:cubicBezTo>
                    <a:pt x="845" y="1"/>
                    <a:pt x="738" y="18"/>
                    <a:pt x="646" y="55"/>
                  </a:cubicBezTo>
                  <a:cubicBezTo>
                    <a:pt x="254" y="212"/>
                    <a:pt x="1" y="516"/>
                    <a:pt x="1" y="997"/>
                  </a:cubicBezTo>
                  <a:cubicBezTo>
                    <a:pt x="1" y="1540"/>
                    <a:pt x="322" y="2308"/>
                    <a:pt x="1124" y="3342"/>
                  </a:cubicBezTo>
                  <a:cubicBezTo>
                    <a:pt x="2001" y="4479"/>
                    <a:pt x="3131" y="6871"/>
                    <a:pt x="3131" y="9953"/>
                  </a:cubicBezTo>
                  <a:lnTo>
                    <a:pt x="3131" y="10062"/>
                  </a:lnTo>
                  <a:lnTo>
                    <a:pt x="4183" y="9455"/>
                  </a:lnTo>
                  <a:cubicBezTo>
                    <a:pt x="4183" y="9455"/>
                    <a:pt x="4452" y="7970"/>
                    <a:pt x="4452" y="6232"/>
                  </a:cubicBezTo>
                  <a:cubicBezTo>
                    <a:pt x="4452" y="5588"/>
                    <a:pt x="4414" y="4909"/>
                    <a:pt x="4312" y="4260"/>
                  </a:cubicBezTo>
                  <a:cubicBezTo>
                    <a:pt x="3838" y="1253"/>
                    <a:pt x="1960" y="1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6"/>
            <p:cNvSpPr/>
            <p:nvPr/>
          </p:nvSpPr>
          <p:spPr>
            <a:xfrm>
              <a:off x="2658044" y="3635476"/>
              <a:ext cx="150772" cy="521379"/>
            </a:xfrm>
            <a:custGeom>
              <a:rect b="b" l="l" r="r" t="t"/>
              <a:pathLst>
                <a:path extrusionOk="0" h="9195" w="2659">
                  <a:moveTo>
                    <a:pt x="89" y="1"/>
                  </a:moveTo>
                  <a:cubicBezTo>
                    <a:pt x="67" y="1"/>
                    <a:pt x="46" y="10"/>
                    <a:pt x="30" y="26"/>
                  </a:cubicBezTo>
                  <a:cubicBezTo>
                    <a:pt x="0" y="61"/>
                    <a:pt x="3" y="108"/>
                    <a:pt x="38" y="135"/>
                  </a:cubicBezTo>
                  <a:cubicBezTo>
                    <a:pt x="1837" y="1726"/>
                    <a:pt x="2502" y="4409"/>
                    <a:pt x="2253" y="9112"/>
                  </a:cubicBezTo>
                  <a:cubicBezTo>
                    <a:pt x="2249" y="9153"/>
                    <a:pt x="2283" y="9190"/>
                    <a:pt x="2328" y="9194"/>
                  </a:cubicBezTo>
                  <a:lnTo>
                    <a:pt x="2331" y="9194"/>
                  </a:lnTo>
                  <a:cubicBezTo>
                    <a:pt x="2372" y="9194"/>
                    <a:pt x="2406" y="9160"/>
                    <a:pt x="2410" y="9119"/>
                  </a:cubicBezTo>
                  <a:cubicBezTo>
                    <a:pt x="2659" y="4365"/>
                    <a:pt x="1983" y="1644"/>
                    <a:pt x="140" y="20"/>
                  </a:cubicBezTo>
                  <a:cubicBezTo>
                    <a:pt x="126" y="7"/>
                    <a:pt x="108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6"/>
            <p:cNvSpPr/>
            <p:nvPr/>
          </p:nvSpPr>
          <p:spPr>
            <a:xfrm>
              <a:off x="2477163" y="3813578"/>
              <a:ext cx="300523" cy="370154"/>
            </a:xfrm>
            <a:custGeom>
              <a:rect b="b" l="l" r="r" t="t"/>
              <a:pathLst>
                <a:path extrusionOk="0" h="6528" w="5300">
                  <a:moveTo>
                    <a:pt x="1380" y="1"/>
                  </a:moveTo>
                  <a:cubicBezTo>
                    <a:pt x="363" y="1"/>
                    <a:pt x="1" y="997"/>
                    <a:pt x="589" y="1674"/>
                  </a:cubicBezTo>
                  <a:cubicBezTo>
                    <a:pt x="1177" y="2347"/>
                    <a:pt x="2272" y="2834"/>
                    <a:pt x="3302" y="4223"/>
                  </a:cubicBezTo>
                  <a:cubicBezTo>
                    <a:pt x="4013" y="5182"/>
                    <a:pt x="4416" y="6527"/>
                    <a:pt x="4416" y="6527"/>
                  </a:cubicBezTo>
                  <a:lnTo>
                    <a:pt x="5276" y="6028"/>
                  </a:lnTo>
                  <a:cubicBezTo>
                    <a:pt x="5299" y="5019"/>
                    <a:pt x="4709" y="1671"/>
                    <a:pt x="2729" y="455"/>
                  </a:cubicBezTo>
                  <a:cubicBezTo>
                    <a:pt x="2203" y="131"/>
                    <a:pt x="1749" y="1"/>
                    <a:pt x="1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6"/>
            <p:cNvSpPr/>
            <p:nvPr/>
          </p:nvSpPr>
          <p:spPr>
            <a:xfrm>
              <a:off x="2548664" y="3849300"/>
              <a:ext cx="212181" cy="328421"/>
            </a:xfrm>
            <a:custGeom>
              <a:rect b="b" l="l" r="r" t="t"/>
              <a:pathLst>
                <a:path extrusionOk="0" h="5792" w="3742">
                  <a:moveTo>
                    <a:pt x="87" y="0"/>
                  </a:moveTo>
                  <a:cubicBezTo>
                    <a:pt x="56" y="0"/>
                    <a:pt x="27" y="19"/>
                    <a:pt x="14" y="50"/>
                  </a:cubicBezTo>
                  <a:cubicBezTo>
                    <a:pt x="1" y="91"/>
                    <a:pt x="18" y="136"/>
                    <a:pt x="59" y="153"/>
                  </a:cubicBezTo>
                  <a:cubicBezTo>
                    <a:pt x="1943" y="877"/>
                    <a:pt x="3390" y="3166"/>
                    <a:pt x="3581" y="5716"/>
                  </a:cubicBezTo>
                  <a:cubicBezTo>
                    <a:pt x="3585" y="5761"/>
                    <a:pt x="3618" y="5792"/>
                    <a:pt x="3659" y="5792"/>
                  </a:cubicBezTo>
                  <a:lnTo>
                    <a:pt x="3666" y="5792"/>
                  </a:lnTo>
                  <a:cubicBezTo>
                    <a:pt x="3711" y="5788"/>
                    <a:pt x="3741" y="5751"/>
                    <a:pt x="3738" y="5706"/>
                  </a:cubicBezTo>
                  <a:cubicBezTo>
                    <a:pt x="3544" y="3095"/>
                    <a:pt x="2055" y="754"/>
                    <a:pt x="116" y="6"/>
                  </a:cubicBezTo>
                  <a:cubicBezTo>
                    <a:pt x="107" y="2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6"/>
            <p:cNvSpPr/>
            <p:nvPr/>
          </p:nvSpPr>
          <p:spPr>
            <a:xfrm>
              <a:off x="3288330" y="3615677"/>
              <a:ext cx="172205" cy="209913"/>
            </a:xfrm>
            <a:custGeom>
              <a:rect b="b" l="l" r="r" t="t"/>
              <a:pathLst>
                <a:path extrusionOk="0" h="3702" w="3037">
                  <a:moveTo>
                    <a:pt x="0" y="1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8" y="1314"/>
                  </a:lnTo>
                  <a:cubicBezTo>
                    <a:pt x="72" y="1601"/>
                    <a:pt x="704" y="2362"/>
                    <a:pt x="1062" y="2858"/>
                  </a:cubicBezTo>
                  <a:cubicBezTo>
                    <a:pt x="1304" y="3189"/>
                    <a:pt x="1758" y="3611"/>
                    <a:pt x="2304" y="3687"/>
                  </a:cubicBezTo>
                  <a:cubicBezTo>
                    <a:pt x="2381" y="3697"/>
                    <a:pt x="2451" y="3702"/>
                    <a:pt x="2515" y="3702"/>
                  </a:cubicBezTo>
                  <a:cubicBezTo>
                    <a:pt x="2887" y="3702"/>
                    <a:pt x="3037" y="3533"/>
                    <a:pt x="2752" y="3198"/>
                  </a:cubicBezTo>
                  <a:cubicBezTo>
                    <a:pt x="2615" y="3079"/>
                    <a:pt x="2482" y="2963"/>
                    <a:pt x="2359" y="2850"/>
                  </a:cubicBezTo>
                  <a:cubicBezTo>
                    <a:pt x="1977" y="2502"/>
                    <a:pt x="1687" y="1912"/>
                    <a:pt x="1520" y="1509"/>
                  </a:cubicBezTo>
                  <a:cubicBezTo>
                    <a:pt x="1424" y="1281"/>
                    <a:pt x="1376" y="1035"/>
                    <a:pt x="1376" y="785"/>
                  </a:cubicBezTo>
                  <a:lnTo>
                    <a:pt x="137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6"/>
            <p:cNvSpPr/>
            <p:nvPr/>
          </p:nvSpPr>
          <p:spPr>
            <a:xfrm>
              <a:off x="3572636" y="3539242"/>
              <a:ext cx="108812" cy="142607"/>
            </a:xfrm>
            <a:custGeom>
              <a:rect b="b" l="l" r="r" t="t"/>
              <a:pathLst>
                <a:path extrusionOk="0" h="2515" w="1919">
                  <a:moveTo>
                    <a:pt x="0" y="0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7" y="1314"/>
                  </a:lnTo>
                  <a:cubicBezTo>
                    <a:pt x="75" y="1618"/>
                    <a:pt x="356" y="1915"/>
                    <a:pt x="536" y="2158"/>
                  </a:cubicBezTo>
                  <a:cubicBezTo>
                    <a:pt x="679" y="2345"/>
                    <a:pt x="1041" y="2440"/>
                    <a:pt x="1260" y="2489"/>
                  </a:cubicBezTo>
                  <a:cubicBezTo>
                    <a:pt x="1331" y="2504"/>
                    <a:pt x="1403" y="2515"/>
                    <a:pt x="1474" y="2515"/>
                  </a:cubicBezTo>
                  <a:cubicBezTo>
                    <a:pt x="1501" y="2515"/>
                    <a:pt x="1529" y="2513"/>
                    <a:pt x="1556" y="2509"/>
                  </a:cubicBezTo>
                  <a:cubicBezTo>
                    <a:pt x="1611" y="2502"/>
                    <a:pt x="1666" y="2481"/>
                    <a:pt x="1710" y="2454"/>
                  </a:cubicBezTo>
                  <a:cubicBezTo>
                    <a:pt x="1751" y="2434"/>
                    <a:pt x="1785" y="2404"/>
                    <a:pt x="1809" y="2366"/>
                  </a:cubicBezTo>
                  <a:cubicBezTo>
                    <a:pt x="1918" y="2219"/>
                    <a:pt x="1833" y="2141"/>
                    <a:pt x="1755" y="2021"/>
                  </a:cubicBezTo>
                  <a:cubicBezTo>
                    <a:pt x="1655" y="1871"/>
                    <a:pt x="1587" y="1676"/>
                    <a:pt x="1519" y="1509"/>
                  </a:cubicBezTo>
                  <a:cubicBezTo>
                    <a:pt x="1454" y="1355"/>
                    <a:pt x="1372" y="1073"/>
                    <a:pt x="1372" y="1073"/>
                  </a:cubicBezTo>
                  <a:cubicBezTo>
                    <a:pt x="1372" y="1073"/>
                    <a:pt x="1375" y="868"/>
                    <a:pt x="1375" y="786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6"/>
            <p:cNvSpPr/>
            <p:nvPr/>
          </p:nvSpPr>
          <p:spPr>
            <a:xfrm>
              <a:off x="3243251" y="2459176"/>
              <a:ext cx="445512" cy="1177541"/>
            </a:xfrm>
            <a:custGeom>
              <a:rect b="b" l="l" r="r" t="t"/>
              <a:pathLst>
                <a:path extrusionOk="0" h="20767" w="7857">
                  <a:moveTo>
                    <a:pt x="7164" y="1"/>
                  </a:moveTo>
                  <a:lnTo>
                    <a:pt x="1069" y="342"/>
                  </a:lnTo>
                  <a:cubicBezTo>
                    <a:pt x="1" y="2673"/>
                    <a:pt x="1106" y="10878"/>
                    <a:pt x="1106" y="10878"/>
                  </a:cubicBezTo>
                  <a:cubicBezTo>
                    <a:pt x="1075" y="11257"/>
                    <a:pt x="642" y="11997"/>
                    <a:pt x="482" y="13663"/>
                  </a:cubicBezTo>
                  <a:cubicBezTo>
                    <a:pt x="291" y="15628"/>
                    <a:pt x="779" y="20564"/>
                    <a:pt x="779" y="20564"/>
                  </a:cubicBezTo>
                  <a:cubicBezTo>
                    <a:pt x="779" y="20564"/>
                    <a:pt x="1089" y="20766"/>
                    <a:pt x="1533" y="20766"/>
                  </a:cubicBezTo>
                  <a:cubicBezTo>
                    <a:pt x="1725" y="20766"/>
                    <a:pt x="1943" y="20728"/>
                    <a:pt x="2171" y="20619"/>
                  </a:cubicBezTo>
                  <a:cubicBezTo>
                    <a:pt x="2171" y="20619"/>
                    <a:pt x="3482" y="13185"/>
                    <a:pt x="3728" y="11233"/>
                  </a:cubicBezTo>
                  <a:cubicBezTo>
                    <a:pt x="3942" y="9526"/>
                    <a:pt x="4355" y="5775"/>
                    <a:pt x="4355" y="5775"/>
                  </a:cubicBezTo>
                  <a:lnTo>
                    <a:pt x="5178" y="11229"/>
                  </a:lnTo>
                  <a:cubicBezTo>
                    <a:pt x="5178" y="11229"/>
                    <a:pt x="4874" y="12185"/>
                    <a:pt x="4806" y="12912"/>
                  </a:cubicBezTo>
                  <a:cubicBezTo>
                    <a:pt x="4693" y="14062"/>
                    <a:pt x="5809" y="19414"/>
                    <a:pt x="5809" y="19414"/>
                  </a:cubicBezTo>
                  <a:cubicBezTo>
                    <a:pt x="5809" y="19414"/>
                    <a:pt x="6057" y="19505"/>
                    <a:pt x="6535" y="19505"/>
                  </a:cubicBezTo>
                  <a:cubicBezTo>
                    <a:pt x="6718" y="19505"/>
                    <a:pt x="6935" y="19492"/>
                    <a:pt x="7184" y="19455"/>
                  </a:cubicBezTo>
                  <a:cubicBezTo>
                    <a:pt x="7184" y="19455"/>
                    <a:pt x="7578" y="12352"/>
                    <a:pt x="7680" y="10967"/>
                  </a:cubicBezTo>
                  <a:cubicBezTo>
                    <a:pt x="7857" y="8642"/>
                    <a:pt x="7591" y="1379"/>
                    <a:pt x="716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3490191" y="2611308"/>
              <a:ext cx="140339" cy="439898"/>
            </a:xfrm>
            <a:custGeom>
              <a:rect b="b" l="l" r="r" t="t"/>
              <a:pathLst>
                <a:path extrusionOk="0" h="7758" w="2475">
                  <a:moveTo>
                    <a:pt x="2475" y="0"/>
                  </a:moveTo>
                  <a:cubicBezTo>
                    <a:pt x="1813" y="625"/>
                    <a:pt x="348" y="928"/>
                    <a:pt x="348" y="928"/>
                  </a:cubicBezTo>
                  <a:lnTo>
                    <a:pt x="0" y="3092"/>
                  </a:lnTo>
                  <a:lnTo>
                    <a:pt x="704" y="7758"/>
                  </a:lnTo>
                  <a:lnTo>
                    <a:pt x="356" y="2816"/>
                  </a:lnTo>
                  <a:lnTo>
                    <a:pt x="745" y="1150"/>
                  </a:lnTo>
                  <a:cubicBezTo>
                    <a:pt x="1778" y="867"/>
                    <a:pt x="2474" y="0"/>
                    <a:pt x="24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6"/>
            <p:cNvSpPr/>
            <p:nvPr/>
          </p:nvSpPr>
          <p:spPr>
            <a:xfrm>
              <a:off x="3268824" y="3665065"/>
              <a:ext cx="228341" cy="208722"/>
            </a:xfrm>
            <a:custGeom>
              <a:rect b="b" l="l" r="r" t="t"/>
              <a:pathLst>
                <a:path extrusionOk="0" h="3681" w="4027">
                  <a:moveTo>
                    <a:pt x="1720" y="0"/>
                  </a:moveTo>
                  <a:lnTo>
                    <a:pt x="1724" y="198"/>
                  </a:lnTo>
                  <a:cubicBezTo>
                    <a:pt x="1724" y="343"/>
                    <a:pt x="1308" y="386"/>
                    <a:pt x="1085" y="386"/>
                  </a:cubicBezTo>
                  <a:cubicBezTo>
                    <a:pt x="1067" y="386"/>
                    <a:pt x="1049" y="386"/>
                    <a:pt x="1034" y="385"/>
                  </a:cubicBezTo>
                  <a:cubicBezTo>
                    <a:pt x="720" y="372"/>
                    <a:pt x="443" y="262"/>
                    <a:pt x="344" y="153"/>
                  </a:cubicBezTo>
                  <a:lnTo>
                    <a:pt x="344" y="4"/>
                  </a:lnTo>
                  <a:cubicBezTo>
                    <a:pt x="341" y="3"/>
                    <a:pt x="337" y="2"/>
                    <a:pt x="334" y="2"/>
                  </a:cubicBezTo>
                  <a:cubicBezTo>
                    <a:pt x="253" y="2"/>
                    <a:pt x="188" y="256"/>
                    <a:pt x="126" y="492"/>
                  </a:cubicBezTo>
                  <a:cubicBezTo>
                    <a:pt x="58" y="758"/>
                    <a:pt x="0" y="1072"/>
                    <a:pt x="48" y="1215"/>
                  </a:cubicBezTo>
                  <a:cubicBezTo>
                    <a:pt x="139" y="1478"/>
                    <a:pt x="522" y="1730"/>
                    <a:pt x="689" y="1956"/>
                  </a:cubicBezTo>
                  <a:cubicBezTo>
                    <a:pt x="856" y="2181"/>
                    <a:pt x="952" y="2635"/>
                    <a:pt x="1160" y="2942"/>
                  </a:cubicBezTo>
                  <a:cubicBezTo>
                    <a:pt x="1365" y="3252"/>
                    <a:pt x="2184" y="3584"/>
                    <a:pt x="2655" y="3669"/>
                  </a:cubicBezTo>
                  <a:cubicBezTo>
                    <a:pt x="2700" y="3677"/>
                    <a:pt x="2753" y="3681"/>
                    <a:pt x="2810" y="3681"/>
                  </a:cubicBezTo>
                  <a:cubicBezTo>
                    <a:pt x="3266" y="3681"/>
                    <a:pt x="4027" y="3434"/>
                    <a:pt x="3887" y="3027"/>
                  </a:cubicBezTo>
                  <a:cubicBezTo>
                    <a:pt x="3737" y="2584"/>
                    <a:pt x="3143" y="2126"/>
                    <a:pt x="2710" y="1727"/>
                  </a:cubicBezTo>
                  <a:cubicBezTo>
                    <a:pt x="2160" y="1229"/>
                    <a:pt x="1853" y="58"/>
                    <a:pt x="1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6"/>
            <p:cNvSpPr/>
            <p:nvPr/>
          </p:nvSpPr>
          <p:spPr>
            <a:xfrm>
              <a:off x="3543208" y="3595321"/>
              <a:ext cx="298652" cy="153720"/>
            </a:xfrm>
            <a:custGeom>
              <a:rect b="b" l="l" r="r" t="t"/>
              <a:pathLst>
                <a:path extrusionOk="0" h="2711" w="5267">
                  <a:moveTo>
                    <a:pt x="507" y="1"/>
                  </a:moveTo>
                  <a:cubicBezTo>
                    <a:pt x="381" y="1"/>
                    <a:pt x="275" y="590"/>
                    <a:pt x="191" y="971"/>
                  </a:cubicBezTo>
                  <a:cubicBezTo>
                    <a:pt x="113" y="1325"/>
                    <a:pt x="1" y="1742"/>
                    <a:pt x="281" y="1936"/>
                  </a:cubicBezTo>
                  <a:cubicBezTo>
                    <a:pt x="493" y="2083"/>
                    <a:pt x="947" y="2121"/>
                    <a:pt x="1323" y="2121"/>
                  </a:cubicBezTo>
                  <a:cubicBezTo>
                    <a:pt x="1448" y="2121"/>
                    <a:pt x="1564" y="2117"/>
                    <a:pt x="1659" y="2111"/>
                  </a:cubicBezTo>
                  <a:cubicBezTo>
                    <a:pt x="1668" y="2110"/>
                    <a:pt x="1677" y="2110"/>
                    <a:pt x="1686" y="2110"/>
                  </a:cubicBezTo>
                  <a:cubicBezTo>
                    <a:pt x="2070" y="2110"/>
                    <a:pt x="2656" y="2519"/>
                    <a:pt x="3107" y="2619"/>
                  </a:cubicBezTo>
                  <a:cubicBezTo>
                    <a:pt x="3393" y="2683"/>
                    <a:pt x="3663" y="2710"/>
                    <a:pt x="3907" y="2710"/>
                  </a:cubicBezTo>
                  <a:cubicBezTo>
                    <a:pt x="4388" y="2710"/>
                    <a:pt x="4765" y="2605"/>
                    <a:pt x="4959" y="2475"/>
                  </a:cubicBezTo>
                  <a:cubicBezTo>
                    <a:pt x="5253" y="2281"/>
                    <a:pt x="5267" y="1936"/>
                    <a:pt x="4983" y="1810"/>
                  </a:cubicBezTo>
                  <a:cubicBezTo>
                    <a:pt x="4529" y="1605"/>
                    <a:pt x="3526" y="1206"/>
                    <a:pt x="3008" y="947"/>
                  </a:cubicBezTo>
                  <a:cubicBezTo>
                    <a:pt x="2700" y="793"/>
                    <a:pt x="2386" y="571"/>
                    <a:pt x="2198" y="363"/>
                  </a:cubicBezTo>
                  <a:cubicBezTo>
                    <a:pt x="2038" y="192"/>
                    <a:pt x="1963" y="87"/>
                    <a:pt x="1891" y="84"/>
                  </a:cubicBezTo>
                  <a:lnTo>
                    <a:pt x="1891" y="84"/>
                  </a:lnTo>
                  <a:lnTo>
                    <a:pt x="1902" y="301"/>
                  </a:lnTo>
                  <a:cubicBezTo>
                    <a:pt x="1773" y="368"/>
                    <a:pt x="1582" y="398"/>
                    <a:pt x="1383" y="398"/>
                  </a:cubicBezTo>
                  <a:cubicBezTo>
                    <a:pt x="1019" y="398"/>
                    <a:pt x="624" y="297"/>
                    <a:pt x="516" y="134"/>
                  </a:cubicBezTo>
                  <a:lnTo>
                    <a:pt x="516" y="2"/>
                  </a:lnTo>
                  <a:cubicBezTo>
                    <a:pt x="513" y="1"/>
                    <a:pt x="510" y="1"/>
                    <a:pt x="5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6"/>
            <p:cNvSpPr/>
            <p:nvPr/>
          </p:nvSpPr>
          <p:spPr>
            <a:xfrm>
              <a:off x="3293376" y="2016160"/>
              <a:ext cx="371004" cy="504255"/>
            </a:xfrm>
            <a:custGeom>
              <a:rect b="b" l="l" r="r" t="t"/>
              <a:pathLst>
                <a:path extrusionOk="0" h="8893" w="6543">
                  <a:moveTo>
                    <a:pt x="4220" y="0"/>
                  </a:moveTo>
                  <a:cubicBezTo>
                    <a:pt x="4209" y="0"/>
                    <a:pt x="4198" y="1"/>
                    <a:pt x="4188" y="2"/>
                  </a:cubicBezTo>
                  <a:lnTo>
                    <a:pt x="2066" y="63"/>
                  </a:lnTo>
                  <a:cubicBezTo>
                    <a:pt x="697" y="158"/>
                    <a:pt x="601" y="817"/>
                    <a:pt x="259" y="1541"/>
                  </a:cubicBezTo>
                  <a:cubicBezTo>
                    <a:pt x="1" y="2090"/>
                    <a:pt x="86" y="2746"/>
                    <a:pt x="284" y="3319"/>
                  </a:cubicBezTo>
                  <a:lnTo>
                    <a:pt x="1147" y="6059"/>
                  </a:lnTo>
                  <a:cubicBezTo>
                    <a:pt x="1147" y="6059"/>
                    <a:pt x="703" y="7138"/>
                    <a:pt x="185" y="8155"/>
                  </a:cubicBezTo>
                  <a:cubicBezTo>
                    <a:pt x="1130" y="8683"/>
                    <a:pt x="2168" y="8893"/>
                    <a:pt x="3123" y="8893"/>
                  </a:cubicBezTo>
                  <a:cubicBezTo>
                    <a:pt x="4582" y="8893"/>
                    <a:pt x="5845" y="8404"/>
                    <a:pt x="6280" y="7814"/>
                  </a:cubicBezTo>
                  <a:cubicBezTo>
                    <a:pt x="6311" y="7609"/>
                    <a:pt x="6127" y="5994"/>
                    <a:pt x="6010" y="4937"/>
                  </a:cubicBezTo>
                  <a:cubicBezTo>
                    <a:pt x="6434" y="3882"/>
                    <a:pt x="6543" y="3213"/>
                    <a:pt x="6366" y="2513"/>
                  </a:cubicBezTo>
                  <a:cubicBezTo>
                    <a:pt x="6044" y="1240"/>
                    <a:pt x="4802" y="0"/>
                    <a:pt x="4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6"/>
            <p:cNvSpPr/>
            <p:nvPr/>
          </p:nvSpPr>
          <p:spPr>
            <a:xfrm>
              <a:off x="3343501" y="1707756"/>
              <a:ext cx="283909" cy="391474"/>
            </a:xfrm>
            <a:custGeom>
              <a:rect b="b" l="l" r="r" t="t"/>
              <a:pathLst>
                <a:path extrusionOk="0" h="6904" w="5007">
                  <a:moveTo>
                    <a:pt x="4287" y="0"/>
                  </a:moveTo>
                  <a:cubicBezTo>
                    <a:pt x="4222" y="563"/>
                    <a:pt x="3864" y="1443"/>
                    <a:pt x="2929" y="1955"/>
                  </a:cubicBezTo>
                  <a:cubicBezTo>
                    <a:pt x="2081" y="2421"/>
                    <a:pt x="1426" y="2444"/>
                    <a:pt x="1307" y="2444"/>
                  </a:cubicBezTo>
                  <a:cubicBezTo>
                    <a:pt x="1294" y="2444"/>
                    <a:pt x="1287" y="2443"/>
                    <a:pt x="1287" y="2443"/>
                  </a:cubicBezTo>
                  <a:cubicBezTo>
                    <a:pt x="1219" y="2204"/>
                    <a:pt x="969" y="2076"/>
                    <a:pt x="720" y="2076"/>
                  </a:cubicBezTo>
                  <a:cubicBezTo>
                    <a:pt x="557" y="2076"/>
                    <a:pt x="394" y="2131"/>
                    <a:pt x="284" y="2246"/>
                  </a:cubicBezTo>
                  <a:cubicBezTo>
                    <a:pt x="0" y="2533"/>
                    <a:pt x="18" y="3331"/>
                    <a:pt x="506" y="3655"/>
                  </a:cubicBezTo>
                  <a:cubicBezTo>
                    <a:pt x="646" y="3749"/>
                    <a:pt x="770" y="3782"/>
                    <a:pt x="876" y="3782"/>
                  </a:cubicBezTo>
                  <a:cubicBezTo>
                    <a:pt x="1137" y="3782"/>
                    <a:pt x="1287" y="3580"/>
                    <a:pt x="1287" y="3580"/>
                  </a:cubicBezTo>
                  <a:lnTo>
                    <a:pt x="1287" y="5676"/>
                  </a:lnTo>
                  <a:cubicBezTo>
                    <a:pt x="1287" y="5676"/>
                    <a:pt x="1652" y="6266"/>
                    <a:pt x="2226" y="6655"/>
                  </a:cubicBezTo>
                  <a:cubicBezTo>
                    <a:pt x="2475" y="6826"/>
                    <a:pt x="2776" y="6903"/>
                    <a:pt x="3039" y="6903"/>
                  </a:cubicBezTo>
                  <a:cubicBezTo>
                    <a:pt x="3377" y="6903"/>
                    <a:pt x="3651" y="6775"/>
                    <a:pt x="3672" y="6553"/>
                  </a:cubicBezTo>
                  <a:cubicBezTo>
                    <a:pt x="3710" y="6153"/>
                    <a:pt x="3102" y="5447"/>
                    <a:pt x="3102" y="5447"/>
                  </a:cubicBezTo>
                  <a:lnTo>
                    <a:pt x="3102" y="4581"/>
                  </a:lnTo>
                  <a:cubicBezTo>
                    <a:pt x="3376" y="4627"/>
                    <a:pt x="3655" y="4668"/>
                    <a:pt x="3884" y="4668"/>
                  </a:cubicBezTo>
                  <a:cubicBezTo>
                    <a:pt x="4023" y="4668"/>
                    <a:pt x="4143" y="4653"/>
                    <a:pt x="4233" y="4614"/>
                  </a:cubicBezTo>
                  <a:cubicBezTo>
                    <a:pt x="4468" y="4512"/>
                    <a:pt x="4936" y="4154"/>
                    <a:pt x="4970" y="2710"/>
                  </a:cubicBezTo>
                  <a:cubicBezTo>
                    <a:pt x="5007" y="1007"/>
                    <a:pt x="4608" y="191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6"/>
            <p:cNvSpPr/>
            <p:nvPr/>
          </p:nvSpPr>
          <p:spPr>
            <a:xfrm>
              <a:off x="3503743" y="1830630"/>
              <a:ext cx="21150" cy="21320"/>
            </a:xfrm>
            <a:custGeom>
              <a:rect b="b" l="l" r="r" t="t"/>
              <a:pathLst>
                <a:path extrusionOk="0" h="376" w="373">
                  <a:moveTo>
                    <a:pt x="184" y="0"/>
                  </a:moveTo>
                  <a:cubicBezTo>
                    <a:pt x="182" y="0"/>
                    <a:pt x="180" y="0"/>
                    <a:pt x="178" y="0"/>
                  </a:cubicBezTo>
                  <a:cubicBezTo>
                    <a:pt x="79" y="4"/>
                    <a:pt x="0" y="92"/>
                    <a:pt x="7" y="198"/>
                  </a:cubicBezTo>
                  <a:cubicBezTo>
                    <a:pt x="10" y="296"/>
                    <a:pt x="90" y="376"/>
                    <a:pt x="183" y="376"/>
                  </a:cubicBezTo>
                  <a:cubicBezTo>
                    <a:pt x="187" y="376"/>
                    <a:pt x="191" y="376"/>
                    <a:pt x="194" y="376"/>
                  </a:cubicBezTo>
                  <a:cubicBezTo>
                    <a:pt x="297" y="372"/>
                    <a:pt x="372" y="284"/>
                    <a:pt x="369" y="181"/>
                  </a:cubicBezTo>
                  <a:cubicBezTo>
                    <a:pt x="362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6"/>
            <p:cNvSpPr/>
            <p:nvPr/>
          </p:nvSpPr>
          <p:spPr>
            <a:xfrm>
              <a:off x="3534475" y="1910127"/>
              <a:ext cx="26026" cy="16897"/>
            </a:xfrm>
            <a:custGeom>
              <a:rect b="b" l="l" r="r" t="t"/>
              <a:pathLst>
                <a:path extrusionOk="0" h="298" w="459">
                  <a:moveTo>
                    <a:pt x="35" y="1"/>
                  </a:moveTo>
                  <a:cubicBezTo>
                    <a:pt x="1" y="124"/>
                    <a:pt x="66" y="250"/>
                    <a:pt x="185" y="287"/>
                  </a:cubicBezTo>
                  <a:cubicBezTo>
                    <a:pt x="207" y="294"/>
                    <a:pt x="229" y="298"/>
                    <a:pt x="250" y="298"/>
                  </a:cubicBezTo>
                  <a:cubicBezTo>
                    <a:pt x="344" y="298"/>
                    <a:pt x="430" y="235"/>
                    <a:pt x="458" y="138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6"/>
            <p:cNvSpPr/>
            <p:nvPr/>
          </p:nvSpPr>
          <p:spPr>
            <a:xfrm>
              <a:off x="3588116" y="1789010"/>
              <a:ext cx="24836" cy="20186"/>
            </a:xfrm>
            <a:custGeom>
              <a:rect b="b" l="l" r="r" t="t"/>
              <a:pathLst>
                <a:path extrusionOk="0" h="356" w="438">
                  <a:moveTo>
                    <a:pt x="186" y="1"/>
                  </a:moveTo>
                  <a:cubicBezTo>
                    <a:pt x="114" y="1"/>
                    <a:pt x="44" y="36"/>
                    <a:pt x="1" y="103"/>
                  </a:cubicBezTo>
                  <a:lnTo>
                    <a:pt x="369" y="355"/>
                  </a:lnTo>
                  <a:cubicBezTo>
                    <a:pt x="437" y="249"/>
                    <a:pt x="410" y="109"/>
                    <a:pt x="308" y="38"/>
                  </a:cubicBezTo>
                  <a:cubicBezTo>
                    <a:pt x="270" y="13"/>
                    <a:pt x="227" y="1"/>
                    <a:pt x="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6"/>
            <p:cNvSpPr/>
            <p:nvPr/>
          </p:nvSpPr>
          <p:spPr>
            <a:xfrm>
              <a:off x="3583240" y="1823032"/>
              <a:ext cx="21377" cy="21604"/>
            </a:xfrm>
            <a:custGeom>
              <a:rect b="b" l="l" r="r" t="t"/>
              <a:pathLst>
                <a:path extrusionOk="0" h="381" w="377">
                  <a:moveTo>
                    <a:pt x="184" y="1"/>
                  </a:moveTo>
                  <a:cubicBezTo>
                    <a:pt x="182" y="1"/>
                    <a:pt x="180" y="1"/>
                    <a:pt x="178" y="1"/>
                  </a:cubicBezTo>
                  <a:cubicBezTo>
                    <a:pt x="79" y="8"/>
                    <a:pt x="1" y="97"/>
                    <a:pt x="8" y="199"/>
                  </a:cubicBezTo>
                  <a:cubicBezTo>
                    <a:pt x="14" y="303"/>
                    <a:pt x="96" y="380"/>
                    <a:pt x="193" y="380"/>
                  </a:cubicBezTo>
                  <a:cubicBezTo>
                    <a:pt x="195" y="380"/>
                    <a:pt x="197" y="380"/>
                    <a:pt x="199" y="380"/>
                  </a:cubicBezTo>
                  <a:cubicBezTo>
                    <a:pt x="298" y="377"/>
                    <a:pt x="377" y="288"/>
                    <a:pt x="369" y="182"/>
                  </a:cubicBezTo>
                  <a:cubicBezTo>
                    <a:pt x="366" y="82"/>
                    <a:pt x="2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46"/>
            <p:cNvSpPr/>
            <p:nvPr/>
          </p:nvSpPr>
          <p:spPr>
            <a:xfrm>
              <a:off x="3553868" y="1827511"/>
              <a:ext cx="34305" cy="61976"/>
            </a:xfrm>
            <a:custGeom>
              <a:rect b="b" l="l" r="r" t="t"/>
              <a:pathLst>
                <a:path extrusionOk="0" h="1093" w="605">
                  <a:moveTo>
                    <a:pt x="0" y="1"/>
                  </a:moveTo>
                  <a:lnTo>
                    <a:pt x="31" y="1092"/>
                  </a:lnTo>
                  <a:lnTo>
                    <a:pt x="605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6"/>
            <p:cNvSpPr/>
            <p:nvPr/>
          </p:nvSpPr>
          <p:spPr>
            <a:xfrm>
              <a:off x="3430369" y="1927024"/>
              <a:ext cx="89080" cy="56929"/>
            </a:xfrm>
            <a:custGeom>
              <a:rect b="b" l="l" r="r" t="t"/>
              <a:pathLst>
                <a:path extrusionOk="0" h="1004" w="1571">
                  <a:moveTo>
                    <a:pt x="1" y="0"/>
                  </a:moveTo>
                  <a:cubicBezTo>
                    <a:pt x="1" y="0"/>
                    <a:pt x="52" y="239"/>
                    <a:pt x="335" y="481"/>
                  </a:cubicBezTo>
                  <a:cubicBezTo>
                    <a:pt x="622" y="727"/>
                    <a:pt x="1570" y="1003"/>
                    <a:pt x="1570" y="1003"/>
                  </a:cubicBezTo>
                  <a:lnTo>
                    <a:pt x="1570" y="714"/>
                  </a:lnTo>
                  <a:cubicBezTo>
                    <a:pt x="1107" y="652"/>
                    <a:pt x="151" y="37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6"/>
            <p:cNvSpPr/>
            <p:nvPr/>
          </p:nvSpPr>
          <p:spPr>
            <a:xfrm>
              <a:off x="3296268" y="2135405"/>
              <a:ext cx="13212" cy="68723"/>
            </a:xfrm>
            <a:custGeom>
              <a:rect b="b" l="l" r="r" t="t"/>
              <a:pathLst>
                <a:path extrusionOk="0" h="1212" w="233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6"/>
            <p:cNvSpPr/>
            <p:nvPr/>
          </p:nvSpPr>
          <p:spPr>
            <a:xfrm>
              <a:off x="3298763" y="2118791"/>
              <a:ext cx="3799" cy="16671"/>
            </a:xfrm>
            <a:custGeom>
              <a:rect b="b" l="l" r="r" t="t"/>
              <a:pathLst>
                <a:path extrusionOk="0" h="294" w="67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3303809" y="2478568"/>
              <a:ext cx="3119" cy="1758"/>
            </a:xfrm>
            <a:custGeom>
              <a:rect b="b" l="l" r="r" t="t"/>
              <a:pathLst>
                <a:path extrusionOk="0" h="31" w="55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3297232" y="2111987"/>
              <a:ext cx="296327" cy="408428"/>
            </a:xfrm>
            <a:custGeom>
              <a:rect b="b" l="l" r="r" t="t"/>
              <a:pathLst>
                <a:path extrusionOk="0" h="7203" w="5226">
                  <a:moveTo>
                    <a:pt x="267" y="1"/>
                  </a:moveTo>
                  <a:cubicBezTo>
                    <a:pt x="267" y="1"/>
                    <a:pt x="199" y="45"/>
                    <a:pt x="93" y="120"/>
                  </a:cubicBezTo>
                  <a:cubicBezTo>
                    <a:pt x="65" y="216"/>
                    <a:pt x="48" y="314"/>
                    <a:pt x="38" y="413"/>
                  </a:cubicBezTo>
                  <a:cubicBezTo>
                    <a:pt x="0" y="816"/>
                    <a:pt x="82" y="1240"/>
                    <a:pt x="216" y="1625"/>
                  </a:cubicBezTo>
                  <a:lnTo>
                    <a:pt x="216" y="1629"/>
                  </a:lnTo>
                  <a:lnTo>
                    <a:pt x="1079" y="4369"/>
                  </a:lnTo>
                  <a:cubicBezTo>
                    <a:pt x="1079" y="4369"/>
                    <a:pt x="635" y="5448"/>
                    <a:pt x="117" y="6465"/>
                  </a:cubicBezTo>
                  <a:cubicBezTo>
                    <a:pt x="123" y="6468"/>
                    <a:pt x="127" y="6472"/>
                    <a:pt x="134" y="6475"/>
                  </a:cubicBezTo>
                  <a:cubicBezTo>
                    <a:pt x="141" y="6478"/>
                    <a:pt x="147" y="6482"/>
                    <a:pt x="154" y="6486"/>
                  </a:cubicBezTo>
                  <a:cubicBezTo>
                    <a:pt x="161" y="6489"/>
                    <a:pt x="164" y="6492"/>
                    <a:pt x="171" y="6495"/>
                  </a:cubicBezTo>
                  <a:cubicBezTo>
                    <a:pt x="1103" y="7001"/>
                    <a:pt x="2116" y="7202"/>
                    <a:pt x="3052" y="7202"/>
                  </a:cubicBezTo>
                  <a:cubicBezTo>
                    <a:pt x="3877" y="7202"/>
                    <a:pt x="4639" y="7045"/>
                    <a:pt x="5226" y="6803"/>
                  </a:cubicBezTo>
                  <a:lnTo>
                    <a:pt x="5226" y="6803"/>
                  </a:lnTo>
                  <a:cubicBezTo>
                    <a:pt x="4840" y="6864"/>
                    <a:pt x="4461" y="6888"/>
                    <a:pt x="4107" y="6888"/>
                  </a:cubicBezTo>
                  <a:cubicBezTo>
                    <a:pt x="3546" y="6888"/>
                    <a:pt x="3035" y="6823"/>
                    <a:pt x="2608" y="6724"/>
                  </a:cubicBezTo>
                  <a:cubicBezTo>
                    <a:pt x="1960" y="6571"/>
                    <a:pt x="1297" y="5857"/>
                    <a:pt x="1594" y="5164"/>
                  </a:cubicBezTo>
                  <a:cubicBezTo>
                    <a:pt x="1680" y="4970"/>
                    <a:pt x="1826" y="4803"/>
                    <a:pt x="2011" y="4701"/>
                  </a:cubicBezTo>
                  <a:cubicBezTo>
                    <a:pt x="2075" y="4666"/>
                    <a:pt x="2133" y="4649"/>
                    <a:pt x="2188" y="4649"/>
                  </a:cubicBezTo>
                  <a:cubicBezTo>
                    <a:pt x="2274" y="4649"/>
                    <a:pt x="2355" y="4687"/>
                    <a:pt x="2444" y="4745"/>
                  </a:cubicBezTo>
                  <a:cubicBezTo>
                    <a:pt x="2137" y="4540"/>
                    <a:pt x="1594" y="3543"/>
                    <a:pt x="1522" y="3178"/>
                  </a:cubicBezTo>
                  <a:lnTo>
                    <a:pt x="1154" y="1949"/>
                  </a:lnTo>
                  <a:cubicBezTo>
                    <a:pt x="1154" y="1949"/>
                    <a:pt x="1089" y="1568"/>
                    <a:pt x="1226" y="1110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4057685" y="2658852"/>
              <a:ext cx="155875" cy="487755"/>
            </a:xfrm>
            <a:custGeom>
              <a:rect b="b" l="l" r="r" t="t"/>
              <a:pathLst>
                <a:path extrusionOk="0" h="8602" w="2749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3285438" y="2026650"/>
              <a:ext cx="717173" cy="506920"/>
            </a:xfrm>
            <a:custGeom>
              <a:rect b="b" l="l" r="r" t="t"/>
              <a:pathLst>
                <a:path extrusionOk="0" h="8940" w="12648">
                  <a:moveTo>
                    <a:pt x="1516" y="1"/>
                  </a:moveTo>
                  <a:cubicBezTo>
                    <a:pt x="788" y="1"/>
                    <a:pt x="0" y="714"/>
                    <a:pt x="161" y="1994"/>
                  </a:cubicBezTo>
                  <a:cubicBezTo>
                    <a:pt x="352" y="3516"/>
                    <a:pt x="1741" y="5198"/>
                    <a:pt x="3253" y="7236"/>
                  </a:cubicBezTo>
                  <a:cubicBezTo>
                    <a:pt x="3789" y="7956"/>
                    <a:pt x="6857" y="8417"/>
                    <a:pt x="8379" y="8717"/>
                  </a:cubicBezTo>
                  <a:cubicBezTo>
                    <a:pt x="8932" y="8816"/>
                    <a:pt x="9628" y="8925"/>
                    <a:pt x="10072" y="8936"/>
                  </a:cubicBezTo>
                  <a:cubicBezTo>
                    <a:pt x="10152" y="8938"/>
                    <a:pt x="10230" y="8939"/>
                    <a:pt x="10305" y="8939"/>
                  </a:cubicBezTo>
                  <a:cubicBezTo>
                    <a:pt x="11666" y="8939"/>
                    <a:pt x="12183" y="8590"/>
                    <a:pt x="12396" y="8000"/>
                  </a:cubicBezTo>
                  <a:cubicBezTo>
                    <a:pt x="12647" y="7302"/>
                    <a:pt x="12534" y="7040"/>
                    <a:pt x="12170" y="7040"/>
                  </a:cubicBezTo>
                  <a:cubicBezTo>
                    <a:pt x="12019" y="7040"/>
                    <a:pt x="11824" y="7086"/>
                    <a:pt x="11594" y="7164"/>
                  </a:cubicBezTo>
                  <a:cubicBezTo>
                    <a:pt x="11021" y="7362"/>
                    <a:pt x="10584" y="7369"/>
                    <a:pt x="10584" y="7369"/>
                  </a:cubicBezTo>
                  <a:cubicBezTo>
                    <a:pt x="10792" y="7216"/>
                    <a:pt x="10884" y="7144"/>
                    <a:pt x="10970" y="7031"/>
                  </a:cubicBezTo>
                  <a:cubicBezTo>
                    <a:pt x="11140" y="6809"/>
                    <a:pt x="11055" y="6608"/>
                    <a:pt x="10977" y="6543"/>
                  </a:cubicBezTo>
                  <a:cubicBezTo>
                    <a:pt x="10968" y="6535"/>
                    <a:pt x="10959" y="6532"/>
                    <a:pt x="10948" y="6532"/>
                  </a:cubicBezTo>
                  <a:cubicBezTo>
                    <a:pt x="10882" y="6532"/>
                    <a:pt x="10761" y="6663"/>
                    <a:pt x="10509" y="6772"/>
                  </a:cubicBezTo>
                  <a:cubicBezTo>
                    <a:pt x="10137" y="6932"/>
                    <a:pt x="9877" y="6909"/>
                    <a:pt x="9533" y="7178"/>
                  </a:cubicBezTo>
                  <a:cubicBezTo>
                    <a:pt x="9414" y="7269"/>
                    <a:pt x="9269" y="7323"/>
                    <a:pt x="9119" y="7323"/>
                  </a:cubicBezTo>
                  <a:cubicBezTo>
                    <a:pt x="9106" y="7323"/>
                    <a:pt x="9092" y="7322"/>
                    <a:pt x="9079" y="7321"/>
                  </a:cubicBezTo>
                  <a:cubicBezTo>
                    <a:pt x="8754" y="7271"/>
                    <a:pt x="5222" y="6229"/>
                    <a:pt x="4728" y="5960"/>
                  </a:cubicBezTo>
                  <a:cubicBezTo>
                    <a:pt x="4529" y="5700"/>
                    <a:pt x="2557" y="2175"/>
                    <a:pt x="2557" y="2175"/>
                  </a:cubicBezTo>
                  <a:cubicBezTo>
                    <a:pt x="2178" y="953"/>
                    <a:pt x="1929" y="437"/>
                    <a:pt x="151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5279398" y="1600445"/>
              <a:ext cx="712637" cy="424078"/>
            </a:xfrm>
            <a:custGeom>
              <a:rect b="b" l="l" r="r" t="t"/>
              <a:pathLst>
                <a:path extrusionOk="0" h="7479" w="12568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5741978" y="1581507"/>
              <a:ext cx="255105" cy="311070"/>
            </a:xfrm>
            <a:custGeom>
              <a:rect b="b" l="l" r="r" t="t"/>
              <a:pathLst>
                <a:path extrusionOk="0" h="5486" w="4499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7" name="Google Shape;147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8485" y="50499"/>
            <a:ext cx="3932260" cy="707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/>
        </p:nvSpPr>
        <p:spPr>
          <a:xfrm>
            <a:off x="247875" y="371825"/>
            <a:ext cx="8465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marR="190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50"/>
              <a:buFont typeface="Roboto"/>
              <a:buChar char="●"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</a:rPr>
              <a:t>Objetivos del proyecto: Los objetivos del proyecto son específicos y nos dicen implícitamente qué información se debe recopilar o disponer para resolver el problema facilitando la selección de una alternativa. Se pueden explicitar como afirmaciones o preguntas orientadas a objetivos que especifican implícitamente qué información se necesita. Al finalizar el proyecto estas preguntas o afirmaciones deben encontrar respuesta.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190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marR="190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150"/>
              <a:buFont typeface="Roboto"/>
              <a:buChar char="●"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</a:rPr>
              <a:t>Identificar tipos y fuentes de información necesaria: Explicitar si se dispone de la información o si hay que generarla. En caso de estar disponible describir variables, formatos, etc. En caso de tener que generarla explicitar cómo podría implementarse la captación.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190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marR="190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150"/>
              <a:buFont typeface="Roboto"/>
              <a:buChar char="●"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</a:rPr>
              <a:t>Establecer las ventajas que aportaría este proyecto a la organización que presenta el problema, o la oportunidad, identificado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/>
          <p:nvPr/>
        </p:nvSpPr>
        <p:spPr>
          <a:xfrm>
            <a:off x="322250" y="1363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highlight>
                  <a:srgbClr val="FFFFFF"/>
                </a:highlight>
              </a:rPr>
              <a:t>Ejemplo de Proyecto</a:t>
            </a:r>
            <a:endParaRPr b="1"/>
          </a:p>
        </p:txBody>
      </p:sp>
      <p:sp>
        <p:nvSpPr>
          <p:cNvPr id="160" name="Google Shape;160;p37"/>
          <p:cNvSpPr txBox="1"/>
          <p:nvPr/>
        </p:nvSpPr>
        <p:spPr>
          <a:xfrm>
            <a:off x="161125" y="490350"/>
            <a:ext cx="7870200" cy="2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E0E0E0"/>
                </a:highlight>
              </a:rPr>
              <a:t>T</a:t>
            </a:r>
            <a:r>
              <a:rPr lang="es" sz="1200">
                <a:solidFill>
                  <a:schemeClr val="dk1"/>
                </a:solidFill>
              </a:rPr>
              <a:t>ítulo: Recolección y resumen de opiniones de clientes</a:t>
            </a:r>
            <a:endParaRPr sz="1200">
              <a:solidFill>
                <a:schemeClr val="dk1"/>
              </a:solidFill>
            </a:endParaRPr>
          </a:p>
          <a:p>
            <a:pPr indent="0" lvl="0" marL="190500" marR="190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Oportunidad: Mejorar la experiencia del cliente Bancor en base al análisis de sus propias opiniones.</a:t>
            </a:r>
            <a:endParaRPr sz="1200">
              <a:solidFill>
                <a:schemeClr val="dk1"/>
              </a:solidFill>
            </a:endParaRPr>
          </a:p>
          <a:p>
            <a:pPr indent="0" lvl="0" marL="190500" marR="190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Objetivos del proyecto: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chemeClr val="dk1"/>
                </a:solidFill>
              </a:rPr>
              <a:t>Sistematizar el análisis automático de los diferentes textos generados alrededor de un cliente y por el cliente mismo.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chemeClr val="dk1"/>
                </a:solidFill>
              </a:rPr>
              <a:t>Identificar los temas de interés del cliente y su estado de ánimo.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chemeClr val="dk1"/>
                </a:solidFill>
              </a:rPr>
              <a:t>Mostrar la información desde la perspectiva estática y dinámica (su evolución a través del tiempo).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chemeClr val="dk1"/>
                </a:solidFill>
              </a:rPr>
              <a:t>Diseñar alternativas de acceso a la información por diferentes plataformas y niveles de segmentación.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1" name="Google Shape;161;p37"/>
          <p:cNvSpPr txBox="1"/>
          <p:nvPr/>
        </p:nvSpPr>
        <p:spPr>
          <a:xfrm>
            <a:off x="161125" y="2986950"/>
            <a:ext cx="8589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Datos disponibles para alcanzar los objetivos: El banco posee gran cantidad de información respecto a las opiniones, actitudes y estado de ánimo de un cliente, a través </a:t>
            </a:r>
            <a:r>
              <a:rPr lang="es" sz="1200" u="sng">
                <a:solidFill>
                  <a:schemeClr val="dk1"/>
                </a:solidFill>
              </a:rPr>
              <a:t>de lo que habla</a:t>
            </a:r>
            <a:r>
              <a:rPr lang="es" sz="1200">
                <a:solidFill>
                  <a:schemeClr val="dk1"/>
                </a:solidFill>
              </a:rPr>
              <a:t> con operadores del call center, sus publicaciones en redes sociales o Gestar, donde el operador detalla resumidamente cada consulta por escrito.</a:t>
            </a:r>
            <a:endParaRPr sz="1200">
              <a:solidFill>
                <a:schemeClr val="dk1"/>
              </a:solidFill>
            </a:endParaRPr>
          </a:p>
          <a:p>
            <a:pPr indent="0" lvl="0" marL="190500" marR="1905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Ventajas para la organización: El proyecto le permitiría a Bancor mejorar sustancialmente la experiencia de sus clientes, diseñando acciones proactivas, adelantándose al reclamo de sus clientes. Los datos analizados también pueden contribuir a estrategias de segmentación y personalización de servicios al clientes.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/>
          <p:nvPr>
            <p:ph type="title"/>
          </p:nvPr>
        </p:nvSpPr>
        <p:spPr>
          <a:xfrm>
            <a:off x="311700" y="22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/>
              <a:t>BORRADOR para info relevante</a:t>
            </a:r>
            <a:endParaRPr sz="2320"/>
          </a:p>
        </p:txBody>
      </p:sp>
      <p:sp>
        <p:nvSpPr>
          <p:cNvPr id="167" name="Google Shape;167;p38"/>
          <p:cNvSpPr txBox="1"/>
          <p:nvPr>
            <p:ph idx="1" type="body"/>
          </p:nvPr>
        </p:nvSpPr>
        <p:spPr>
          <a:xfrm>
            <a:off x="311700" y="966550"/>
            <a:ext cx="8520600" cy="3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1) Posicionar la empresa a nivel internacional como una empresa de </a:t>
            </a: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educación</a:t>
            </a: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 continua con </a:t>
            </a: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certificación</a:t>
            </a: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internacional</a:t>
            </a: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 para personal sanitario </a:t>
            </a:r>
            <a:endParaRPr sz="4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2) Identificar el interés de nuestros clientes por estos cursos </a:t>
            </a:r>
            <a:endParaRPr sz="4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3) Diseñar formas de segmentar la </a:t>
            </a: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información</a:t>
            </a: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 para que le </a:t>
            </a: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lleguen</a:t>
            </a: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 a un nivel </a:t>
            </a: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más</a:t>
            </a: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 internacional</a:t>
            </a:r>
            <a:endParaRPr sz="4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PROBLEMAS:</a:t>
            </a:r>
            <a:endParaRPr sz="4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1- Se reciben consultas pero bajo nivel de ventas</a:t>
            </a:r>
            <a:endParaRPr sz="4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2 - El personal de la salud se encuentra afectado por el volúmen de trabajo ante la situación pandémica. </a:t>
            </a:r>
            <a:endParaRPr sz="4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3 - Retracción del poder adquisitivo por factores económicos.</a:t>
            </a:r>
            <a:endParaRPr sz="4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OPORTUNIDADES:</a:t>
            </a:r>
            <a:endParaRPr sz="4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1 -  La situación epidemiológica obliga a la capacitación en materia de </a:t>
            </a: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emergentología</a:t>
            </a: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 al personal de la salud.</a:t>
            </a:r>
            <a:endParaRPr sz="4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2- La virtualidad permite expandir la propuesta educativa a países de habla hispana. Circunscriptos </a:t>
            </a: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especialmente</a:t>
            </a: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 en </a:t>
            </a:r>
            <a:r>
              <a:rPr lang="es" sz="4800">
                <a:solidFill>
                  <a:srgbClr val="222222"/>
                </a:solidFill>
                <a:highlight>
                  <a:srgbClr val="FFFFFF"/>
                </a:highlight>
              </a:rPr>
              <a:t>Sudamérica</a:t>
            </a:r>
            <a:endParaRPr sz="4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/>
          <p:nvPr>
            <p:ph type="ctrTitle"/>
          </p:nvPr>
        </p:nvSpPr>
        <p:spPr>
          <a:xfrm>
            <a:off x="4838800" y="1644475"/>
            <a:ext cx="4528200" cy="20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 sz="4500"/>
              <a:t>Diplomatura en Ciencia de datos</a:t>
            </a:r>
            <a:endParaRPr sz="4500"/>
          </a:p>
        </p:txBody>
      </p:sp>
      <p:grpSp>
        <p:nvGrpSpPr>
          <p:cNvPr id="173" name="Google Shape;173;p39"/>
          <p:cNvGrpSpPr/>
          <p:nvPr/>
        </p:nvGrpSpPr>
        <p:grpSpPr>
          <a:xfrm>
            <a:off x="995712" y="1275723"/>
            <a:ext cx="3433577" cy="3350457"/>
            <a:chOff x="1410350" y="458825"/>
            <a:chExt cx="4602650" cy="4491831"/>
          </a:xfrm>
        </p:grpSpPr>
        <p:sp>
          <p:nvSpPr>
            <p:cNvPr id="174" name="Google Shape;174;p39"/>
            <p:cNvSpPr/>
            <p:nvPr/>
          </p:nvSpPr>
          <p:spPr>
            <a:xfrm>
              <a:off x="1758923" y="3935750"/>
              <a:ext cx="1443590" cy="1014906"/>
            </a:xfrm>
            <a:custGeom>
              <a:rect b="b" l="l" r="r" t="t"/>
              <a:pathLst>
                <a:path extrusionOk="0" h="27955" w="48402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9"/>
            <p:cNvSpPr/>
            <p:nvPr/>
          </p:nvSpPr>
          <p:spPr>
            <a:xfrm>
              <a:off x="1522225" y="3195650"/>
              <a:ext cx="531950" cy="799350"/>
            </a:xfrm>
            <a:custGeom>
              <a:rect b="b" l="l" r="r" t="t"/>
              <a:pathLst>
                <a:path extrusionOk="0" h="31974" w="21278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9"/>
            <p:cNvSpPr/>
            <p:nvPr/>
          </p:nvSpPr>
          <p:spPr>
            <a:xfrm>
              <a:off x="1522225" y="3195650"/>
              <a:ext cx="531950" cy="799350"/>
            </a:xfrm>
            <a:custGeom>
              <a:rect b="b" l="l" r="r" t="t"/>
              <a:pathLst>
                <a:path extrusionOk="0" h="31974" w="21278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9"/>
            <p:cNvSpPr/>
            <p:nvPr/>
          </p:nvSpPr>
          <p:spPr>
            <a:xfrm>
              <a:off x="1704725" y="3274425"/>
              <a:ext cx="308575" cy="560450"/>
            </a:xfrm>
            <a:custGeom>
              <a:rect b="b" l="l" r="r" t="t"/>
              <a:pathLst>
                <a:path extrusionOk="0" h="22418" w="12343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9"/>
            <p:cNvSpPr/>
            <p:nvPr/>
          </p:nvSpPr>
          <p:spPr>
            <a:xfrm>
              <a:off x="1410350" y="3567025"/>
              <a:ext cx="682175" cy="701325"/>
            </a:xfrm>
            <a:custGeom>
              <a:rect b="b" l="l" r="r" t="t"/>
              <a:pathLst>
                <a:path extrusionOk="0" h="28053" w="27287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9"/>
            <p:cNvSpPr/>
            <p:nvPr/>
          </p:nvSpPr>
          <p:spPr>
            <a:xfrm>
              <a:off x="1524875" y="3615475"/>
              <a:ext cx="405875" cy="535475"/>
            </a:xfrm>
            <a:custGeom>
              <a:rect b="b" l="l" r="r" t="t"/>
              <a:pathLst>
                <a:path extrusionOk="0" h="21419" w="16235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9"/>
            <p:cNvSpPr/>
            <p:nvPr/>
          </p:nvSpPr>
          <p:spPr>
            <a:xfrm>
              <a:off x="1974075" y="2335450"/>
              <a:ext cx="836375" cy="2011275"/>
            </a:xfrm>
            <a:custGeom>
              <a:rect b="b" l="l" r="r" t="t"/>
              <a:pathLst>
                <a:path extrusionOk="0" h="80451" w="33455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9"/>
            <p:cNvSpPr/>
            <p:nvPr/>
          </p:nvSpPr>
          <p:spPr>
            <a:xfrm>
              <a:off x="1978250" y="2292075"/>
              <a:ext cx="671350" cy="1469500"/>
            </a:xfrm>
            <a:custGeom>
              <a:rect b="b" l="l" r="r" t="t"/>
              <a:pathLst>
                <a:path extrusionOk="0" h="58780" w="26854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9"/>
            <p:cNvSpPr/>
            <p:nvPr/>
          </p:nvSpPr>
          <p:spPr>
            <a:xfrm>
              <a:off x="1939900" y="4028325"/>
              <a:ext cx="185150" cy="429850"/>
            </a:xfrm>
            <a:custGeom>
              <a:rect b="b" l="l" r="r" t="t"/>
              <a:pathLst>
                <a:path extrusionOk="0" h="17194" w="7406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9"/>
            <p:cNvSpPr/>
            <p:nvPr/>
          </p:nvSpPr>
          <p:spPr>
            <a:xfrm>
              <a:off x="2477775" y="4085025"/>
              <a:ext cx="73400" cy="134300"/>
            </a:xfrm>
            <a:custGeom>
              <a:rect b="b" l="l" r="r" t="t"/>
              <a:pathLst>
                <a:path extrusionOk="0" h="5372" w="2936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9"/>
            <p:cNvSpPr/>
            <p:nvPr/>
          </p:nvSpPr>
          <p:spPr>
            <a:xfrm>
              <a:off x="2532825" y="4116725"/>
              <a:ext cx="107600" cy="103425"/>
            </a:xfrm>
            <a:custGeom>
              <a:rect b="b" l="l" r="r" t="t"/>
              <a:pathLst>
                <a:path extrusionOk="0" h="4137" w="4304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9"/>
            <p:cNvSpPr/>
            <p:nvPr/>
          </p:nvSpPr>
          <p:spPr>
            <a:xfrm>
              <a:off x="2479450" y="3973950"/>
              <a:ext cx="350900" cy="353150"/>
            </a:xfrm>
            <a:custGeom>
              <a:rect b="b" l="l" r="r" t="t"/>
              <a:pathLst>
                <a:path extrusionOk="0" h="14126" w="14036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9"/>
            <p:cNvSpPr/>
            <p:nvPr/>
          </p:nvSpPr>
          <p:spPr>
            <a:xfrm>
              <a:off x="1985750" y="2318775"/>
              <a:ext cx="212675" cy="1192550"/>
            </a:xfrm>
            <a:custGeom>
              <a:rect b="b" l="l" r="r" t="t"/>
              <a:pathLst>
                <a:path extrusionOk="0" h="47702" w="8507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9"/>
            <p:cNvSpPr/>
            <p:nvPr/>
          </p:nvSpPr>
          <p:spPr>
            <a:xfrm>
              <a:off x="2356025" y="2645675"/>
              <a:ext cx="175150" cy="576275"/>
            </a:xfrm>
            <a:custGeom>
              <a:rect b="b" l="l" r="r" t="t"/>
              <a:pathLst>
                <a:path extrusionOk="0" h="23051" w="7006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9"/>
            <p:cNvSpPr/>
            <p:nvPr/>
          </p:nvSpPr>
          <p:spPr>
            <a:xfrm>
              <a:off x="1969075" y="3628050"/>
              <a:ext cx="240200" cy="156850"/>
            </a:xfrm>
            <a:custGeom>
              <a:rect b="b" l="l" r="r" t="t"/>
              <a:pathLst>
                <a:path extrusionOk="0" h="6274" w="9608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9"/>
            <p:cNvSpPr/>
            <p:nvPr/>
          </p:nvSpPr>
          <p:spPr>
            <a:xfrm>
              <a:off x="1969075" y="3628050"/>
              <a:ext cx="240200" cy="156850"/>
            </a:xfrm>
            <a:custGeom>
              <a:rect b="b" l="l" r="r" t="t"/>
              <a:pathLst>
                <a:path extrusionOk="0" h="6274" w="9608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9"/>
            <p:cNvSpPr/>
            <p:nvPr/>
          </p:nvSpPr>
          <p:spPr>
            <a:xfrm>
              <a:off x="2430250" y="3649725"/>
              <a:ext cx="213500" cy="131525"/>
            </a:xfrm>
            <a:custGeom>
              <a:rect b="b" l="l" r="r" t="t"/>
              <a:pathLst>
                <a:path extrusionOk="0" h="5261" w="854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9"/>
            <p:cNvSpPr/>
            <p:nvPr/>
          </p:nvSpPr>
          <p:spPr>
            <a:xfrm>
              <a:off x="2430250" y="3649725"/>
              <a:ext cx="213500" cy="131525"/>
            </a:xfrm>
            <a:custGeom>
              <a:rect b="b" l="l" r="r" t="t"/>
              <a:pathLst>
                <a:path extrusionOk="0" h="5261" w="854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9"/>
            <p:cNvSpPr/>
            <p:nvPr/>
          </p:nvSpPr>
          <p:spPr>
            <a:xfrm>
              <a:off x="2003275" y="1376525"/>
              <a:ext cx="679675" cy="480475"/>
            </a:xfrm>
            <a:custGeom>
              <a:rect b="b" l="l" r="r" t="t"/>
              <a:pathLst>
                <a:path extrusionOk="0" h="19219" w="27187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9"/>
            <p:cNvSpPr/>
            <p:nvPr/>
          </p:nvSpPr>
          <p:spPr>
            <a:xfrm>
              <a:off x="2502800" y="1427100"/>
              <a:ext cx="970700" cy="564800"/>
            </a:xfrm>
            <a:custGeom>
              <a:rect b="b" l="l" r="r" t="t"/>
              <a:pathLst>
                <a:path extrusionOk="0" h="22592" w="38828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9"/>
            <p:cNvSpPr/>
            <p:nvPr/>
          </p:nvSpPr>
          <p:spPr>
            <a:xfrm>
              <a:off x="3326725" y="1561550"/>
              <a:ext cx="83400" cy="127625"/>
            </a:xfrm>
            <a:custGeom>
              <a:rect b="b" l="l" r="r" t="t"/>
              <a:pathLst>
                <a:path extrusionOk="0" h="5105" w="3336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9"/>
            <p:cNvSpPr/>
            <p:nvPr/>
          </p:nvSpPr>
          <p:spPr>
            <a:xfrm>
              <a:off x="2101675" y="1807575"/>
              <a:ext cx="589600" cy="564400"/>
            </a:xfrm>
            <a:custGeom>
              <a:rect b="b" l="l" r="r" t="t"/>
              <a:pathLst>
                <a:path extrusionOk="0" h="22576" w="23584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9"/>
            <p:cNvSpPr/>
            <p:nvPr/>
          </p:nvSpPr>
          <p:spPr>
            <a:xfrm>
              <a:off x="2135875" y="2288750"/>
              <a:ext cx="442825" cy="96450"/>
            </a:xfrm>
            <a:custGeom>
              <a:rect b="b" l="l" r="r" t="t"/>
              <a:pathLst>
                <a:path extrusionOk="0" h="3858" w="17713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9"/>
            <p:cNvSpPr/>
            <p:nvPr/>
          </p:nvSpPr>
          <p:spPr>
            <a:xfrm>
              <a:off x="2100000" y="1215475"/>
              <a:ext cx="543750" cy="548750"/>
            </a:xfrm>
            <a:custGeom>
              <a:rect b="b" l="l" r="r" t="t"/>
              <a:pathLst>
                <a:path extrusionOk="0" h="21950" w="2175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9"/>
            <p:cNvSpPr/>
            <p:nvPr/>
          </p:nvSpPr>
          <p:spPr>
            <a:xfrm>
              <a:off x="2184225" y="1371425"/>
              <a:ext cx="407825" cy="543275"/>
            </a:xfrm>
            <a:custGeom>
              <a:rect b="b" l="l" r="r" t="t"/>
              <a:pathLst>
                <a:path extrusionOk="0" h="21731" w="16313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9"/>
            <p:cNvSpPr/>
            <p:nvPr/>
          </p:nvSpPr>
          <p:spPr>
            <a:xfrm>
              <a:off x="2286800" y="1506525"/>
              <a:ext cx="40050" cy="81775"/>
            </a:xfrm>
            <a:custGeom>
              <a:rect b="b" l="l" r="r" t="t"/>
              <a:pathLst>
                <a:path extrusionOk="0" h="3271" w="1602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9"/>
            <p:cNvSpPr/>
            <p:nvPr/>
          </p:nvSpPr>
          <p:spPr>
            <a:xfrm>
              <a:off x="2533650" y="1521525"/>
              <a:ext cx="37550" cy="32125"/>
            </a:xfrm>
            <a:custGeom>
              <a:rect b="b" l="l" r="r" t="t"/>
              <a:pathLst>
                <a:path extrusionOk="0" h="1285" w="1502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9"/>
            <p:cNvSpPr/>
            <p:nvPr/>
          </p:nvSpPr>
          <p:spPr>
            <a:xfrm>
              <a:off x="2416900" y="1533200"/>
              <a:ext cx="40875" cy="35425"/>
            </a:xfrm>
            <a:custGeom>
              <a:rect b="b" l="l" r="r" t="t"/>
              <a:pathLst>
                <a:path extrusionOk="0" h="1417" w="1635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9"/>
            <p:cNvSpPr/>
            <p:nvPr/>
          </p:nvSpPr>
          <p:spPr>
            <a:xfrm>
              <a:off x="2430250" y="1642450"/>
              <a:ext cx="63400" cy="42175"/>
            </a:xfrm>
            <a:custGeom>
              <a:rect b="b" l="l" r="r" t="t"/>
              <a:pathLst>
                <a:path extrusionOk="0" h="1687" w="2536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9"/>
            <p:cNvSpPr/>
            <p:nvPr/>
          </p:nvSpPr>
          <p:spPr>
            <a:xfrm>
              <a:off x="2434400" y="1655800"/>
              <a:ext cx="33400" cy="29200"/>
            </a:xfrm>
            <a:custGeom>
              <a:rect b="b" l="l" r="r" t="t"/>
              <a:pathLst>
                <a:path extrusionOk="0" h="1168" w="1336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9"/>
            <p:cNvSpPr/>
            <p:nvPr/>
          </p:nvSpPr>
          <p:spPr>
            <a:xfrm>
              <a:off x="2533650" y="1470550"/>
              <a:ext cx="45050" cy="33500"/>
            </a:xfrm>
            <a:custGeom>
              <a:rect b="b" l="l" r="r" t="t"/>
              <a:pathLst>
                <a:path extrusionOk="0" h="1340" w="1802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9"/>
            <p:cNvSpPr/>
            <p:nvPr/>
          </p:nvSpPr>
          <p:spPr>
            <a:xfrm>
              <a:off x="2489450" y="1533200"/>
              <a:ext cx="65075" cy="100100"/>
            </a:xfrm>
            <a:custGeom>
              <a:rect b="b" l="l" r="r" t="t"/>
              <a:pathLst>
                <a:path extrusionOk="0" h="4004" w="2603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9"/>
            <p:cNvSpPr/>
            <p:nvPr/>
          </p:nvSpPr>
          <p:spPr>
            <a:xfrm>
              <a:off x="2311000" y="1683325"/>
              <a:ext cx="128450" cy="83400"/>
            </a:xfrm>
            <a:custGeom>
              <a:rect b="b" l="l" r="r" t="t"/>
              <a:pathLst>
                <a:path extrusionOk="0" h="3336" w="5138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9"/>
            <p:cNvSpPr/>
            <p:nvPr/>
          </p:nvSpPr>
          <p:spPr>
            <a:xfrm>
              <a:off x="2292650" y="2383275"/>
              <a:ext cx="161800" cy="57275"/>
            </a:xfrm>
            <a:custGeom>
              <a:rect b="b" l="l" r="r" t="t"/>
              <a:pathLst>
                <a:path extrusionOk="0" h="2291" w="6472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9"/>
            <p:cNvSpPr/>
            <p:nvPr/>
          </p:nvSpPr>
          <p:spPr>
            <a:xfrm>
              <a:off x="2351850" y="2123625"/>
              <a:ext cx="488700" cy="570425"/>
            </a:xfrm>
            <a:custGeom>
              <a:rect b="b" l="l" r="r" t="t"/>
              <a:pathLst>
                <a:path extrusionOk="0" h="22817" w="19548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9"/>
            <p:cNvSpPr/>
            <p:nvPr/>
          </p:nvSpPr>
          <p:spPr>
            <a:xfrm>
              <a:off x="2359350" y="2132800"/>
              <a:ext cx="481200" cy="561250"/>
            </a:xfrm>
            <a:custGeom>
              <a:rect b="b" l="l" r="r" t="t"/>
              <a:pathLst>
                <a:path extrusionOk="0" h="22450" w="19248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9"/>
            <p:cNvSpPr/>
            <p:nvPr/>
          </p:nvSpPr>
          <p:spPr>
            <a:xfrm>
              <a:off x="2351850" y="2208700"/>
              <a:ext cx="115100" cy="485350"/>
            </a:xfrm>
            <a:custGeom>
              <a:rect b="b" l="l" r="r" t="t"/>
              <a:pathLst>
                <a:path extrusionOk="0" h="19414" w="4604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9"/>
            <p:cNvSpPr/>
            <p:nvPr/>
          </p:nvSpPr>
          <p:spPr>
            <a:xfrm>
              <a:off x="2359350" y="2132800"/>
              <a:ext cx="481200" cy="561250"/>
            </a:xfrm>
            <a:custGeom>
              <a:rect b="b" l="l" r="r" t="t"/>
              <a:pathLst>
                <a:path extrusionOk="0" h="22450" w="19248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9"/>
            <p:cNvSpPr/>
            <p:nvPr/>
          </p:nvSpPr>
          <p:spPr>
            <a:xfrm>
              <a:off x="2548650" y="2189425"/>
              <a:ext cx="179550" cy="59325"/>
            </a:xfrm>
            <a:custGeom>
              <a:rect b="b" l="l" r="r" t="t"/>
              <a:pathLst>
                <a:path extrusionOk="0" h="2373" w="7182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9"/>
            <p:cNvSpPr/>
            <p:nvPr/>
          </p:nvSpPr>
          <p:spPr>
            <a:xfrm>
              <a:off x="2557825" y="2133625"/>
              <a:ext cx="194550" cy="64250"/>
            </a:xfrm>
            <a:custGeom>
              <a:rect b="b" l="l" r="r" t="t"/>
              <a:pathLst>
                <a:path extrusionOk="0" h="2570" w="7782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9"/>
            <p:cNvSpPr/>
            <p:nvPr/>
          </p:nvSpPr>
          <p:spPr>
            <a:xfrm>
              <a:off x="2553650" y="2156975"/>
              <a:ext cx="181000" cy="92600"/>
            </a:xfrm>
            <a:custGeom>
              <a:rect b="b" l="l" r="r" t="t"/>
              <a:pathLst>
                <a:path extrusionOk="0" h="3704" w="724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9"/>
            <p:cNvSpPr/>
            <p:nvPr/>
          </p:nvSpPr>
          <p:spPr>
            <a:xfrm>
              <a:off x="1863175" y="1819000"/>
              <a:ext cx="693850" cy="753475"/>
            </a:xfrm>
            <a:custGeom>
              <a:rect b="b" l="l" r="r" t="t"/>
              <a:pathLst>
                <a:path extrusionOk="0" h="30139" w="27754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9"/>
            <p:cNvSpPr/>
            <p:nvPr/>
          </p:nvSpPr>
          <p:spPr>
            <a:xfrm>
              <a:off x="1962400" y="2306325"/>
              <a:ext cx="100100" cy="24975"/>
            </a:xfrm>
            <a:custGeom>
              <a:rect b="b" l="l" r="r" t="t"/>
              <a:pathLst>
                <a:path extrusionOk="0" h="999" w="4004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9"/>
            <p:cNvSpPr/>
            <p:nvPr/>
          </p:nvSpPr>
          <p:spPr>
            <a:xfrm>
              <a:off x="5432375" y="1740850"/>
              <a:ext cx="127625" cy="306925"/>
            </a:xfrm>
            <a:custGeom>
              <a:rect b="b" l="l" r="r" t="t"/>
              <a:pathLst>
                <a:path extrusionOk="0" h="12277" w="5105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9"/>
            <p:cNvSpPr/>
            <p:nvPr/>
          </p:nvSpPr>
          <p:spPr>
            <a:xfrm>
              <a:off x="5476575" y="1878450"/>
              <a:ext cx="211850" cy="200900"/>
            </a:xfrm>
            <a:custGeom>
              <a:rect b="b" l="l" r="r" t="t"/>
              <a:pathLst>
                <a:path extrusionOk="0" h="8036" w="8474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9"/>
            <p:cNvSpPr/>
            <p:nvPr/>
          </p:nvSpPr>
          <p:spPr>
            <a:xfrm>
              <a:off x="5579150" y="1724175"/>
              <a:ext cx="121775" cy="165150"/>
            </a:xfrm>
            <a:custGeom>
              <a:rect b="b" l="l" r="r" t="t"/>
              <a:pathLst>
                <a:path extrusionOk="0" h="6606" w="4871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9"/>
            <p:cNvSpPr/>
            <p:nvPr/>
          </p:nvSpPr>
          <p:spPr>
            <a:xfrm>
              <a:off x="5573325" y="1721600"/>
              <a:ext cx="56725" cy="150200"/>
            </a:xfrm>
            <a:custGeom>
              <a:rect b="b" l="l" r="r" t="t"/>
              <a:pathLst>
                <a:path extrusionOk="0" h="6008" w="2269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9"/>
            <p:cNvSpPr/>
            <p:nvPr/>
          </p:nvSpPr>
          <p:spPr>
            <a:xfrm>
              <a:off x="4668500" y="4397750"/>
              <a:ext cx="32550" cy="71550"/>
            </a:xfrm>
            <a:custGeom>
              <a:rect b="b" l="l" r="r" t="t"/>
              <a:pathLst>
                <a:path extrusionOk="0" h="2862" w="1302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9"/>
            <p:cNvSpPr/>
            <p:nvPr/>
          </p:nvSpPr>
          <p:spPr>
            <a:xfrm>
              <a:off x="4706025" y="4380250"/>
              <a:ext cx="35900" cy="64225"/>
            </a:xfrm>
            <a:custGeom>
              <a:rect b="b" l="l" r="r" t="t"/>
              <a:pathLst>
                <a:path extrusionOk="0" h="2569" w="1436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9"/>
            <p:cNvSpPr/>
            <p:nvPr/>
          </p:nvSpPr>
          <p:spPr>
            <a:xfrm>
              <a:off x="4746900" y="4346050"/>
              <a:ext cx="48375" cy="78425"/>
            </a:xfrm>
            <a:custGeom>
              <a:rect b="b" l="l" r="r" t="t"/>
              <a:pathLst>
                <a:path extrusionOk="0" h="3137" w="1935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9"/>
            <p:cNvSpPr/>
            <p:nvPr/>
          </p:nvSpPr>
          <p:spPr>
            <a:xfrm>
              <a:off x="4605950" y="4269325"/>
              <a:ext cx="79250" cy="101775"/>
            </a:xfrm>
            <a:custGeom>
              <a:rect b="b" l="l" r="r" t="t"/>
              <a:pathLst>
                <a:path extrusionOk="0" h="4071" w="317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9"/>
            <p:cNvSpPr/>
            <p:nvPr/>
          </p:nvSpPr>
          <p:spPr>
            <a:xfrm>
              <a:off x="4686850" y="4196775"/>
              <a:ext cx="90100" cy="93425"/>
            </a:xfrm>
            <a:custGeom>
              <a:rect b="b" l="l" r="r" t="t"/>
              <a:pathLst>
                <a:path extrusionOk="0" h="3737" w="3604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9"/>
            <p:cNvSpPr/>
            <p:nvPr/>
          </p:nvSpPr>
          <p:spPr>
            <a:xfrm>
              <a:off x="4772750" y="4192650"/>
              <a:ext cx="86750" cy="72525"/>
            </a:xfrm>
            <a:custGeom>
              <a:rect b="b" l="l" r="r" t="t"/>
              <a:pathLst>
                <a:path extrusionOk="0" h="2901" w="347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9"/>
            <p:cNvSpPr/>
            <p:nvPr/>
          </p:nvSpPr>
          <p:spPr>
            <a:xfrm>
              <a:off x="4575100" y="4375250"/>
              <a:ext cx="58400" cy="103425"/>
            </a:xfrm>
            <a:custGeom>
              <a:rect b="b" l="l" r="r" t="t"/>
              <a:pathLst>
                <a:path extrusionOk="0" h="4137" w="2336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9"/>
            <p:cNvSpPr/>
            <p:nvPr/>
          </p:nvSpPr>
          <p:spPr>
            <a:xfrm>
              <a:off x="4574275" y="4466975"/>
              <a:ext cx="58400" cy="98425"/>
            </a:xfrm>
            <a:custGeom>
              <a:rect b="b" l="l" r="r" t="t"/>
              <a:pathLst>
                <a:path extrusionOk="0" h="3937" w="2336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9"/>
            <p:cNvSpPr/>
            <p:nvPr/>
          </p:nvSpPr>
          <p:spPr>
            <a:xfrm>
              <a:off x="4603450" y="4540350"/>
              <a:ext cx="85925" cy="73375"/>
            </a:xfrm>
            <a:custGeom>
              <a:rect b="b" l="l" r="r" t="t"/>
              <a:pathLst>
                <a:path extrusionOk="0" h="2935" w="3437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9"/>
            <p:cNvSpPr/>
            <p:nvPr/>
          </p:nvSpPr>
          <p:spPr>
            <a:xfrm>
              <a:off x="4686025" y="4516175"/>
              <a:ext cx="90075" cy="93425"/>
            </a:xfrm>
            <a:custGeom>
              <a:rect b="b" l="l" r="r" t="t"/>
              <a:pathLst>
                <a:path extrusionOk="0" h="3737" w="3603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9"/>
            <p:cNvSpPr/>
            <p:nvPr/>
          </p:nvSpPr>
          <p:spPr>
            <a:xfrm>
              <a:off x="4772750" y="4435275"/>
              <a:ext cx="86750" cy="111775"/>
            </a:xfrm>
            <a:custGeom>
              <a:rect b="b" l="l" r="r" t="t"/>
              <a:pathLst>
                <a:path extrusionOk="0" h="4471" w="347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9"/>
            <p:cNvSpPr/>
            <p:nvPr/>
          </p:nvSpPr>
          <p:spPr>
            <a:xfrm>
              <a:off x="4829450" y="4220125"/>
              <a:ext cx="64250" cy="108450"/>
            </a:xfrm>
            <a:custGeom>
              <a:rect b="b" l="l" r="r" t="t"/>
              <a:pathLst>
                <a:path extrusionOk="0" h="4338" w="257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9"/>
            <p:cNvSpPr/>
            <p:nvPr/>
          </p:nvSpPr>
          <p:spPr>
            <a:xfrm>
              <a:off x="4829450" y="4315200"/>
              <a:ext cx="64250" cy="115100"/>
            </a:xfrm>
            <a:custGeom>
              <a:rect b="b" l="l" r="r" t="t"/>
              <a:pathLst>
                <a:path extrusionOk="0" h="4604" w="257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9"/>
            <p:cNvSpPr/>
            <p:nvPr/>
          </p:nvSpPr>
          <p:spPr>
            <a:xfrm>
              <a:off x="3259175" y="2889175"/>
              <a:ext cx="346700" cy="311925"/>
            </a:xfrm>
            <a:custGeom>
              <a:rect b="b" l="l" r="r" t="t"/>
              <a:pathLst>
                <a:path extrusionOk="0" h="12477" w="13868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9"/>
            <p:cNvSpPr/>
            <p:nvPr/>
          </p:nvSpPr>
          <p:spPr>
            <a:xfrm>
              <a:off x="3265000" y="2973300"/>
              <a:ext cx="333600" cy="368725"/>
            </a:xfrm>
            <a:custGeom>
              <a:rect b="b" l="l" r="r" t="t"/>
              <a:pathLst>
                <a:path extrusionOk="0" h="14749" w="13344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9"/>
            <p:cNvSpPr/>
            <p:nvPr/>
          </p:nvSpPr>
          <p:spPr>
            <a:xfrm>
              <a:off x="3378425" y="2897600"/>
              <a:ext cx="40050" cy="51250"/>
            </a:xfrm>
            <a:custGeom>
              <a:rect b="b" l="l" r="r" t="t"/>
              <a:pathLst>
                <a:path extrusionOk="0" h="2050" w="1602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9"/>
            <p:cNvSpPr/>
            <p:nvPr/>
          </p:nvSpPr>
          <p:spPr>
            <a:xfrm>
              <a:off x="3246650" y="3171375"/>
              <a:ext cx="401975" cy="235700"/>
            </a:xfrm>
            <a:custGeom>
              <a:rect b="b" l="l" r="r" t="t"/>
              <a:pathLst>
                <a:path extrusionOk="0" h="9428" w="16079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9"/>
            <p:cNvSpPr/>
            <p:nvPr/>
          </p:nvSpPr>
          <p:spPr>
            <a:xfrm>
              <a:off x="3440950" y="3284675"/>
              <a:ext cx="10875" cy="205800"/>
            </a:xfrm>
            <a:custGeom>
              <a:rect b="b" l="l" r="r" t="t"/>
              <a:pathLst>
                <a:path extrusionOk="0" h="8232" w="435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9"/>
            <p:cNvSpPr/>
            <p:nvPr/>
          </p:nvSpPr>
          <p:spPr>
            <a:xfrm>
              <a:off x="3843750" y="1640775"/>
              <a:ext cx="301900" cy="466775"/>
            </a:xfrm>
            <a:custGeom>
              <a:rect b="b" l="l" r="r" t="t"/>
              <a:pathLst>
                <a:path extrusionOk="0" h="18671" w="12076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9"/>
            <p:cNvSpPr/>
            <p:nvPr/>
          </p:nvSpPr>
          <p:spPr>
            <a:xfrm>
              <a:off x="3931300" y="1772575"/>
              <a:ext cx="131800" cy="200950"/>
            </a:xfrm>
            <a:custGeom>
              <a:rect b="b" l="l" r="r" t="t"/>
              <a:pathLst>
                <a:path extrusionOk="0" h="8038" w="5272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9"/>
            <p:cNvSpPr/>
            <p:nvPr/>
          </p:nvSpPr>
          <p:spPr>
            <a:xfrm>
              <a:off x="4046400" y="1614450"/>
              <a:ext cx="125950" cy="211500"/>
            </a:xfrm>
            <a:custGeom>
              <a:rect b="b" l="l" r="r" t="t"/>
              <a:pathLst>
                <a:path extrusionOk="0" h="8460" w="5038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3926300" y="2398000"/>
              <a:ext cx="45075" cy="356950"/>
            </a:xfrm>
            <a:custGeom>
              <a:rect b="b" l="l" r="r" t="t"/>
              <a:pathLst>
                <a:path extrusionOk="0" h="14278" w="1803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4179000" y="2428025"/>
              <a:ext cx="45050" cy="180975"/>
            </a:xfrm>
            <a:custGeom>
              <a:rect b="b" l="l" r="r" t="t"/>
              <a:pathLst>
                <a:path extrusionOk="0" h="7239" w="1802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4116450" y="2378800"/>
              <a:ext cx="44225" cy="266900"/>
            </a:xfrm>
            <a:custGeom>
              <a:rect b="b" l="l" r="r" t="t"/>
              <a:pathLst>
                <a:path extrusionOk="0" h="10676" w="1769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4053075" y="2529750"/>
              <a:ext cx="45050" cy="152625"/>
            </a:xfrm>
            <a:custGeom>
              <a:rect b="b" l="l" r="r" t="t"/>
              <a:pathLst>
                <a:path extrusionOk="0" h="6105" w="1802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3989675" y="2526425"/>
              <a:ext cx="45075" cy="192650"/>
            </a:xfrm>
            <a:custGeom>
              <a:rect b="b" l="l" r="r" t="t"/>
              <a:pathLst>
                <a:path extrusionOk="0" h="7706" w="1803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9"/>
            <p:cNvSpPr/>
            <p:nvPr/>
          </p:nvSpPr>
          <p:spPr>
            <a:xfrm>
              <a:off x="3892950" y="2572400"/>
              <a:ext cx="404450" cy="235900"/>
            </a:xfrm>
            <a:custGeom>
              <a:rect b="b" l="l" r="r" t="t"/>
              <a:pathLst>
                <a:path extrusionOk="0" h="9436" w="16178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9"/>
            <p:cNvSpPr/>
            <p:nvPr/>
          </p:nvSpPr>
          <p:spPr>
            <a:xfrm>
              <a:off x="4087250" y="2685900"/>
              <a:ext cx="10875" cy="205800"/>
            </a:xfrm>
            <a:custGeom>
              <a:rect b="b" l="l" r="r" t="t"/>
              <a:pathLst>
                <a:path extrusionOk="0" h="8232" w="435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5191375" y="1351250"/>
              <a:ext cx="205175" cy="37700"/>
            </a:xfrm>
            <a:custGeom>
              <a:rect b="b" l="l" r="r" t="t"/>
              <a:pathLst>
                <a:path extrusionOk="0" h="1508" w="8207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5449050" y="2423625"/>
              <a:ext cx="252725" cy="47100"/>
            </a:xfrm>
            <a:custGeom>
              <a:rect b="b" l="l" r="r" t="t"/>
              <a:pathLst>
                <a:path extrusionOk="0" h="1884" w="10109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4833625" y="1974475"/>
              <a:ext cx="163550" cy="88300"/>
            </a:xfrm>
            <a:custGeom>
              <a:rect b="b" l="l" r="r" t="t"/>
              <a:pathLst>
                <a:path extrusionOk="0" h="3532" w="6542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4648900" y="2318550"/>
              <a:ext cx="10875" cy="148675"/>
            </a:xfrm>
            <a:custGeom>
              <a:rect b="b" l="l" r="r" t="t"/>
              <a:pathLst>
                <a:path extrusionOk="0" h="5947" w="435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4799925" y="3728700"/>
              <a:ext cx="454025" cy="229600"/>
            </a:xfrm>
            <a:custGeom>
              <a:rect b="b" l="l" r="r" t="t"/>
              <a:pathLst>
                <a:path extrusionOk="0" h="9184" w="18161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3429200" y="4345800"/>
              <a:ext cx="178575" cy="208750"/>
            </a:xfrm>
            <a:custGeom>
              <a:rect b="b" l="l" r="r" t="t"/>
              <a:pathLst>
                <a:path extrusionOk="0" h="8350" w="7143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9"/>
            <p:cNvSpPr/>
            <p:nvPr/>
          </p:nvSpPr>
          <p:spPr>
            <a:xfrm>
              <a:off x="3802050" y="4453300"/>
              <a:ext cx="191000" cy="148800"/>
            </a:xfrm>
            <a:custGeom>
              <a:rect b="b" l="l" r="r" t="t"/>
              <a:pathLst>
                <a:path extrusionOk="0" h="5952" w="764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9"/>
            <p:cNvSpPr/>
            <p:nvPr/>
          </p:nvSpPr>
          <p:spPr>
            <a:xfrm>
              <a:off x="4185650" y="1864275"/>
              <a:ext cx="321100" cy="8375"/>
            </a:xfrm>
            <a:custGeom>
              <a:rect b="b" l="l" r="r" t="t"/>
              <a:pathLst>
                <a:path extrusionOk="0" h="335" w="12844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9"/>
            <p:cNvSpPr/>
            <p:nvPr/>
          </p:nvSpPr>
          <p:spPr>
            <a:xfrm>
              <a:off x="4715200" y="3815500"/>
              <a:ext cx="13375" cy="352950"/>
            </a:xfrm>
            <a:custGeom>
              <a:rect b="b" l="l" r="r" t="t"/>
              <a:pathLst>
                <a:path extrusionOk="0" h="14118" w="535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5424875" y="2105050"/>
              <a:ext cx="79450" cy="231250"/>
            </a:xfrm>
            <a:custGeom>
              <a:rect b="b" l="l" r="r" t="t"/>
              <a:pathLst>
                <a:path extrusionOk="0" h="9250" w="3178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4573425" y="3479950"/>
              <a:ext cx="292750" cy="370775"/>
            </a:xfrm>
            <a:custGeom>
              <a:rect b="b" l="l" r="r" t="t"/>
              <a:pathLst>
                <a:path extrusionOk="0" h="14831" w="1171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9"/>
            <p:cNvSpPr/>
            <p:nvPr/>
          </p:nvSpPr>
          <p:spPr>
            <a:xfrm>
              <a:off x="4640975" y="3562400"/>
              <a:ext cx="158475" cy="204850"/>
            </a:xfrm>
            <a:custGeom>
              <a:rect b="b" l="l" r="r" t="t"/>
              <a:pathLst>
                <a:path extrusionOk="0" h="8194" w="6339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3957175" y="4127075"/>
              <a:ext cx="292725" cy="370775"/>
            </a:xfrm>
            <a:custGeom>
              <a:rect b="b" l="l" r="r" t="t"/>
              <a:pathLst>
                <a:path extrusionOk="0" h="14831" w="11709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9"/>
            <p:cNvSpPr/>
            <p:nvPr/>
          </p:nvSpPr>
          <p:spPr>
            <a:xfrm>
              <a:off x="4023875" y="4209375"/>
              <a:ext cx="159300" cy="205000"/>
            </a:xfrm>
            <a:custGeom>
              <a:rect b="b" l="l" r="r" t="t"/>
              <a:pathLst>
                <a:path extrusionOk="0" h="8200" w="6372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3278350" y="4134700"/>
              <a:ext cx="220175" cy="278100"/>
            </a:xfrm>
            <a:custGeom>
              <a:rect b="b" l="l" r="r" t="t"/>
              <a:pathLst>
                <a:path extrusionOk="0" h="11124" w="8807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3329225" y="4196800"/>
              <a:ext cx="119275" cy="153425"/>
            </a:xfrm>
            <a:custGeom>
              <a:rect b="b" l="l" r="r" t="t"/>
              <a:pathLst>
                <a:path extrusionOk="0" h="6137" w="4771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3658625" y="3716950"/>
              <a:ext cx="225175" cy="285550"/>
            </a:xfrm>
            <a:custGeom>
              <a:rect b="b" l="l" r="r" t="t"/>
              <a:pathLst>
                <a:path extrusionOk="0" h="11422" w="9007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3710325" y="3780825"/>
              <a:ext cx="121775" cy="157275"/>
            </a:xfrm>
            <a:custGeom>
              <a:rect b="b" l="l" r="r" t="t"/>
              <a:pathLst>
                <a:path extrusionOk="0" h="6291" w="4871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4069750" y="3587475"/>
              <a:ext cx="179325" cy="228225"/>
            </a:xfrm>
            <a:custGeom>
              <a:rect b="b" l="l" r="r" t="t"/>
              <a:pathLst>
                <a:path extrusionOk="0" h="9129" w="7173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4111450" y="363870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3350900" y="3468700"/>
              <a:ext cx="180150" cy="227750"/>
            </a:xfrm>
            <a:custGeom>
              <a:rect b="b" l="l" r="r" t="t"/>
              <a:pathLst>
                <a:path extrusionOk="0" h="9110" w="7206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3392600" y="351995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5040425" y="3303925"/>
              <a:ext cx="129925" cy="157350"/>
            </a:xfrm>
            <a:custGeom>
              <a:rect b="b" l="l" r="r" t="t"/>
              <a:pathLst>
                <a:path extrusionOk="0" h="6294" w="5197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5070450" y="3340275"/>
              <a:ext cx="67575" cy="86025"/>
            </a:xfrm>
            <a:custGeom>
              <a:rect b="b" l="l" r="r" t="t"/>
              <a:pathLst>
                <a:path extrusionOk="0" h="3441" w="2703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5323150" y="3266225"/>
              <a:ext cx="130600" cy="157525"/>
            </a:xfrm>
            <a:custGeom>
              <a:rect b="b" l="l" r="r" t="t"/>
              <a:pathLst>
                <a:path extrusionOk="0" h="6301" w="5224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5353150" y="3302400"/>
              <a:ext cx="66750" cy="86350"/>
            </a:xfrm>
            <a:custGeom>
              <a:rect b="b" l="l" r="r" t="t"/>
              <a:pathLst>
                <a:path extrusionOk="0" h="3454" w="267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3098225" y="3913675"/>
              <a:ext cx="129950" cy="158050"/>
            </a:xfrm>
            <a:custGeom>
              <a:rect b="b" l="l" r="r" t="t"/>
              <a:pathLst>
                <a:path extrusionOk="0" h="6322" w="5198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3128250" y="3949875"/>
              <a:ext cx="67550" cy="86400"/>
            </a:xfrm>
            <a:custGeom>
              <a:rect b="b" l="l" r="r" t="t"/>
              <a:pathLst>
                <a:path extrusionOk="0" h="3456" w="2702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3918800" y="3267750"/>
              <a:ext cx="129350" cy="157675"/>
            </a:xfrm>
            <a:custGeom>
              <a:rect b="b" l="l" r="r" t="t"/>
              <a:pathLst>
                <a:path extrusionOk="0" h="6307" w="5174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3948825" y="330390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4306575" y="2740325"/>
              <a:ext cx="129950" cy="158050"/>
            </a:xfrm>
            <a:custGeom>
              <a:rect b="b" l="l" r="r" t="t"/>
              <a:pathLst>
                <a:path extrusionOk="0" h="6322" w="5198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4335775" y="2776575"/>
              <a:ext cx="67575" cy="86500"/>
            </a:xfrm>
            <a:custGeom>
              <a:rect b="b" l="l" r="r" t="t"/>
              <a:pathLst>
                <a:path extrusionOk="0" h="3460" w="2703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4505900" y="3239400"/>
              <a:ext cx="129950" cy="157675"/>
            </a:xfrm>
            <a:custGeom>
              <a:rect b="b" l="l" r="r" t="t"/>
              <a:pathLst>
                <a:path extrusionOk="0" h="6307" w="5198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4535900" y="3275550"/>
              <a:ext cx="66750" cy="86525"/>
            </a:xfrm>
            <a:custGeom>
              <a:rect b="b" l="l" r="r" t="t"/>
              <a:pathLst>
                <a:path extrusionOk="0" h="3461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4541750" y="2454950"/>
              <a:ext cx="175150" cy="222425"/>
            </a:xfrm>
            <a:custGeom>
              <a:rect b="b" l="l" r="r" t="t"/>
              <a:pathLst>
                <a:path extrusionOk="0" h="8897" w="7006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4577600" y="2504850"/>
              <a:ext cx="104275" cy="123200"/>
            </a:xfrm>
            <a:custGeom>
              <a:rect b="b" l="l" r="r" t="t"/>
              <a:pathLst>
                <a:path extrusionOk="0" h="4928" w="4171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4779425" y="2918650"/>
              <a:ext cx="207875" cy="577650"/>
            </a:xfrm>
            <a:custGeom>
              <a:rect b="b" l="l" r="r" t="t"/>
              <a:pathLst>
                <a:path extrusionOk="0" h="23106" w="8315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4576325" y="3370650"/>
              <a:ext cx="92200" cy="191525"/>
            </a:xfrm>
            <a:custGeom>
              <a:rect b="b" l="l" r="r" t="t"/>
              <a:pathLst>
                <a:path extrusionOk="0" h="7661" w="3688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4849475" y="3411650"/>
              <a:ext cx="204300" cy="180550"/>
            </a:xfrm>
            <a:custGeom>
              <a:rect b="b" l="l" r="r" t="t"/>
              <a:pathLst>
                <a:path extrusionOk="0" h="7222" w="8172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5156350" y="3345325"/>
              <a:ext cx="181000" cy="16725"/>
            </a:xfrm>
            <a:custGeom>
              <a:rect b="b" l="l" r="r" t="t"/>
              <a:pathLst>
                <a:path extrusionOk="0" h="669" w="724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4577600" y="2654850"/>
              <a:ext cx="57575" cy="597950"/>
            </a:xfrm>
            <a:custGeom>
              <a:rect b="b" l="l" r="r" t="t"/>
              <a:pathLst>
                <a:path extrusionOk="0" h="23918" w="2303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4025550" y="2880125"/>
              <a:ext cx="304575" cy="410200"/>
            </a:xfrm>
            <a:custGeom>
              <a:rect b="b" l="l" r="r" t="t"/>
              <a:pathLst>
                <a:path extrusionOk="0" h="16408" w="12183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3998175" y="3394125"/>
              <a:ext cx="132475" cy="245150"/>
            </a:xfrm>
            <a:custGeom>
              <a:rect b="b" l="l" r="r" t="t"/>
              <a:pathLst>
                <a:path extrusionOk="0" h="9806" w="5299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4196500" y="3799750"/>
              <a:ext cx="409700" cy="355350"/>
            </a:xfrm>
            <a:custGeom>
              <a:rect b="b" l="l" r="r" t="t"/>
              <a:pathLst>
                <a:path extrusionOk="0" h="14214" w="16388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4098100" y="3792100"/>
              <a:ext cx="66725" cy="369675"/>
            </a:xfrm>
            <a:custGeom>
              <a:rect b="b" l="l" r="r" t="t"/>
              <a:pathLst>
                <a:path extrusionOk="0" h="14787" w="2669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3803225" y="3943275"/>
              <a:ext cx="257375" cy="256875"/>
            </a:xfrm>
            <a:custGeom>
              <a:rect b="b" l="l" r="r" t="t"/>
              <a:pathLst>
                <a:path extrusionOk="0" h="10275" w="10295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3512675" y="4239300"/>
              <a:ext cx="472025" cy="89275"/>
            </a:xfrm>
            <a:custGeom>
              <a:rect b="b" l="l" r="r" t="t"/>
              <a:pathLst>
                <a:path extrusionOk="0" h="3571" w="18881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3392600" y="3677250"/>
              <a:ext cx="45050" cy="480350"/>
            </a:xfrm>
            <a:custGeom>
              <a:rect b="b" l="l" r="r" t="t"/>
              <a:pathLst>
                <a:path extrusionOk="0" h="19214" w="1802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3176600" y="4037925"/>
              <a:ext cx="161825" cy="176400"/>
            </a:xfrm>
            <a:custGeom>
              <a:rect b="b" l="l" r="r" t="t"/>
              <a:pathLst>
                <a:path extrusionOk="0" h="7056" w="6473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5243075" y="3415900"/>
              <a:ext cx="113450" cy="288875"/>
            </a:xfrm>
            <a:custGeom>
              <a:rect b="b" l="l" r="r" t="t"/>
              <a:pathLst>
                <a:path extrusionOk="0" h="11555" w="4538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5417375" y="3377025"/>
              <a:ext cx="94250" cy="133450"/>
            </a:xfrm>
            <a:custGeom>
              <a:rect b="b" l="l" r="r" t="t"/>
              <a:pathLst>
                <a:path extrusionOk="0" h="5338" w="377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4401650" y="3032075"/>
              <a:ext cx="136775" cy="255750"/>
            </a:xfrm>
            <a:custGeom>
              <a:rect b="b" l="l" r="r" t="t"/>
              <a:pathLst>
                <a:path extrusionOk="0" h="10230" w="5471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3999700" y="2893000"/>
              <a:ext cx="95075" cy="383150"/>
            </a:xfrm>
            <a:custGeom>
              <a:rect b="b" l="l" r="r" t="t"/>
              <a:pathLst>
                <a:path extrusionOk="0" h="15326" w="3803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4197325" y="3417050"/>
              <a:ext cx="81750" cy="180150"/>
            </a:xfrm>
            <a:custGeom>
              <a:rect b="b" l="l" r="r" t="t"/>
              <a:pathLst>
                <a:path extrusionOk="0" h="7206" w="327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5213050" y="365915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4367450" y="2982200"/>
              <a:ext cx="76750" cy="100025"/>
            </a:xfrm>
            <a:custGeom>
              <a:rect b="b" l="l" r="r" t="t"/>
              <a:pathLst>
                <a:path extrusionOk="0" h="4001" w="307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4244875" y="3380625"/>
              <a:ext cx="59225" cy="76225"/>
            </a:xfrm>
            <a:custGeom>
              <a:rect b="b" l="l" r="r" t="t"/>
              <a:pathLst>
                <a:path extrusionOk="0" h="3049" w="2369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4063075" y="2856925"/>
              <a:ext cx="58400" cy="76200"/>
            </a:xfrm>
            <a:custGeom>
              <a:rect b="b" l="l" r="r" t="t"/>
              <a:pathLst>
                <a:path extrusionOk="0" h="3048" w="2336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5486600" y="3479350"/>
              <a:ext cx="45050" cy="57775"/>
            </a:xfrm>
            <a:custGeom>
              <a:rect b="b" l="l" r="r" t="t"/>
              <a:pathLst>
                <a:path extrusionOk="0" h="2311" w="1802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4640975" y="3562400"/>
              <a:ext cx="158475" cy="204850"/>
            </a:xfrm>
            <a:custGeom>
              <a:rect b="b" l="l" r="r" t="t"/>
              <a:pathLst>
                <a:path extrusionOk="0" h="8194" w="6339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4023875" y="4209375"/>
              <a:ext cx="159300" cy="205000"/>
            </a:xfrm>
            <a:custGeom>
              <a:rect b="b" l="l" r="r" t="t"/>
              <a:pathLst>
                <a:path extrusionOk="0" h="8200" w="6372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3329225" y="4196800"/>
              <a:ext cx="119275" cy="153425"/>
            </a:xfrm>
            <a:custGeom>
              <a:rect b="b" l="l" r="r" t="t"/>
              <a:pathLst>
                <a:path extrusionOk="0" h="6137" w="4771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3710325" y="3780825"/>
              <a:ext cx="121775" cy="157275"/>
            </a:xfrm>
            <a:custGeom>
              <a:rect b="b" l="l" r="r" t="t"/>
              <a:pathLst>
                <a:path extrusionOk="0" h="6291" w="4871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4111450" y="363870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3392600" y="351995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5070450" y="3340275"/>
              <a:ext cx="67575" cy="86025"/>
            </a:xfrm>
            <a:custGeom>
              <a:rect b="b" l="l" r="r" t="t"/>
              <a:pathLst>
                <a:path extrusionOk="0" h="3441" w="2703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5353150" y="3302400"/>
              <a:ext cx="66750" cy="86350"/>
            </a:xfrm>
            <a:custGeom>
              <a:rect b="b" l="l" r="r" t="t"/>
              <a:pathLst>
                <a:path extrusionOk="0" h="3454" w="267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3128250" y="3949875"/>
              <a:ext cx="67550" cy="86400"/>
            </a:xfrm>
            <a:custGeom>
              <a:rect b="b" l="l" r="r" t="t"/>
              <a:pathLst>
                <a:path extrusionOk="0" h="3456" w="2702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3948825" y="330390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4335775" y="2776575"/>
              <a:ext cx="67575" cy="86500"/>
            </a:xfrm>
            <a:custGeom>
              <a:rect b="b" l="l" r="r" t="t"/>
              <a:pathLst>
                <a:path extrusionOk="0" h="3460" w="2703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4535900" y="3275550"/>
              <a:ext cx="66750" cy="86525"/>
            </a:xfrm>
            <a:custGeom>
              <a:rect b="b" l="l" r="r" t="t"/>
              <a:pathLst>
                <a:path extrusionOk="0" h="3461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4577600" y="2504850"/>
              <a:ext cx="104275" cy="123200"/>
            </a:xfrm>
            <a:custGeom>
              <a:rect b="b" l="l" r="r" t="t"/>
              <a:pathLst>
                <a:path extrusionOk="0" h="4928" w="4171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5213050" y="365915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4367450" y="2982200"/>
              <a:ext cx="76750" cy="100025"/>
            </a:xfrm>
            <a:custGeom>
              <a:rect b="b" l="l" r="r" t="t"/>
              <a:pathLst>
                <a:path extrusionOk="0" h="4001" w="307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4244875" y="3380625"/>
              <a:ext cx="59225" cy="76225"/>
            </a:xfrm>
            <a:custGeom>
              <a:rect b="b" l="l" r="r" t="t"/>
              <a:pathLst>
                <a:path extrusionOk="0" h="3049" w="2369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4063075" y="2856925"/>
              <a:ext cx="58400" cy="76200"/>
            </a:xfrm>
            <a:custGeom>
              <a:rect b="b" l="l" r="r" t="t"/>
              <a:pathLst>
                <a:path extrusionOk="0" h="3048" w="2336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5486600" y="3479350"/>
              <a:ext cx="45050" cy="57775"/>
            </a:xfrm>
            <a:custGeom>
              <a:rect b="b" l="l" r="r" t="t"/>
              <a:pathLst>
                <a:path extrusionOk="0" h="2311" w="1802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4784175" y="1506675"/>
              <a:ext cx="230425" cy="429350"/>
            </a:xfrm>
            <a:custGeom>
              <a:rect b="b" l="l" r="r" t="t"/>
              <a:pathLst>
                <a:path extrusionOk="0" h="17174" w="9217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5074625" y="1641000"/>
              <a:ext cx="206000" cy="265825"/>
            </a:xfrm>
            <a:custGeom>
              <a:rect b="b" l="l" r="r" t="t"/>
              <a:pathLst>
                <a:path extrusionOk="0" h="10633" w="824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5045450" y="1679975"/>
              <a:ext cx="60900" cy="221850"/>
            </a:xfrm>
            <a:custGeom>
              <a:rect b="b" l="l" r="r" t="t"/>
              <a:pathLst>
                <a:path extrusionOk="0" h="8874" w="2436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5040425" y="2006675"/>
              <a:ext cx="46725" cy="228725"/>
            </a:xfrm>
            <a:custGeom>
              <a:rect b="b" l="l" r="r" t="t"/>
              <a:pathLst>
                <a:path extrusionOk="0" h="9149" w="1869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5130500" y="2020225"/>
              <a:ext cx="71750" cy="196825"/>
            </a:xfrm>
            <a:custGeom>
              <a:rect b="b" l="l" r="r" t="t"/>
              <a:pathLst>
                <a:path extrusionOk="0" h="7873" w="287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4949550" y="2317925"/>
              <a:ext cx="81750" cy="30050"/>
            </a:xfrm>
            <a:custGeom>
              <a:rect b="b" l="l" r="r" t="t"/>
              <a:pathLst>
                <a:path extrusionOk="0" h="1202" w="327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5041275" y="2374000"/>
              <a:ext cx="49675" cy="319225"/>
            </a:xfrm>
            <a:custGeom>
              <a:rect b="b" l="l" r="r" t="t"/>
              <a:pathLst>
                <a:path extrusionOk="0" h="12769" w="1987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5117150" y="2476800"/>
              <a:ext cx="226025" cy="232275"/>
            </a:xfrm>
            <a:custGeom>
              <a:rect b="b" l="l" r="r" t="t"/>
              <a:pathLst>
                <a:path extrusionOk="0" h="9291" w="9041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4907000" y="2715175"/>
              <a:ext cx="71750" cy="41425"/>
            </a:xfrm>
            <a:custGeom>
              <a:rect b="b" l="l" r="r" t="t"/>
              <a:pathLst>
                <a:path extrusionOk="0" h="1657" w="287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4833625" y="2830175"/>
              <a:ext cx="113425" cy="90725"/>
            </a:xfrm>
            <a:custGeom>
              <a:rect b="b" l="l" r="r" t="t"/>
              <a:pathLst>
                <a:path extrusionOk="0" h="3629" w="4537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4768575" y="2702875"/>
              <a:ext cx="70075" cy="218025"/>
            </a:xfrm>
            <a:custGeom>
              <a:rect b="b" l="l" r="r" t="t"/>
              <a:pathLst>
                <a:path extrusionOk="0" h="8721" w="2803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4731050" y="2900525"/>
              <a:ext cx="108425" cy="20375"/>
            </a:xfrm>
            <a:custGeom>
              <a:rect b="b" l="l" r="r" t="t"/>
              <a:pathLst>
                <a:path extrusionOk="0" h="815" w="4337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5117150" y="2799100"/>
              <a:ext cx="377800" cy="42575"/>
            </a:xfrm>
            <a:custGeom>
              <a:rect b="b" l="l" r="r" t="t"/>
              <a:pathLst>
                <a:path extrusionOk="0" h="1703" w="15112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4934525" y="2671075"/>
              <a:ext cx="206000" cy="262325"/>
            </a:xfrm>
            <a:custGeom>
              <a:rect b="b" l="l" r="r" t="t"/>
              <a:pathLst>
                <a:path extrusionOk="0" h="10493" w="824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4981225" y="2729925"/>
              <a:ext cx="112600" cy="145075"/>
            </a:xfrm>
            <a:custGeom>
              <a:rect b="b" l="l" r="r" t="t"/>
              <a:pathLst>
                <a:path extrusionOk="0" h="5803" w="4504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5467400" y="2716175"/>
              <a:ext cx="206850" cy="262250"/>
            </a:xfrm>
            <a:custGeom>
              <a:rect b="b" l="l" r="r" t="t"/>
              <a:pathLst>
                <a:path extrusionOk="0" h="10490" w="8274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5514950" y="2774950"/>
              <a:ext cx="111775" cy="145075"/>
            </a:xfrm>
            <a:custGeom>
              <a:rect b="b" l="l" r="r" t="t"/>
              <a:pathLst>
                <a:path extrusionOk="0" h="5803" w="4471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5326475" y="2325225"/>
              <a:ext cx="143450" cy="182025"/>
            </a:xfrm>
            <a:custGeom>
              <a:rect b="b" l="l" r="r" t="t"/>
              <a:pathLst>
                <a:path extrusionOk="0" h="7281" w="5738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5359825" y="2365925"/>
              <a:ext cx="77575" cy="100850"/>
            </a:xfrm>
            <a:custGeom>
              <a:rect b="b" l="l" r="r" t="t"/>
              <a:pathLst>
                <a:path extrusionOk="0" h="4034" w="3103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5022100" y="2207575"/>
              <a:ext cx="143450" cy="182100"/>
            </a:xfrm>
            <a:custGeom>
              <a:rect b="b" l="l" r="r" t="t"/>
              <a:pathLst>
                <a:path extrusionOk="0" h="7284" w="5738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5054625" y="2248325"/>
              <a:ext cx="78400" cy="100050"/>
            </a:xfrm>
            <a:custGeom>
              <a:rect b="b" l="l" r="r" t="t"/>
              <a:pathLst>
                <a:path extrusionOk="0" h="4002" w="3136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4983725" y="1892250"/>
              <a:ext cx="109575" cy="133825"/>
            </a:xfrm>
            <a:custGeom>
              <a:rect b="b" l="l" r="r" t="t"/>
              <a:pathLst>
                <a:path extrusionOk="0" h="5353" w="4383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5008750" y="1922900"/>
              <a:ext cx="57575" cy="73750"/>
            </a:xfrm>
            <a:custGeom>
              <a:rect b="b" l="l" r="r" t="t"/>
              <a:pathLst>
                <a:path extrusionOk="0" h="2950" w="2303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5183875" y="20010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4935350" y="2325000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4892825" y="26965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4751075" y="2679100"/>
              <a:ext cx="40050" cy="51575"/>
            </a:xfrm>
            <a:custGeom>
              <a:rect b="b" l="l" r="r" t="t"/>
              <a:pathLst>
                <a:path extrusionOk="0" h="2063" w="1602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4720200" y="2886550"/>
              <a:ext cx="25050" cy="32425"/>
            </a:xfrm>
            <a:custGeom>
              <a:rect b="b" l="l" r="r" t="t"/>
              <a:pathLst>
                <a:path extrusionOk="0" h="1297" w="1002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4810275" y="2884750"/>
              <a:ext cx="51725" cy="67250"/>
            </a:xfrm>
            <a:custGeom>
              <a:rect b="b" l="l" r="r" t="t"/>
              <a:pathLst>
                <a:path extrusionOk="0" h="2690" w="2069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5251425" y="1607650"/>
              <a:ext cx="54225" cy="70775"/>
            </a:xfrm>
            <a:custGeom>
              <a:rect b="b" l="l" r="r" t="t"/>
              <a:pathLst>
                <a:path extrusionOk="0" h="2831" w="2169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5087975" y="1661175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4981225" y="2729925"/>
              <a:ext cx="112600" cy="145075"/>
            </a:xfrm>
            <a:custGeom>
              <a:rect b="b" l="l" r="r" t="t"/>
              <a:pathLst>
                <a:path extrusionOk="0" h="5803" w="4504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5514950" y="2774950"/>
              <a:ext cx="111775" cy="145075"/>
            </a:xfrm>
            <a:custGeom>
              <a:rect b="b" l="l" r="r" t="t"/>
              <a:pathLst>
                <a:path extrusionOk="0" h="5803" w="4471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5359825" y="2365925"/>
              <a:ext cx="77575" cy="100850"/>
            </a:xfrm>
            <a:custGeom>
              <a:rect b="b" l="l" r="r" t="t"/>
              <a:pathLst>
                <a:path extrusionOk="0" h="4034" w="3103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5054625" y="2248325"/>
              <a:ext cx="78400" cy="100050"/>
            </a:xfrm>
            <a:custGeom>
              <a:rect b="b" l="l" r="r" t="t"/>
              <a:pathLst>
                <a:path extrusionOk="0" h="4002" w="3136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5008750" y="1922900"/>
              <a:ext cx="57575" cy="73750"/>
            </a:xfrm>
            <a:custGeom>
              <a:rect b="b" l="l" r="r" t="t"/>
              <a:pathLst>
                <a:path extrusionOk="0" h="2950" w="2303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5183875" y="20010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4935350" y="2325000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4892825" y="26965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4751075" y="2679100"/>
              <a:ext cx="40050" cy="51575"/>
            </a:xfrm>
            <a:custGeom>
              <a:rect b="b" l="l" r="r" t="t"/>
              <a:pathLst>
                <a:path extrusionOk="0" h="2063" w="1602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4720200" y="2886550"/>
              <a:ext cx="25050" cy="32425"/>
            </a:xfrm>
            <a:custGeom>
              <a:rect b="b" l="l" r="r" t="t"/>
              <a:pathLst>
                <a:path extrusionOk="0" h="1297" w="1002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4810275" y="2884750"/>
              <a:ext cx="51725" cy="67250"/>
            </a:xfrm>
            <a:custGeom>
              <a:rect b="b" l="l" r="r" t="t"/>
              <a:pathLst>
                <a:path extrusionOk="0" h="2690" w="2069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5251425" y="1607650"/>
              <a:ext cx="54225" cy="70775"/>
            </a:xfrm>
            <a:custGeom>
              <a:rect b="b" l="l" r="r" t="t"/>
              <a:pathLst>
                <a:path extrusionOk="0" h="2831" w="2169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5087975" y="1661175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4612625" y="1532650"/>
              <a:ext cx="68425" cy="107325"/>
            </a:xfrm>
            <a:custGeom>
              <a:rect b="b" l="l" r="r" t="t"/>
              <a:pathLst>
                <a:path extrusionOk="0" h="4293" w="2737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4676850" y="1548225"/>
              <a:ext cx="33375" cy="216000"/>
            </a:xfrm>
            <a:custGeom>
              <a:rect b="b" l="l" r="r" t="t"/>
              <a:pathLst>
                <a:path extrusionOk="0" h="8640" w="1335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4591775" y="1760525"/>
              <a:ext cx="88425" cy="176325"/>
            </a:xfrm>
            <a:custGeom>
              <a:rect b="b" l="l" r="r" t="t"/>
              <a:pathLst>
                <a:path extrusionOk="0" h="7053" w="3537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4499225" y="1760325"/>
              <a:ext cx="181825" cy="106475"/>
            </a:xfrm>
            <a:custGeom>
              <a:rect b="b" l="l" r="r" t="t"/>
              <a:pathLst>
                <a:path extrusionOk="0" h="4259" w="7273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4747725" y="890550"/>
              <a:ext cx="42550" cy="436700"/>
            </a:xfrm>
            <a:custGeom>
              <a:rect b="b" l="l" r="r" t="t"/>
              <a:pathLst>
                <a:path extrusionOk="0" h="17468" w="1702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4808600" y="663475"/>
              <a:ext cx="323850" cy="648775"/>
            </a:xfrm>
            <a:custGeom>
              <a:rect b="b" l="l" r="r" t="t"/>
              <a:pathLst>
                <a:path extrusionOk="0" h="25951" w="12954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4538950" y="1331975"/>
              <a:ext cx="147925" cy="81175"/>
            </a:xfrm>
            <a:custGeom>
              <a:rect b="b" l="l" r="r" t="t"/>
              <a:pathLst>
                <a:path extrusionOk="0" h="3247" w="5917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3657775" y="990325"/>
              <a:ext cx="582950" cy="123450"/>
            </a:xfrm>
            <a:custGeom>
              <a:rect b="b" l="l" r="r" t="t"/>
              <a:pathLst>
                <a:path extrusionOk="0" h="4938" w="23318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4287400" y="1332950"/>
              <a:ext cx="165750" cy="63525"/>
            </a:xfrm>
            <a:custGeom>
              <a:rect b="b" l="l" r="r" t="t"/>
              <a:pathLst>
                <a:path extrusionOk="0" h="2541" w="663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4399975" y="1145725"/>
              <a:ext cx="89250" cy="129825"/>
            </a:xfrm>
            <a:custGeom>
              <a:rect b="b" l="l" r="r" t="t"/>
              <a:pathLst>
                <a:path extrusionOk="0" h="5193" w="357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4415000" y="1392275"/>
              <a:ext cx="63400" cy="162975"/>
            </a:xfrm>
            <a:custGeom>
              <a:rect b="b" l="l" r="r" t="t"/>
              <a:pathLst>
                <a:path extrusionOk="0" h="6519" w="2536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4233200" y="992825"/>
              <a:ext cx="21700" cy="371950"/>
            </a:xfrm>
            <a:custGeom>
              <a:rect b="b" l="l" r="r" t="t"/>
              <a:pathLst>
                <a:path extrusionOk="0" h="14878" w="868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130175" y="1286650"/>
              <a:ext cx="98875" cy="105650"/>
            </a:xfrm>
            <a:custGeom>
              <a:rect b="b" l="l" r="r" t="t"/>
              <a:pathLst>
                <a:path extrusionOk="0" h="4226" w="3955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4846975" y="1351400"/>
              <a:ext cx="259375" cy="38400"/>
            </a:xfrm>
            <a:custGeom>
              <a:rect b="b" l="l" r="r" t="t"/>
              <a:pathLst>
                <a:path extrusionOk="0" h="1536" w="10375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5168850" y="946025"/>
              <a:ext cx="137550" cy="332025"/>
            </a:xfrm>
            <a:custGeom>
              <a:rect b="b" l="l" r="r" t="t"/>
              <a:pathLst>
                <a:path extrusionOk="0" h="13281" w="5502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5379850" y="876900"/>
              <a:ext cx="201000" cy="55075"/>
            </a:xfrm>
            <a:custGeom>
              <a:rect b="b" l="l" r="r" t="t"/>
              <a:pathLst>
                <a:path extrusionOk="0" h="2203" w="804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5381525" y="694575"/>
              <a:ext cx="146400" cy="139825"/>
            </a:xfrm>
            <a:custGeom>
              <a:rect b="b" l="l" r="r" t="t"/>
              <a:pathLst>
                <a:path extrusionOk="0" h="5593" w="5856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4209000" y="960050"/>
              <a:ext cx="53400" cy="68900"/>
            </a:xfrm>
            <a:custGeom>
              <a:rect b="b" l="l" r="r" t="t"/>
              <a:pathLst>
                <a:path extrusionOk="0" h="2756" w="2136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4388300" y="1128950"/>
              <a:ext cx="29225" cy="37825"/>
            </a:xfrm>
            <a:custGeom>
              <a:rect b="b" l="l" r="r" t="t"/>
              <a:pathLst>
                <a:path extrusionOk="0" h="1513" w="1169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4116450" y="1268775"/>
              <a:ext cx="29200" cy="37725"/>
            </a:xfrm>
            <a:custGeom>
              <a:rect b="b" l="l" r="r" t="t"/>
              <a:pathLst>
                <a:path extrusionOk="0" h="1509" w="1168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4402475" y="1534400"/>
              <a:ext cx="29225" cy="37675"/>
            </a:xfrm>
            <a:custGeom>
              <a:rect b="b" l="l" r="r" t="t"/>
              <a:pathLst>
                <a:path extrusionOk="0" h="1507" w="1169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4600125" y="1618625"/>
              <a:ext cx="29200" cy="37675"/>
            </a:xfrm>
            <a:custGeom>
              <a:rect b="b" l="l" r="r" t="t"/>
              <a:pathLst>
                <a:path extrusionOk="0" h="1507" w="1168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4580100" y="1915500"/>
              <a:ext cx="29225" cy="37675"/>
            </a:xfrm>
            <a:custGeom>
              <a:rect b="b" l="l" r="r" t="t"/>
              <a:pathLst>
                <a:path extrusionOk="0" h="1507" w="1169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4656000" y="1733925"/>
              <a:ext cx="44225" cy="56950"/>
            </a:xfrm>
            <a:custGeom>
              <a:rect b="b" l="l" r="r" t="t"/>
              <a:pathLst>
                <a:path extrusionOk="0" h="2278" w="1769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4479200" y="1835975"/>
              <a:ext cx="44225" cy="56925"/>
            </a:xfrm>
            <a:custGeom>
              <a:rect b="b" l="l" r="r" t="t"/>
              <a:pathLst>
                <a:path extrusionOk="0" h="2277" w="1769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5503275" y="668475"/>
              <a:ext cx="44225" cy="56950"/>
            </a:xfrm>
            <a:custGeom>
              <a:rect b="b" l="l" r="r" t="t"/>
              <a:pathLst>
                <a:path extrusionOk="0" h="2278" w="1769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4654325" y="1297450"/>
              <a:ext cx="206850" cy="262475"/>
            </a:xfrm>
            <a:custGeom>
              <a:rect b="b" l="l" r="r" t="t"/>
              <a:pathLst>
                <a:path extrusionOk="0" h="10499" w="8274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4701850" y="1356425"/>
              <a:ext cx="111775" cy="144650"/>
            </a:xfrm>
            <a:custGeom>
              <a:rect b="b" l="l" r="r" t="t"/>
              <a:pathLst>
                <a:path extrusionOk="0" h="5786" w="4471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5094650" y="458825"/>
              <a:ext cx="170150" cy="217125"/>
            </a:xfrm>
            <a:custGeom>
              <a:rect b="b" l="l" r="r" t="t"/>
              <a:pathLst>
                <a:path extrusionOk="0" h="8685" w="6806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5133000" y="506125"/>
              <a:ext cx="94250" cy="122825"/>
            </a:xfrm>
            <a:custGeom>
              <a:rect b="b" l="l" r="r" t="t"/>
              <a:pathLst>
                <a:path extrusionOk="0" h="4913" w="377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4732725" y="752950"/>
              <a:ext cx="124125" cy="150675"/>
            </a:xfrm>
            <a:custGeom>
              <a:rect b="b" l="l" r="r" t="t"/>
              <a:pathLst>
                <a:path extrusionOk="0" h="6027" w="4965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4761900" y="787225"/>
              <a:ext cx="63400" cy="82775"/>
            </a:xfrm>
            <a:custGeom>
              <a:rect b="b" l="l" r="r" t="t"/>
              <a:pathLst>
                <a:path extrusionOk="0" h="3311" w="2536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5092975" y="1267450"/>
              <a:ext cx="124350" cy="149875"/>
            </a:xfrm>
            <a:custGeom>
              <a:rect b="b" l="l" r="r" t="t"/>
              <a:pathLst>
                <a:path extrusionOk="0" h="5995" w="4974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5122150" y="1301625"/>
              <a:ext cx="63425" cy="82400"/>
            </a:xfrm>
            <a:custGeom>
              <a:rect b="b" l="l" r="r" t="t"/>
              <a:pathLst>
                <a:path extrusionOk="0" h="3296" w="2537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272275" y="806675"/>
              <a:ext cx="122925" cy="150300"/>
            </a:xfrm>
            <a:custGeom>
              <a:rect b="b" l="l" r="r" t="t"/>
              <a:pathLst>
                <a:path extrusionOk="0" h="6012" w="4917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5300625" y="840600"/>
              <a:ext cx="64225" cy="82775"/>
            </a:xfrm>
            <a:custGeom>
              <a:rect b="b" l="l" r="r" t="t"/>
              <a:pathLst>
                <a:path extrusionOk="0" h="3311" w="2569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4440850" y="1249125"/>
              <a:ext cx="124350" cy="150675"/>
            </a:xfrm>
            <a:custGeom>
              <a:rect b="b" l="l" r="r" t="t"/>
              <a:pathLst>
                <a:path extrusionOk="0" h="6027" w="4974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4470025" y="1283425"/>
              <a:ext cx="63400" cy="82775"/>
            </a:xfrm>
            <a:custGeom>
              <a:rect b="b" l="l" r="r" t="t"/>
              <a:pathLst>
                <a:path extrusionOk="0" h="3311" w="2536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4211500" y="1353900"/>
              <a:ext cx="85650" cy="104275"/>
            </a:xfrm>
            <a:custGeom>
              <a:rect b="b" l="l" r="r" t="t"/>
              <a:pathLst>
                <a:path extrusionOk="0" h="4171" w="3426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4230700" y="1377300"/>
              <a:ext cx="44225" cy="56975"/>
            </a:xfrm>
            <a:custGeom>
              <a:rect b="b" l="l" r="r" t="t"/>
              <a:pathLst>
                <a:path extrusionOk="0" h="2279" w="1769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5566650" y="885225"/>
              <a:ext cx="85025" cy="104275"/>
            </a:xfrm>
            <a:custGeom>
              <a:rect b="b" l="l" r="r" t="t"/>
              <a:pathLst>
                <a:path extrusionOk="0" h="4171" w="3401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5585825" y="909150"/>
              <a:ext cx="44225" cy="56950"/>
            </a:xfrm>
            <a:custGeom>
              <a:rect b="b" l="l" r="r" t="t"/>
              <a:pathLst>
                <a:path extrusionOk="0" h="2278" w="1769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5424875" y="1154925"/>
              <a:ext cx="271225" cy="339100"/>
            </a:xfrm>
            <a:custGeom>
              <a:rect b="b" l="l" r="r" t="t"/>
              <a:pathLst>
                <a:path extrusionOk="0" h="13564" w="10849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5468250" y="1230775"/>
              <a:ext cx="184500" cy="108150"/>
            </a:xfrm>
            <a:custGeom>
              <a:rect b="b" l="l" r="r" t="t"/>
              <a:pathLst>
                <a:path extrusionOk="0" h="4326" w="738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468250" y="1271625"/>
              <a:ext cx="184500" cy="108175"/>
            </a:xfrm>
            <a:custGeom>
              <a:rect b="b" l="l" r="r" t="t"/>
              <a:pathLst>
                <a:path extrusionOk="0" h="4327" w="738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5469075" y="1312725"/>
              <a:ext cx="182650" cy="107925"/>
            </a:xfrm>
            <a:custGeom>
              <a:rect b="b" l="l" r="r" t="t"/>
              <a:pathLst>
                <a:path extrusionOk="0" h="4317" w="7306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5741775" y="2234875"/>
              <a:ext cx="271225" cy="338275"/>
            </a:xfrm>
            <a:custGeom>
              <a:rect b="b" l="l" r="r" t="t"/>
              <a:pathLst>
                <a:path extrusionOk="0" h="13531" w="10849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785125" y="2310400"/>
              <a:ext cx="182675" cy="108475"/>
            </a:xfrm>
            <a:custGeom>
              <a:rect b="b" l="l" r="r" t="t"/>
              <a:pathLst>
                <a:path extrusionOk="0" h="4339" w="7307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5784300" y="2351625"/>
              <a:ext cx="183500" cy="108100"/>
            </a:xfrm>
            <a:custGeom>
              <a:rect b="b" l="l" r="r" t="t"/>
              <a:pathLst>
                <a:path extrusionOk="0" h="4324" w="734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5785125" y="2391825"/>
              <a:ext cx="182675" cy="108775"/>
            </a:xfrm>
            <a:custGeom>
              <a:rect b="b" l="l" r="r" t="t"/>
              <a:pathLst>
                <a:path extrusionOk="0" h="4351" w="7307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5294775" y="3726250"/>
              <a:ext cx="271200" cy="338800"/>
            </a:xfrm>
            <a:custGeom>
              <a:rect b="b" l="l" r="r" t="t"/>
              <a:pathLst>
                <a:path extrusionOk="0" h="13552" w="10848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5338975" y="3802025"/>
              <a:ext cx="183825" cy="107900"/>
            </a:xfrm>
            <a:custGeom>
              <a:rect b="b" l="l" r="r" t="t"/>
              <a:pathLst>
                <a:path extrusionOk="0" h="4316" w="7353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5338975" y="3842700"/>
              <a:ext cx="182675" cy="108100"/>
            </a:xfrm>
            <a:custGeom>
              <a:rect b="b" l="l" r="r" t="t"/>
              <a:pathLst>
                <a:path extrusionOk="0" h="4324" w="7307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5338975" y="3883550"/>
              <a:ext cx="182675" cy="108100"/>
            </a:xfrm>
            <a:custGeom>
              <a:rect b="b" l="l" r="r" t="t"/>
              <a:pathLst>
                <a:path extrusionOk="0" h="4324" w="7307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3495175" y="4514325"/>
              <a:ext cx="271175" cy="338775"/>
            </a:xfrm>
            <a:custGeom>
              <a:rect b="b" l="l" r="r" t="t"/>
              <a:pathLst>
                <a:path extrusionOk="0" h="13551" w="10847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3538525" y="4590900"/>
              <a:ext cx="183750" cy="107925"/>
            </a:xfrm>
            <a:custGeom>
              <a:rect b="b" l="l" r="r" t="t"/>
              <a:pathLst>
                <a:path extrusionOk="0" h="4317" w="735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3538525" y="4631750"/>
              <a:ext cx="183750" cy="107950"/>
            </a:xfrm>
            <a:custGeom>
              <a:rect b="b" l="l" r="r" t="t"/>
              <a:pathLst>
                <a:path extrusionOk="0" h="4318" w="735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3538525" y="4672050"/>
              <a:ext cx="182650" cy="108500"/>
            </a:xfrm>
            <a:custGeom>
              <a:rect b="b" l="l" r="r" t="t"/>
              <a:pathLst>
                <a:path extrusionOk="0" h="4340" w="7306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4530075" y="1997525"/>
              <a:ext cx="271175" cy="338775"/>
            </a:xfrm>
            <a:custGeom>
              <a:rect b="b" l="l" r="r" t="t"/>
              <a:pathLst>
                <a:path extrusionOk="0" h="13551" w="10847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4573425" y="2073875"/>
              <a:ext cx="184400" cy="108150"/>
            </a:xfrm>
            <a:custGeom>
              <a:rect b="b" l="l" r="r" t="t"/>
              <a:pathLst>
                <a:path extrusionOk="0" h="4326" w="7376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573425" y="2114150"/>
              <a:ext cx="184875" cy="108750"/>
            </a:xfrm>
            <a:custGeom>
              <a:rect b="b" l="l" r="r" t="t"/>
              <a:pathLst>
                <a:path extrusionOk="0" h="4350" w="7395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573425" y="2155850"/>
              <a:ext cx="183825" cy="107900"/>
            </a:xfrm>
            <a:custGeom>
              <a:rect b="b" l="l" r="r" t="t"/>
              <a:pathLst>
                <a:path extrusionOk="0" h="4316" w="7353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3527700" y="1049250"/>
              <a:ext cx="140950" cy="179600"/>
            </a:xfrm>
            <a:custGeom>
              <a:rect b="b" l="l" r="r" t="t"/>
              <a:pathLst>
                <a:path extrusionOk="0" h="7184" w="5638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3559375" y="1089175"/>
              <a:ext cx="77575" cy="99500"/>
            </a:xfrm>
            <a:custGeom>
              <a:rect b="b" l="l" r="r" t="t"/>
              <a:pathLst>
                <a:path extrusionOk="0" h="3980" w="3103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3415950" y="582075"/>
              <a:ext cx="357775" cy="431625"/>
            </a:xfrm>
            <a:custGeom>
              <a:rect b="b" l="l" r="r" t="t"/>
              <a:pathLst>
                <a:path extrusionOk="0" h="17265" w="14311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3485150" y="692600"/>
              <a:ext cx="220150" cy="129300"/>
            </a:xfrm>
            <a:custGeom>
              <a:rect b="b" l="l" r="r" t="t"/>
              <a:pathLst>
                <a:path extrusionOk="0" h="5172" w="8806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3485150" y="733150"/>
              <a:ext cx="219350" cy="129600"/>
            </a:xfrm>
            <a:custGeom>
              <a:rect b="b" l="l" r="r" t="t"/>
              <a:pathLst>
                <a:path extrusionOk="0" h="5184" w="8774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3485150" y="773500"/>
              <a:ext cx="220150" cy="129275"/>
            </a:xfrm>
            <a:custGeom>
              <a:rect b="b" l="l" r="r" t="t"/>
              <a:pathLst>
                <a:path extrusionOk="0" h="5171" w="8806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2327675" y="942775"/>
              <a:ext cx="73400" cy="162650"/>
            </a:xfrm>
            <a:custGeom>
              <a:rect b="b" l="l" r="r" t="t"/>
              <a:pathLst>
                <a:path extrusionOk="0" h="6506" w="2936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2327675" y="942775"/>
              <a:ext cx="73400" cy="162650"/>
            </a:xfrm>
            <a:custGeom>
              <a:rect b="b" l="l" r="r" t="t"/>
              <a:pathLst>
                <a:path extrusionOk="0" h="6506" w="2936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2210075" y="581475"/>
              <a:ext cx="352775" cy="524075"/>
            </a:xfrm>
            <a:custGeom>
              <a:rect b="b" l="l" r="r" t="t"/>
              <a:pathLst>
                <a:path extrusionOk="0" h="20963" w="14111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210925" y="747650"/>
              <a:ext cx="74225" cy="349875"/>
            </a:xfrm>
            <a:custGeom>
              <a:rect b="b" l="l" r="r" t="t"/>
              <a:pathLst>
                <a:path extrusionOk="0" h="13995" w="2969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63E4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216750" y="581700"/>
              <a:ext cx="345275" cy="200150"/>
            </a:xfrm>
            <a:custGeom>
              <a:rect b="b" l="l" r="r" t="t"/>
              <a:pathLst>
                <a:path extrusionOk="0" h="8006" w="13811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312650" y="723450"/>
              <a:ext cx="206000" cy="273575"/>
            </a:xfrm>
            <a:custGeom>
              <a:rect b="b" l="l" r="r" t="t"/>
              <a:pathLst>
                <a:path extrusionOk="0" h="10943" w="824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4" name="Google Shape;444;p39"/>
          <p:cNvSpPr/>
          <p:nvPr/>
        </p:nvSpPr>
        <p:spPr>
          <a:xfrm>
            <a:off x="3958417" y="3688533"/>
            <a:ext cx="53625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</a:pPr>
            <a:r>
              <a:rPr b="0" i="0" lang="es" sz="32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 Proyecto Módulo </a:t>
            </a:r>
            <a:br>
              <a:rPr b="0" i="0" lang="es" sz="3200" u="none" cap="none" strike="noStrik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</a:br>
            <a:endParaRPr b="0" i="0" sz="3200" u="none" cap="none" strike="noStrik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445" name="Google Shape;44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8540" y="283462"/>
            <a:ext cx="1347333" cy="695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0078" y="276598"/>
            <a:ext cx="1274174" cy="695004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9"/>
          <p:cNvSpPr txBox="1"/>
          <p:nvPr/>
        </p:nvSpPr>
        <p:spPr>
          <a:xfrm>
            <a:off x="3519802" y="515263"/>
            <a:ext cx="105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FAMAF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453" name="Google Shape;453;p40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s">
                <a:solidFill>
                  <a:schemeClr val="dk1"/>
                </a:solidFill>
              </a:rPr>
              <a:t>Equipo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4" name="Google Shape;454;p40"/>
          <p:cNvSpPr txBox="1"/>
          <p:nvPr>
            <p:ph idx="1" type="subTitle"/>
          </p:nvPr>
        </p:nvSpPr>
        <p:spPr>
          <a:xfrm flipH="1">
            <a:off x="5138986" y="4134433"/>
            <a:ext cx="30936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>
                <a:solidFill>
                  <a:schemeClr val="accent3"/>
                </a:solidFill>
              </a:rPr>
              <a:t>Titulo:  Ventas de cursos  on line para auxiliares de medicina</a:t>
            </a:r>
            <a:endParaRPr/>
          </a:p>
        </p:txBody>
      </p:sp>
      <p:grpSp>
        <p:nvGrpSpPr>
          <p:cNvPr id="455" name="Google Shape;455;p40"/>
          <p:cNvGrpSpPr/>
          <p:nvPr/>
        </p:nvGrpSpPr>
        <p:grpSpPr>
          <a:xfrm>
            <a:off x="5034287" y="959123"/>
            <a:ext cx="3086997" cy="2835954"/>
            <a:chOff x="1145150" y="452750"/>
            <a:chExt cx="5300475" cy="4874449"/>
          </a:xfrm>
        </p:grpSpPr>
        <p:sp>
          <p:nvSpPr>
            <p:cNvPr id="456" name="Google Shape;456;p40"/>
            <p:cNvSpPr/>
            <p:nvPr/>
          </p:nvSpPr>
          <p:spPr>
            <a:xfrm>
              <a:off x="1145150" y="2551024"/>
              <a:ext cx="5300475" cy="2776175"/>
            </a:xfrm>
            <a:custGeom>
              <a:rect b="b" l="l" r="r" t="t"/>
              <a:pathLst>
                <a:path extrusionOk="0" h="111047" w="212019">
                  <a:moveTo>
                    <a:pt x="106010" y="0"/>
                  </a:moveTo>
                  <a:cubicBezTo>
                    <a:pt x="81292" y="0"/>
                    <a:pt x="56574" y="5421"/>
                    <a:pt x="37728" y="16262"/>
                  </a:cubicBezTo>
                  <a:cubicBezTo>
                    <a:pt x="1" y="37944"/>
                    <a:pt x="1" y="73103"/>
                    <a:pt x="37728" y="94785"/>
                  </a:cubicBezTo>
                  <a:cubicBezTo>
                    <a:pt x="56574" y="105626"/>
                    <a:pt x="81292" y="111046"/>
                    <a:pt x="106010" y="111046"/>
                  </a:cubicBezTo>
                  <a:cubicBezTo>
                    <a:pt x="130727" y="111046"/>
                    <a:pt x="155445" y="105626"/>
                    <a:pt x="174292" y="94785"/>
                  </a:cubicBezTo>
                  <a:cubicBezTo>
                    <a:pt x="212019" y="73103"/>
                    <a:pt x="212019" y="37944"/>
                    <a:pt x="174292" y="16262"/>
                  </a:cubicBezTo>
                  <a:cubicBezTo>
                    <a:pt x="155445" y="5421"/>
                    <a:pt x="130727" y="0"/>
                    <a:pt x="1060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5094650" y="3549850"/>
              <a:ext cx="856450" cy="449950"/>
            </a:xfrm>
            <a:custGeom>
              <a:rect b="b" l="l" r="r" t="t"/>
              <a:pathLst>
                <a:path extrusionOk="0" h="17998" w="34258">
                  <a:moveTo>
                    <a:pt x="17129" y="1"/>
                  </a:moveTo>
                  <a:cubicBezTo>
                    <a:pt x="13135" y="1"/>
                    <a:pt x="9140" y="876"/>
                    <a:pt x="6105" y="2628"/>
                  </a:cubicBezTo>
                  <a:cubicBezTo>
                    <a:pt x="0" y="6130"/>
                    <a:pt x="0" y="11834"/>
                    <a:pt x="6105" y="15370"/>
                  </a:cubicBezTo>
                  <a:cubicBezTo>
                    <a:pt x="9140" y="17121"/>
                    <a:pt x="13135" y="17997"/>
                    <a:pt x="17129" y="17997"/>
                  </a:cubicBezTo>
                  <a:cubicBezTo>
                    <a:pt x="21124" y="17997"/>
                    <a:pt x="25118" y="17121"/>
                    <a:pt x="28154" y="15370"/>
                  </a:cubicBezTo>
                  <a:cubicBezTo>
                    <a:pt x="34258" y="11834"/>
                    <a:pt x="34258" y="6130"/>
                    <a:pt x="28154" y="2628"/>
                  </a:cubicBezTo>
                  <a:cubicBezTo>
                    <a:pt x="25118" y="876"/>
                    <a:pt x="21124" y="1"/>
                    <a:pt x="171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1796450" y="3470000"/>
              <a:ext cx="2129875" cy="1226125"/>
            </a:xfrm>
            <a:custGeom>
              <a:rect b="b" l="l" r="r" t="t"/>
              <a:pathLst>
                <a:path extrusionOk="0" h="49045" w="85195">
                  <a:moveTo>
                    <a:pt x="64613" y="1"/>
                  </a:moveTo>
                  <a:cubicBezTo>
                    <a:pt x="64263" y="1"/>
                    <a:pt x="63913" y="84"/>
                    <a:pt x="63579" y="251"/>
                  </a:cubicBezTo>
                  <a:lnTo>
                    <a:pt x="568" y="36644"/>
                  </a:lnTo>
                  <a:cubicBezTo>
                    <a:pt x="1" y="37011"/>
                    <a:pt x="1" y="37511"/>
                    <a:pt x="568" y="37845"/>
                  </a:cubicBezTo>
                  <a:lnTo>
                    <a:pt x="19581" y="48819"/>
                  </a:lnTo>
                  <a:cubicBezTo>
                    <a:pt x="19898" y="48969"/>
                    <a:pt x="20248" y="49044"/>
                    <a:pt x="20599" y="49044"/>
                  </a:cubicBezTo>
                  <a:cubicBezTo>
                    <a:pt x="20949" y="49044"/>
                    <a:pt x="21299" y="48969"/>
                    <a:pt x="21616" y="48819"/>
                  </a:cubicBezTo>
                  <a:lnTo>
                    <a:pt x="27220" y="45550"/>
                  </a:lnTo>
                  <a:cubicBezTo>
                    <a:pt x="27537" y="45400"/>
                    <a:pt x="27887" y="45325"/>
                    <a:pt x="28237" y="45325"/>
                  </a:cubicBezTo>
                  <a:cubicBezTo>
                    <a:pt x="28588" y="45325"/>
                    <a:pt x="28938" y="45400"/>
                    <a:pt x="29255" y="45550"/>
                  </a:cubicBezTo>
                  <a:lnTo>
                    <a:pt x="32891" y="47685"/>
                  </a:lnTo>
                  <a:cubicBezTo>
                    <a:pt x="33208" y="47852"/>
                    <a:pt x="33558" y="47935"/>
                    <a:pt x="33908" y="47935"/>
                  </a:cubicBezTo>
                  <a:cubicBezTo>
                    <a:pt x="34258" y="47935"/>
                    <a:pt x="34609" y="47852"/>
                    <a:pt x="34926" y="47685"/>
                  </a:cubicBezTo>
                  <a:lnTo>
                    <a:pt x="82626" y="20132"/>
                  </a:lnTo>
                  <a:cubicBezTo>
                    <a:pt x="83193" y="19798"/>
                    <a:pt x="83193" y="19298"/>
                    <a:pt x="82626" y="18964"/>
                  </a:cubicBezTo>
                  <a:lnTo>
                    <a:pt x="79024" y="16930"/>
                  </a:lnTo>
                  <a:cubicBezTo>
                    <a:pt x="78457" y="16596"/>
                    <a:pt x="78457" y="16062"/>
                    <a:pt x="79024" y="15729"/>
                  </a:cubicBezTo>
                  <a:lnTo>
                    <a:pt x="84628" y="12426"/>
                  </a:lnTo>
                  <a:cubicBezTo>
                    <a:pt x="85195" y="12093"/>
                    <a:pt x="85195" y="11559"/>
                    <a:pt x="84628" y="11259"/>
                  </a:cubicBezTo>
                  <a:lnTo>
                    <a:pt x="65648" y="251"/>
                  </a:lnTo>
                  <a:cubicBezTo>
                    <a:pt x="65314" y="84"/>
                    <a:pt x="64964" y="1"/>
                    <a:pt x="6461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3980525" y="4267675"/>
              <a:ext cx="1185025" cy="683825"/>
            </a:xfrm>
            <a:custGeom>
              <a:rect b="b" l="l" r="r" t="t"/>
              <a:pathLst>
                <a:path extrusionOk="0" h="27353" w="47401">
                  <a:moveTo>
                    <a:pt x="23717" y="0"/>
                  </a:moveTo>
                  <a:cubicBezTo>
                    <a:pt x="10608" y="0"/>
                    <a:pt x="0" y="6104"/>
                    <a:pt x="0" y="13677"/>
                  </a:cubicBezTo>
                  <a:cubicBezTo>
                    <a:pt x="0" y="21215"/>
                    <a:pt x="10608" y="27353"/>
                    <a:pt x="23717" y="27353"/>
                  </a:cubicBezTo>
                  <a:cubicBezTo>
                    <a:pt x="36793" y="27353"/>
                    <a:pt x="47401" y="21215"/>
                    <a:pt x="47401" y="13677"/>
                  </a:cubicBezTo>
                  <a:cubicBezTo>
                    <a:pt x="47401" y="6104"/>
                    <a:pt x="36793" y="0"/>
                    <a:pt x="237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5394850" y="1579900"/>
              <a:ext cx="319425" cy="185175"/>
            </a:xfrm>
            <a:custGeom>
              <a:rect b="b" l="l" r="r" t="t"/>
              <a:pathLst>
                <a:path extrusionOk="0" h="7407" w="12777">
                  <a:moveTo>
                    <a:pt x="601" y="1"/>
                  </a:moveTo>
                  <a:lnTo>
                    <a:pt x="1" y="368"/>
                  </a:lnTo>
                  <a:lnTo>
                    <a:pt x="12209" y="7406"/>
                  </a:lnTo>
                  <a:lnTo>
                    <a:pt x="12777" y="7039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5409875" y="1276350"/>
              <a:ext cx="290225" cy="471200"/>
            </a:xfrm>
            <a:custGeom>
              <a:rect b="b" l="l" r="r" t="t"/>
              <a:pathLst>
                <a:path extrusionOk="0" h="18848" w="11609">
                  <a:moveTo>
                    <a:pt x="0" y="1"/>
                  </a:moveTo>
                  <a:lnTo>
                    <a:pt x="0" y="12143"/>
                  </a:lnTo>
                  <a:lnTo>
                    <a:pt x="11608" y="18848"/>
                  </a:lnTo>
                  <a:lnTo>
                    <a:pt x="11608" y="66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5366500" y="1218825"/>
              <a:ext cx="361125" cy="594600"/>
            </a:xfrm>
            <a:custGeom>
              <a:rect b="b" l="l" r="r" t="t"/>
              <a:pathLst>
                <a:path extrusionOk="0" h="23784" w="14445">
                  <a:moveTo>
                    <a:pt x="1135" y="1935"/>
                  </a:moveTo>
                  <a:lnTo>
                    <a:pt x="13343" y="8973"/>
                  </a:lnTo>
                  <a:lnTo>
                    <a:pt x="13343" y="21849"/>
                  </a:lnTo>
                  <a:lnTo>
                    <a:pt x="1135" y="14811"/>
                  </a:lnTo>
                  <a:lnTo>
                    <a:pt x="1135" y="1935"/>
                  </a:lnTo>
                  <a:close/>
                  <a:moveTo>
                    <a:pt x="1" y="0"/>
                  </a:moveTo>
                  <a:lnTo>
                    <a:pt x="1" y="15444"/>
                  </a:lnTo>
                  <a:lnTo>
                    <a:pt x="14444" y="23784"/>
                  </a:lnTo>
                  <a:lnTo>
                    <a:pt x="14444" y="83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394850" y="1267175"/>
              <a:ext cx="15050" cy="321925"/>
            </a:xfrm>
            <a:custGeom>
              <a:rect b="b" l="l" r="r" t="t"/>
              <a:pathLst>
                <a:path extrusionOk="0" h="12877" w="602">
                  <a:moveTo>
                    <a:pt x="1" y="1"/>
                  </a:moveTo>
                  <a:lnTo>
                    <a:pt x="1" y="12877"/>
                  </a:lnTo>
                  <a:lnTo>
                    <a:pt x="601" y="12510"/>
                  </a:lnTo>
                  <a:lnTo>
                    <a:pt x="601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366500" y="1210475"/>
              <a:ext cx="376125" cy="216850"/>
            </a:xfrm>
            <a:custGeom>
              <a:rect b="b" l="l" r="r" t="t"/>
              <a:pathLst>
                <a:path extrusionOk="0" h="8674" w="15045">
                  <a:moveTo>
                    <a:pt x="601" y="1"/>
                  </a:moveTo>
                  <a:lnTo>
                    <a:pt x="1" y="334"/>
                  </a:lnTo>
                  <a:lnTo>
                    <a:pt x="14444" y="8673"/>
                  </a:lnTo>
                  <a:lnTo>
                    <a:pt x="15045" y="8340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727600" y="1418950"/>
              <a:ext cx="15025" cy="394475"/>
            </a:xfrm>
            <a:custGeom>
              <a:rect b="b" l="l" r="r" t="t"/>
              <a:pathLst>
                <a:path extrusionOk="0" h="15779" w="601">
                  <a:moveTo>
                    <a:pt x="601" y="1"/>
                  </a:moveTo>
                  <a:lnTo>
                    <a:pt x="0" y="334"/>
                  </a:lnTo>
                  <a:lnTo>
                    <a:pt x="0" y="15779"/>
                  </a:lnTo>
                  <a:lnTo>
                    <a:pt x="601" y="1544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420700" y="1398950"/>
              <a:ext cx="267725" cy="326075"/>
            </a:xfrm>
            <a:custGeom>
              <a:rect b="b" l="l" r="r" t="t"/>
              <a:pathLst>
                <a:path extrusionOk="0" h="13043" w="10709">
                  <a:moveTo>
                    <a:pt x="3270" y="0"/>
                  </a:moveTo>
                  <a:lnTo>
                    <a:pt x="1" y="3770"/>
                  </a:lnTo>
                  <a:lnTo>
                    <a:pt x="1" y="6872"/>
                  </a:lnTo>
                  <a:lnTo>
                    <a:pt x="10708" y="13043"/>
                  </a:lnTo>
                  <a:lnTo>
                    <a:pt x="10708" y="9974"/>
                  </a:lnTo>
                  <a:lnTo>
                    <a:pt x="8040" y="3770"/>
                  </a:lnTo>
                  <a:lnTo>
                    <a:pt x="6372" y="5337"/>
                  </a:lnTo>
                  <a:lnTo>
                    <a:pt x="6972" y="7906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562475" y="1416175"/>
              <a:ext cx="40050" cy="51100"/>
            </a:xfrm>
            <a:custGeom>
              <a:rect b="b" l="l" r="r" t="t"/>
              <a:pathLst>
                <a:path extrusionOk="0" h="2044" w="1602">
                  <a:moveTo>
                    <a:pt x="453" y="0"/>
                  </a:moveTo>
                  <a:cubicBezTo>
                    <a:pt x="188" y="0"/>
                    <a:pt x="1" y="221"/>
                    <a:pt x="1" y="579"/>
                  </a:cubicBezTo>
                  <a:cubicBezTo>
                    <a:pt x="34" y="1113"/>
                    <a:pt x="334" y="1646"/>
                    <a:pt x="801" y="1946"/>
                  </a:cubicBezTo>
                  <a:cubicBezTo>
                    <a:pt x="923" y="2012"/>
                    <a:pt x="1040" y="2044"/>
                    <a:pt x="1145" y="2044"/>
                  </a:cubicBezTo>
                  <a:cubicBezTo>
                    <a:pt x="1412" y="2044"/>
                    <a:pt x="1602" y="1839"/>
                    <a:pt x="1602" y="1479"/>
                  </a:cubicBezTo>
                  <a:cubicBezTo>
                    <a:pt x="1568" y="912"/>
                    <a:pt x="1268" y="412"/>
                    <a:pt x="801" y="112"/>
                  </a:cubicBezTo>
                  <a:cubicBezTo>
                    <a:pt x="677" y="36"/>
                    <a:pt x="559" y="0"/>
                    <a:pt x="45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401525" y="2081100"/>
              <a:ext cx="319425" cy="184325"/>
            </a:xfrm>
            <a:custGeom>
              <a:rect b="b" l="l" r="r" t="t"/>
              <a:pathLst>
                <a:path extrusionOk="0" h="7373" w="12777">
                  <a:moveTo>
                    <a:pt x="568" y="0"/>
                  </a:moveTo>
                  <a:lnTo>
                    <a:pt x="1" y="334"/>
                  </a:lnTo>
                  <a:lnTo>
                    <a:pt x="12176" y="7372"/>
                  </a:lnTo>
                  <a:lnTo>
                    <a:pt x="12776" y="703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415700" y="1776725"/>
              <a:ext cx="290225" cy="471175"/>
            </a:xfrm>
            <a:custGeom>
              <a:rect b="b" l="l" r="r" t="t"/>
              <a:pathLst>
                <a:path extrusionOk="0" h="18847" w="11609">
                  <a:moveTo>
                    <a:pt x="1" y="0"/>
                  </a:moveTo>
                  <a:lnTo>
                    <a:pt x="1" y="12175"/>
                  </a:lnTo>
                  <a:lnTo>
                    <a:pt x="11609" y="18847"/>
                  </a:lnTo>
                  <a:lnTo>
                    <a:pt x="11609" y="67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373175" y="1720000"/>
              <a:ext cx="361125" cy="594625"/>
            </a:xfrm>
            <a:custGeom>
              <a:rect b="b" l="l" r="r" t="t"/>
              <a:pathLst>
                <a:path extrusionOk="0" h="23785" w="14445">
                  <a:moveTo>
                    <a:pt x="1135" y="1935"/>
                  </a:moveTo>
                  <a:lnTo>
                    <a:pt x="13343" y="8974"/>
                  </a:lnTo>
                  <a:lnTo>
                    <a:pt x="13343" y="21816"/>
                  </a:lnTo>
                  <a:lnTo>
                    <a:pt x="1135" y="14778"/>
                  </a:lnTo>
                  <a:lnTo>
                    <a:pt x="1135" y="1935"/>
                  </a:lnTo>
                  <a:close/>
                  <a:moveTo>
                    <a:pt x="0" y="1"/>
                  </a:moveTo>
                  <a:lnTo>
                    <a:pt x="0" y="15445"/>
                  </a:lnTo>
                  <a:lnTo>
                    <a:pt x="14444" y="23784"/>
                  </a:lnTo>
                  <a:lnTo>
                    <a:pt x="14444" y="83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401525" y="1768375"/>
              <a:ext cx="14200" cy="321100"/>
            </a:xfrm>
            <a:custGeom>
              <a:rect b="b" l="l" r="r" t="t"/>
              <a:pathLst>
                <a:path extrusionOk="0" h="12844" w="568">
                  <a:moveTo>
                    <a:pt x="1" y="0"/>
                  </a:moveTo>
                  <a:lnTo>
                    <a:pt x="1" y="12843"/>
                  </a:lnTo>
                  <a:lnTo>
                    <a:pt x="568" y="12509"/>
                  </a:lnTo>
                  <a:lnTo>
                    <a:pt x="568" y="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5373175" y="1710825"/>
              <a:ext cx="376125" cy="217700"/>
            </a:xfrm>
            <a:custGeom>
              <a:rect b="b" l="l" r="r" t="t"/>
              <a:pathLst>
                <a:path extrusionOk="0" h="8708" w="15045">
                  <a:moveTo>
                    <a:pt x="601" y="1"/>
                  </a:moveTo>
                  <a:lnTo>
                    <a:pt x="0" y="368"/>
                  </a:lnTo>
                  <a:lnTo>
                    <a:pt x="14444" y="8707"/>
                  </a:lnTo>
                  <a:lnTo>
                    <a:pt x="15045" y="8340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5734275" y="1919325"/>
              <a:ext cx="15025" cy="395300"/>
            </a:xfrm>
            <a:custGeom>
              <a:rect b="b" l="l" r="r" t="t"/>
              <a:pathLst>
                <a:path extrusionOk="0" h="15812" w="601">
                  <a:moveTo>
                    <a:pt x="601" y="0"/>
                  </a:moveTo>
                  <a:lnTo>
                    <a:pt x="0" y="367"/>
                  </a:lnTo>
                  <a:lnTo>
                    <a:pt x="0" y="15811"/>
                  </a:lnTo>
                  <a:lnTo>
                    <a:pt x="601" y="15445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427375" y="1900125"/>
              <a:ext cx="267725" cy="326100"/>
            </a:xfrm>
            <a:custGeom>
              <a:rect b="b" l="l" r="r" t="t"/>
              <a:pathLst>
                <a:path extrusionOk="0" h="13044" w="10709">
                  <a:moveTo>
                    <a:pt x="3270" y="1"/>
                  </a:moveTo>
                  <a:lnTo>
                    <a:pt x="1" y="3770"/>
                  </a:lnTo>
                  <a:lnTo>
                    <a:pt x="1" y="6873"/>
                  </a:lnTo>
                  <a:lnTo>
                    <a:pt x="10708" y="13044"/>
                  </a:lnTo>
                  <a:lnTo>
                    <a:pt x="10708" y="9941"/>
                  </a:lnTo>
                  <a:lnTo>
                    <a:pt x="8040" y="3770"/>
                  </a:lnTo>
                  <a:lnTo>
                    <a:pt x="6372" y="5305"/>
                  </a:lnTo>
                  <a:lnTo>
                    <a:pt x="6972" y="7907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5569150" y="1917175"/>
              <a:ext cx="40050" cy="51000"/>
            </a:xfrm>
            <a:custGeom>
              <a:rect b="b" l="l" r="r" t="t"/>
              <a:pathLst>
                <a:path extrusionOk="0" h="2040" w="1602">
                  <a:moveTo>
                    <a:pt x="435" y="1"/>
                  </a:moveTo>
                  <a:cubicBezTo>
                    <a:pt x="179" y="1"/>
                    <a:pt x="0" y="204"/>
                    <a:pt x="0" y="553"/>
                  </a:cubicBezTo>
                  <a:cubicBezTo>
                    <a:pt x="34" y="1120"/>
                    <a:pt x="334" y="1621"/>
                    <a:pt x="801" y="1921"/>
                  </a:cubicBezTo>
                  <a:cubicBezTo>
                    <a:pt x="932" y="2001"/>
                    <a:pt x="1057" y="2039"/>
                    <a:pt x="1167" y="2039"/>
                  </a:cubicBezTo>
                  <a:cubicBezTo>
                    <a:pt x="1423" y="2039"/>
                    <a:pt x="1602" y="1836"/>
                    <a:pt x="1602" y="1487"/>
                  </a:cubicBezTo>
                  <a:cubicBezTo>
                    <a:pt x="1568" y="920"/>
                    <a:pt x="1268" y="420"/>
                    <a:pt x="801" y="119"/>
                  </a:cubicBezTo>
                  <a:cubicBezTo>
                    <a:pt x="670" y="39"/>
                    <a:pt x="545" y="1"/>
                    <a:pt x="4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5193875" y="3109550"/>
              <a:ext cx="186825" cy="675300"/>
            </a:xfrm>
            <a:custGeom>
              <a:rect b="b" l="l" r="r" t="t"/>
              <a:pathLst>
                <a:path extrusionOk="0" h="27012" w="7473">
                  <a:moveTo>
                    <a:pt x="6651" y="0"/>
                  </a:moveTo>
                  <a:cubicBezTo>
                    <a:pt x="6447" y="0"/>
                    <a:pt x="6238" y="42"/>
                    <a:pt x="6038" y="125"/>
                  </a:cubicBezTo>
                  <a:cubicBezTo>
                    <a:pt x="5905" y="192"/>
                    <a:pt x="5805" y="325"/>
                    <a:pt x="5805" y="492"/>
                  </a:cubicBezTo>
                  <a:lnTo>
                    <a:pt x="1" y="26678"/>
                  </a:lnTo>
                  <a:cubicBezTo>
                    <a:pt x="1" y="26778"/>
                    <a:pt x="67" y="26844"/>
                    <a:pt x="167" y="26911"/>
                  </a:cubicBezTo>
                  <a:cubicBezTo>
                    <a:pt x="284" y="26978"/>
                    <a:pt x="426" y="27011"/>
                    <a:pt x="572" y="27011"/>
                  </a:cubicBezTo>
                  <a:cubicBezTo>
                    <a:pt x="718" y="27011"/>
                    <a:pt x="868" y="26978"/>
                    <a:pt x="1001" y="26911"/>
                  </a:cubicBezTo>
                  <a:cubicBezTo>
                    <a:pt x="1101" y="26844"/>
                    <a:pt x="1168" y="26778"/>
                    <a:pt x="1168" y="26678"/>
                  </a:cubicBezTo>
                  <a:lnTo>
                    <a:pt x="7473" y="492"/>
                  </a:lnTo>
                  <a:cubicBezTo>
                    <a:pt x="7473" y="325"/>
                    <a:pt x="7373" y="192"/>
                    <a:pt x="7239" y="125"/>
                  </a:cubicBezTo>
                  <a:cubicBezTo>
                    <a:pt x="7056" y="42"/>
                    <a:pt x="6856" y="0"/>
                    <a:pt x="66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5660050" y="3109550"/>
              <a:ext cx="186825" cy="675300"/>
            </a:xfrm>
            <a:custGeom>
              <a:rect b="b" l="l" r="r" t="t"/>
              <a:pathLst>
                <a:path extrusionOk="0" h="27012" w="7473">
                  <a:moveTo>
                    <a:pt x="834" y="0"/>
                  </a:moveTo>
                  <a:cubicBezTo>
                    <a:pt x="626" y="0"/>
                    <a:pt x="417" y="42"/>
                    <a:pt x="234" y="125"/>
                  </a:cubicBezTo>
                  <a:cubicBezTo>
                    <a:pt x="100" y="192"/>
                    <a:pt x="0" y="325"/>
                    <a:pt x="0" y="492"/>
                  </a:cubicBezTo>
                  <a:lnTo>
                    <a:pt x="6305" y="26678"/>
                  </a:lnTo>
                  <a:cubicBezTo>
                    <a:pt x="6305" y="26778"/>
                    <a:pt x="6372" y="26844"/>
                    <a:pt x="6472" y="26911"/>
                  </a:cubicBezTo>
                  <a:cubicBezTo>
                    <a:pt x="6605" y="26978"/>
                    <a:pt x="6747" y="27011"/>
                    <a:pt x="6889" y="27011"/>
                  </a:cubicBezTo>
                  <a:cubicBezTo>
                    <a:pt x="7030" y="27011"/>
                    <a:pt x="7172" y="26978"/>
                    <a:pt x="7306" y="26911"/>
                  </a:cubicBezTo>
                  <a:cubicBezTo>
                    <a:pt x="7406" y="26844"/>
                    <a:pt x="7472" y="26778"/>
                    <a:pt x="7472" y="26678"/>
                  </a:cubicBezTo>
                  <a:lnTo>
                    <a:pt x="1668" y="492"/>
                  </a:lnTo>
                  <a:cubicBezTo>
                    <a:pt x="1668" y="325"/>
                    <a:pt x="1568" y="192"/>
                    <a:pt x="1435" y="125"/>
                  </a:cubicBezTo>
                  <a:cubicBezTo>
                    <a:pt x="1251" y="42"/>
                    <a:pt x="1043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5501600" y="3131225"/>
              <a:ext cx="42550" cy="758700"/>
            </a:xfrm>
            <a:custGeom>
              <a:rect b="b" l="l" r="r" t="t"/>
              <a:pathLst>
                <a:path extrusionOk="0" h="30348" w="1702">
                  <a:moveTo>
                    <a:pt x="851" y="1"/>
                  </a:moveTo>
                  <a:cubicBezTo>
                    <a:pt x="651" y="1"/>
                    <a:pt x="451" y="42"/>
                    <a:pt x="267" y="126"/>
                  </a:cubicBezTo>
                  <a:cubicBezTo>
                    <a:pt x="101" y="192"/>
                    <a:pt x="34" y="326"/>
                    <a:pt x="0" y="493"/>
                  </a:cubicBezTo>
                  <a:lnTo>
                    <a:pt x="267" y="30014"/>
                  </a:lnTo>
                  <a:cubicBezTo>
                    <a:pt x="267" y="30114"/>
                    <a:pt x="334" y="30214"/>
                    <a:pt x="434" y="30247"/>
                  </a:cubicBezTo>
                  <a:cubicBezTo>
                    <a:pt x="568" y="30314"/>
                    <a:pt x="709" y="30347"/>
                    <a:pt x="851" y="30347"/>
                  </a:cubicBezTo>
                  <a:cubicBezTo>
                    <a:pt x="993" y="30347"/>
                    <a:pt x="1135" y="30314"/>
                    <a:pt x="1268" y="30247"/>
                  </a:cubicBezTo>
                  <a:cubicBezTo>
                    <a:pt x="1368" y="30214"/>
                    <a:pt x="1435" y="30114"/>
                    <a:pt x="1435" y="30014"/>
                  </a:cubicBezTo>
                  <a:lnTo>
                    <a:pt x="1702" y="493"/>
                  </a:lnTo>
                  <a:cubicBezTo>
                    <a:pt x="1668" y="326"/>
                    <a:pt x="1568" y="192"/>
                    <a:pt x="1435" y="126"/>
                  </a:cubicBezTo>
                  <a:cubicBezTo>
                    <a:pt x="1251" y="42"/>
                    <a:pt x="1051" y="1"/>
                    <a:pt x="8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5148025" y="2747625"/>
              <a:ext cx="751375" cy="461600"/>
            </a:xfrm>
            <a:custGeom>
              <a:rect b="b" l="l" r="r" t="t"/>
              <a:pathLst>
                <a:path extrusionOk="0" h="18464" w="30055">
                  <a:moveTo>
                    <a:pt x="15011" y="0"/>
                  </a:moveTo>
                  <a:cubicBezTo>
                    <a:pt x="11158" y="0"/>
                    <a:pt x="7305" y="842"/>
                    <a:pt x="4370" y="2527"/>
                  </a:cubicBezTo>
                  <a:cubicBezTo>
                    <a:pt x="1468" y="4228"/>
                    <a:pt x="0" y="6463"/>
                    <a:pt x="0" y="8665"/>
                  </a:cubicBezTo>
                  <a:lnTo>
                    <a:pt x="0" y="9866"/>
                  </a:lnTo>
                  <a:cubicBezTo>
                    <a:pt x="33" y="12067"/>
                    <a:pt x="1501" y="14235"/>
                    <a:pt x="4403" y="15937"/>
                  </a:cubicBezTo>
                  <a:cubicBezTo>
                    <a:pt x="7339" y="17621"/>
                    <a:pt x="11183" y="18463"/>
                    <a:pt x="15027" y="18463"/>
                  </a:cubicBezTo>
                  <a:cubicBezTo>
                    <a:pt x="18872" y="18463"/>
                    <a:pt x="22716" y="17621"/>
                    <a:pt x="25652" y="15937"/>
                  </a:cubicBezTo>
                  <a:cubicBezTo>
                    <a:pt x="28587" y="14269"/>
                    <a:pt x="30022" y="12067"/>
                    <a:pt x="30055" y="9866"/>
                  </a:cubicBezTo>
                  <a:lnTo>
                    <a:pt x="30022" y="8665"/>
                  </a:lnTo>
                  <a:cubicBezTo>
                    <a:pt x="30022" y="6463"/>
                    <a:pt x="28587" y="4228"/>
                    <a:pt x="25652" y="2527"/>
                  </a:cubicBezTo>
                  <a:cubicBezTo>
                    <a:pt x="22716" y="842"/>
                    <a:pt x="18864" y="0"/>
                    <a:pt x="150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110475" y="2747625"/>
              <a:ext cx="824800" cy="433875"/>
            </a:xfrm>
            <a:custGeom>
              <a:rect b="b" l="l" r="r" t="t"/>
              <a:pathLst>
                <a:path extrusionOk="0" h="17355" w="32992">
                  <a:moveTo>
                    <a:pt x="16496" y="0"/>
                  </a:moveTo>
                  <a:cubicBezTo>
                    <a:pt x="12652" y="0"/>
                    <a:pt x="8807" y="842"/>
                    <a:pt x="5872" y="2527"/>
                  </a:cubicBezTo>
                  <a:cubicBezTo>
                    <a:pt x="1" y="5929"/>
                    <a:pt x="1" y="11433"/>
                    <a:pt x="5872" y="14802"/>
                  </a:cubicBezTo>
                  <a:cubicBezTo>
                    <a:pt x="8807" y="16504"/>
                    <a:pt x="12652" y="17354"/>
                    <a:pt x="16496" y="17354"/>
                  </a:cubicBezTo>
                  <a:cubicBezTo>
                    <a:pt x="20341" y="17354"/>
                    <a:pt x="24185" y="16504"/>
                    <a:pt x="27120" y="14802"/>
                  </a:cubicBezTo>
                  <a:cubicBezTo>
                    <a:pt x="32991" y="11433"/>
                    <a:pt x="32991" y="5929"/>
                    <a:pt x="27120" y="2527"/>
                  </a:cubicBezTo>
                  <a:cubicBezTo>
                    <a:pt x="24185" y="842"/>
                    <a:pt x="20341" y="0"/>
                    <a:pt x="164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110475" y="2747625"/>
              <a:ext cx="824800" cy="433875"/>
            </a:xfrm>
            <a:custGeom>
              <a:rect b="b" l="l" r="r" t="t"/>
              <a:pathLst>
                <a:path extrusionOk="0" h="17355" w="32992">
                  <a:moveTo>
                    <a:pt x="16496" y="0"/>
                  </a:moveTo>
                  <a:cubicBezTo>
                    <a:pt x="12652" y="0"/>
                    <a:pt x="8807" y="842"/>
                    <a:pt x="5872" y="2527"/>
                  </a:cubicBezTo>
                  <a:cubicBezTo>
                    <a:pt x="1" y="5929"/>
                    <a:pt x="1" y="11433"/>
                    <a:pt x="5872" y="14802"/>
                  </a:cubicBezTo>
                  <a:cubicBezTo>
                    <a:pt x="8807" y="16504"/>
                    <a:pt x="12652" y="17354"/>
                    <a:pt x="16496" y="17354"/>
                  </a:cubicBezTo>
                  <a:cubicBezTo>
                    <a:pt x="20341" y="17354"/>
                    <a:pt x="24185" y="16504"/>
                    <a:pt x="27120" y="14802"/>
                  </a:cubicBezTo>
                  <a:cubicBezTo>
                    <a:pt x="32991" y="11433"/>
                    <a:pt x="32991" y="5929"/>
                    <a:pt x="27120" y="2527"/>
                  </a:cubicBezTo>
                  <a:cubicBezTo>
                    <a:pt x="24185" y="842"/>
                    <a:pt x="20341" y="0"/>
                    <a:pt x="16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388175" y="2872500"/>
              <a:ext cx="263550" cy="138450"/>
            </a:xfrm>
            <a:custGeom>
              <a:rect b="b" l="l" r="r" t="t"/>
              <a:pathLst>
                <a:path extrusionOk="0" h="5538" w="10542">
                  <a:moveTo>
                    <a:pt x="5288" y="0"/>
                  </a:moveTo>
                  <a:cubicBezTo>
                    <a:pt x="4062" y="0"/>
                    <a:pt x="2836" y="267"/>
                    <a:pt x="1902" y="801"/>
                  </a:cubicBezTo>
                  <a:cubicBezTo>
                    <a:pt x="34" y="1902"/>
                    <a:pt x="1" y="3636"/>
                    <a:pt x="1902" y="4737"/>
                  </a:cubicBezTo>
                  <a:cubicBezTo>
                    <a:pt x="2836" y="5271"/>
                    <a:pt x="4062" y="5538"/>
                    <a:pt x="5288" y="5538"/>
                  </a:cubicBezTo>
                  <a:cubicBezTo>
                    <a:pt x="6514" y="5538"/>
                    <a:pt x="7740" y="5271"/>
                    <a:pt x="8674" y="4737"/>
                  </a:cubicBezTo>
                  <a:cubicBezTo>
                    <a:pt x="10542" y="3636"/>
                    <a:pt x="10542" y="1902"/>
                    <a:pt x="8674" y="801"/>
                  </a:cubicBezTo>
                  <a:cubicBezTo>
                    <a:pt x="7740" y="267"/>
                    <a:pt x="6514" y="0"/>
                    <a:pt x="5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380675" y="2769100"/>
              <a:ext cx="282725" cy="205375"/>
            </a:xfrm>
            <a:custGeom>
              <a:rect b="b" l="l" r="r" t="t"/>
              <a:pathLst>
                <a:path extrusionOk="0" h="8215" w="11309">
                  <a:moveTo>
                    <a:pt x="1602" y="0"/>
                  </a:moveTo>
                  <a:cubicBezTo>
                    <a:pt x="1" y="1301"/>
                    <a:pt x="968" y="5471"/>
                    <a:pt x="2603" y="7139"/>
                  </a:cubicBezTo>
                  <a:lnTo>
                    <a:pt x="2636" y="7172"/>
                  </a:lnTo>
                  <a:lnTo>
                    <a:pt x="2703" y="7239"/>
                  </a:lnTo>
                  <a:lnTo>
                    <a:pt x="2836" y="7372"/>
                  </a:lnTo>
                  <a:lnTo>
                    <a:pt x="2903" y="7405"/>
                  </a:lnTo>
                  <a:lnTo>
                    <a:pt x="3003" y="7506"/>
                  </a:lnTo>
                  <a:cubicBezTo>
                    <a:pt x="3070" y="7539"/>
                    <a:pt x="3170" y="7606"/>
                    <a:pt x="3236" y="7639"/>
                  </a:cubicBezTo>
                  <a:cubicBezTo>
                    <a:pt x="3987" y="8023"/>
                    <a:pt x="4821" y="8214"/>
                    <a:pt x="5655" y="8214"/>
                  </a:cubicBezTo>
                  <a:cubicBezTo>
                    <a:pt x="6489" y="8214"/>
                    <a:pt x="7323" y="8023"/>
                    <a:pt x="8073" y="7639"/>
                  </a:cubicBezTo>
                  <a:cubicBezTo>
                    <a:pt x="8173" y="7606"/>
                    <a:pt x="8240" y="7539"/>
                    <a:pt x="8307" y="7506"/>
                  </a:cubicBezTo>
                  <a:lnTo>
                    <a:pt x="8407" y="7405"/>
                  </a:lnTo>
                  <a:lnTo>
                    <a:pt x="8473" y="7372"/>
                  </a:lnTo>
                  <a:cubicBezTo>
                    <a:pt x="8507" y="7339"/>
                    <a:pt x="8573" y="7305"/>
                    <a:pt x="8607" y="7239"/>
                  </a:cubicBezTo>
                  <a:lnTo>
                    <a:pt x="8674" y="7205"/>
                  </a:lnTo>
                  <a:lnTo>
                    <a:pt x="8707" y="7139"/>
                  </a:lnTo>
                  <a:cubicBezTo>
                    <a:pt x="10341" y="5471"/>
                    <a:pt x="11309" y="1334"/>
                    <a:pt x="970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5392350" y="2735725"/>
              <a:ext cx="259375" cy="136800"/>
            </a:xfrm>
            <a:custGeom>
              <a:rect b="b" l="l" r="r" t="t"/>
              <a:pathLst>
                <a:path extrusionOk="0" h="5472" w="10375">
                  <a:moveTo>
                    <a:pt x="5204" y="1"/>
                  </a:moveTo>
                  <a:cubicBezTo>
                    <a:pt x="4062" y="1"/>
                    <a:pt x="2919" y="268"/>
                    <a:pt x="1869" y="801"/>
                  </a:cubicBezTo>
                  <a:cubicBezTo>
                    <a:pt x="1" y="1869"/>
                    <a:pt x="1" y="3603"/>
                    <a:pt x="1869" y="4671"/>
                  </a:cubicBezTo>
                  <a:cubicBezTo>
                    <a:pt x="2919" y="5205"/>
                    <a:pt x="4062" y="5471"/>
                    <a:pt x="5204" y="5471"/>
                  </a:cubicBezTo>
                  <a:cubicBezTo>
                    <a:pt x="6347" y="5471"/>
                    <a:pt x="7489" y="5205"/>
                    <a:pt x="8540" y="4671"/>
                  </a:cubicBezTo>
                  <a:cubicBezTo>
                    <a:pt x="10375" y="3603"/>
                    <a:pt x="10375" y="1869"/>
                    <a:pt x="8540" y="801"/>
                  </a:cubicBezTo>
                  <a:cubicBezTo>
                    <a:pt x="7489" y="268"/>
                    <a:pt x="6347" y="1"/>
                    <a:pt x="52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5443225" y="2762425"/>
              <a:ext cx="157625" cy="83400"/>
            </a:xfrm>
            <a:custGeom>
              <a:rect b="b" l="l" r="r" t="t"/>
              <a:pathLst>
                <a:path extrusionOk="0" h="3336" w="6305">
                  <a:moveTo>
                    <a:pt x="3157" y="0"/>
                  </a:moveTo>
                  <a:cubicBezTo>
                    <a:pt x="2461" y="0"/>
                    <a:pt x="1768" y="167"/>
                    <a:pt x="1135" y="501"/>
                  </a:cubicBezTo>
                  <a:cubicBezTo>
                    <a:pt x="0" y="1134"/>
                    <a:pt x="0" y="2202"/>
                    <a:pt x="1135" y="2836"/>
                  </a:cubicBezTo>
                  <a:cubicBezTo>
                    <a:pt x="1768" y="3169"/>
                    <a:pt x="2461" y="3336"/>
                    <a:pt x="3157" y="3336"/>
                  </a:cubicBezTo>
                  <a:cubicBezTo>
                    <a:pt x="3853" y="3336"/>
                    <a:pt x="4554" y="3169"/>
                    <a:pt x="5204" y="2836"/>
                  </a:cubicBezTo>
                  <a:cubicBezTo>
                    <a:pt x="6305" y="2202"/>
                    <a:pt x="6305" y="1134"/>
                    <a:pt x="5204" y="501"/>
                  </a:cubicBezTo>
                  <a:cubicBezTo>
                    <a:pt x="4554" y="167"/>
                    <a:pt x="3853" y="0"/>
                    <a:pt x="31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5454075" y="2789950"/>
              <a:ext cx="135950" cy="55875"/>
            </a:xfrm>
            <a:custGeom>
              <a:rect b="b" l="l" r="r" t="t"/>
              <a:pathLst>
                <a:path extrusionOk="0" h="2235" w="5438">
                  <a:moveTo>
                    <a:pt x="2723" y="0"/>
                  </a:moveTo>
                  <a:cubicBezTo>
                    <a:pt x="2027" y="0"/>
                    <a:pt x="1334" y="167"/>
                    <a:pt x="701" y="500"/>
                  </a:cubicBezTo>
                  <a:cubicBezTo>
                    <a:pt x="400" y="634"/>
                    <a:pt x="167" y="867"/>
                    <a:pt x="0" y="1134"/>
                  </a:cubicBezTo>
                  <a:cubicBezTo>
                    <a:pt x="167" y="1368"/>
                    <a:pt x="400" y="1601"/>
                    <a:pt x="701" y="1735"/>
                  </a:cubicBezTo>
                  <a:cubicBezTo>
                    <a:pt x="1334" y="2068"/>
                    <a:pt x="2027" y="2235"/>
                    <a:pt x="2723" y="2235"/>
                  </a:cubicBezTo>
                  <a:cubicBezTo>
                    <a:pt x="3419" y="2235"/>
                    <a:pt x="4120" y="2068"/>
                    <a:pt x="4770" y="1735"/>
                  </a:cubicBezTo>
                  <a:cubicBezTo>
                    <a:pt x="5037" y="1601"/>
                    <a:pt x="5271" y="1368"/>
                    <a:pt x="5437" y="1134"/>
                  </a:cubicBezTo>
                  <a:cubicBezTo>
                    <a:pt x="5271" y="867"/>
                    <a:pt x="5037" y="634"/>
                    <a:pt x="4770" y="500"/>
                  </a:cubicBezTo>
                  <a:cubicBezTo>
                    <a:pt x="4120" y="167"/>
                    <a:pt x="3419" y="0"/>
                    <a:pt x="27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409025" y="2621000"/>
              <a:ext cx="214350" cy="206575"/>
            </a:xfrm>
            <a:custGeom>
              <a:rect b="b" l="l" r="r" t="t"/>
              <a:pathLst>
                <a:path extrusionOk="0" h="8263" w="8574">
                  <a:moveTo>
                    <a:pt x="5907" y="0"/>
                  </a:moveTo>
                  <a:cubicBezTo>
                    <a:pt x="5580" y="0"/>
                    <a:pt x="4953" y="1252"/>
                    <a:pt x="4704" y="2155"/>
                  </a:cubicBezTo>
                  <a:cubicBezTo>
                    <a:pt x="4404" y="3155"/>
                    <a:pt x="4204" y="3956"/>
                    <a:pt x="4204" y="3956"/>
                  </a:cubicBezTo>
                  <a:cubicBezTo>
                    <a:pt x="4104" y="3189"/>
                    <a:pt x="3937" y="2422"/>
                    <a:pt x="3703" y="1688"/>
                  </a:cubicBezTo>
                  <a:cubicBezTo>
                    <a:pt x="3387" y="825"/>
                    <a:pt x="3095" y="532"/>
                    <a:pt x="2871" y="532"/>
                  </a:cubicBezTo>
                  <a:cubicBezTo>
                    <a:pt x="2836" y="532"/>
                    <a:pt x="2802" y="540"/>
                    <a:pt x="2769" y="554"/>
                  </a:cubicBezTo>
                  <a:cubicBezTo>
                    <a:pt x="2503" y="654"/>
                    <a:pt x="2336" y="1121"/>
                    <a:pt x="2269" y="2488"/>
                  </a:cubicBezTo>
                  <a:cubicBezTo>
                    <a:pt x="2236" y="3122"/>
                    <a:pt x="2269" y="3756"/>
                    <a:pt x="2336" y="4423"/>
                  </a:cubicBezTo>
                  <a:cubicBezTo>
                    <a:pt x="2336" y="4423"/>
                    <a:pt x="1835" y="3856"/>
                    <a:pt x="1268" y="3322"/>
                  </a:cubicBezTo>
                  <a:cubicBezTo>
                    <a:pt x="815" y="2895"/>
                    <a:pt x="532" y="2725"/>
                    <a:pt x="334" y="2725"/>
                  </a:cubicBezTo>
                  <a:cubicBezTo>
                    <a:pt x="285" y="2725"/>
                    <a:pt x="241" y="2735"/>
                    <a:pt x="201" y="2755"/>
                  </a:cubicBezTo>
                  <a:cubicBezTo>
                    <a:pt x="34" y="2889"/>
                    <a:pt x="1" y="3789"/>
                    <a:pt x="935" y="5524"/>
                  </a:cubicBezTo>
                  <a:cubicBezTo>
                    <a:pt x="1402" y="6391"/>
                    <a:pt x="2002" y="7192"/>
                    <a:pt x="2736" y="7892"/>
                  </a:cubicBezTo>
                  <a:cubicBezTo>
                    <a:pt x="2736" y="7892"/>
                    <a:pt x="3329" y="8263"/>
                    <a:pt x="4387" y="8263"/>
                  </a:cubicBezTo>
                  <a:cubicBezTo>
                    <a:pt x="4915" y="8263"/>
                    <a:pt x="5560" y="8170"/>
                    <a:pt x="6305" y="7892"/>
                  </a:cubicBezTo>
                  <a:cubicBezTo>
                    <a:pt x="6872" y="7292"/>
                    <a:pt x="7373" y="6658"/>
                    <a:pt x="7773" y="5924"/>
                  </a:cubicBezTo>
                  <a:cubicBezTo>
                    <a:pt x="8474" y="4723"/>
                    <a:pt x="8574" y="3122"/>
                    <a:pt x="8240" y="2922"/>
                  </a:cubicBezTo>
                  <a:cubicBezTo>
                    <a:pt x="8218" y="2910"/>
                    <a:pt x="8193" y="2905"/>
                    <a:pt x="8165" y="2905"/>
                  </a:cubicBezTo>
                  <a:cubicBezTo>
                    <a:pt x="7709" y="2905"/>
                    <a:pt x="6439" y="4323"/>
                    <a:pt x="6439" y="4323"/>
                  </a:cubicBezTo>
                  <a:cubicBezTo>
                    <a:pt x="6572" y="3656"/>
                    <a:pt x="6639" y="2955"/>
                    <a:pt x="6606" y="2288"/>
                  </a:cubicBezTo>
                  <a:cubicBezTo>
                    <a:pt x="6539" y="1187"/>
                    <a:pt x="6272" y="220"/>
                    <a:pt x="5972" y="20"/>
                  </a:cubicBezTo>
                  <a:cubicBezTo>
                    <a:pt x="5952" y="7"/>
                    <a:pt x="5930" y="0"/>
                    <a:pt x="59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409025" y="2621000"/>
              <a:ext cx="214350" cy="206575"/>
            </a:xfrm>
            <a:custGeom>
              <a:rect b="b" l="l" r="r" t="t"/>
              <a:pathLst>
                <a:path extrusionOk="0" h="8263" w="8574">
                  <a:moveTo>
                    <a:pt x="5907" y="0"/>
                  </a:moveTo>
                  <a:cubicBezTo>
                    <a:pt x="5580" y="0"/>
                    <a:pt x="4953" y="1252"/>
                    <a:pt x="4704" y="2155"/>
                  </a:cubicBezTo>
                  <a:cubicBezTo>
                    <a:pt x="4404" y="3155"/>
                    <a:pt x="4204" y="3956"/>
                    <a:pt x="4204" y="3956"/>
                  </a:cubicBezTo>
                  <a:cubicBezTo>
                    <a:pt x="4104" y="3189"/>
                    <a:pt x="3937" y="2422"/>
                    <a:pt x="3703" y="1688"/>
                  </a:cubicBezTo>
                  <a:cubicBezTo>
                    <a:pt x="3387" y="825"/>
                    <a:pt x="3095" y="532"/>
                    <a:pt x="2871" y="532"/>
                  </a:cubicBezTo>
                  <a:cubicBezTo>
                    <a:pt x="2836" y="532"/>
                    <a:pt x="2802" y="540"/>
                    <a:pt x="2769" y="554"/>
                  </a:cubicBezTo>
                  <a:cubicBezTo>
                    <a:pt x="2503" y="654"/>
                    <a:pt x="2336" y="1121"/>
                    <a:pt x="2269" y="2488"/>
                  </a:cubicBezTo>
                  <a:cubicBezTo>
                    <a:pt x="2236" y="3122"/>
                    <a:pt x="2269" y="3756"/>
                    <a:pt x="2336" y="4423"/>
                  </a:cubicBezTo>
                  <a:cubicBezTo>
                    <a:pt x="2336" y="4423"/>
                    <a:pt x="1835" y="3856"/>
                    <a:pt x="1268" y="3322"/>
                  </a:cubicBezTo>
                  <a:cubicBezTo>
                    <a:pt x="815" y="2895"/>
                    <a:pt x="532" y="2725"/>
                    <a:pt x="334" y="2725"/>
                  </a:cubicBezTo>
                  <a:cubicBezTo>
                    <a:pt x="285" y="2725"/>
                    <a:pt x="241" y="2735"/>
                    <a:pt x="201" y="2755"/>
                  </a:cubicBezTo>
                  <a:cubicBezTo>
                    <a:pt x="34" y="2889"/>
                    <a:pt x="1" y="3789"/>
                    <a:pt x="935" y="5524"/>
                  </a:cubicBezTo>
                  <a:cubicBezTo>
                    <a:pt x="1402" y="6391"/>
                    <a:pt x="2002" y="7192"/>
                    <a:pt x="2736" y="7892"/>
                  </a:cubicBezTo>
                  <a:cubicBezTo>
                    <a:pt x="2736" y="7892"/>
                    <a:pt x="3329" y="8263"/>
                    <a:pt x="4387" y="8263"/>
                  </a:cubicBezTo>
                  <a:cubicBezTo>
                    <a:pt x="4915" y="8263"/>
                    <a:pt x="5560" y="8170"/>
                    <a:pt x="6305" y="7892"/>
                  </a:cubicBezTo>
                  <a:cubicBezTo>
                    <a:pt x="6872" y="7292"/>
                    <a:pt x="7373" y="6658"/>
                    <a:pt x="7773" y="5924"/>
                  </a:cubicBezTo>
                  <a:cubicBezTo>
                    <a:pt x="8474" y="4723"/>
                    <a:pt x="8574" y="3122"/>
                    <a:pt x="8240" y="2922"/>
                  </a:cubicBezTo>
                  <a:cubicBezTo>
                    <a:pt x="8218" y="2910"/>
                    <a:pt x="8193" y="2905"/>
                    <a:pt x="8165" y="2905"/>
                  </a:cubicBezTo>
                  <a:cubicBezTo>
                    <a:pt x="7709" y="2905"/>
                    <a:pt x="6439" y="4323"/>
                    <a:pt x="6439" y="4323"/>
                  </a:cubicBezTo>
                  <a:cubicBezTo>
                    <a:pt x="6572" y="3656"/>
                    <a:pt x="6639" y="2955"/>
                    <a:pt x="6606" y="2288"/>
                  </a:cubicBezTo>
                  <a:cubicBezTo>
                    <a:pt x="6539" y="1187"/>
                    <a:pt x="6272" y="220"/>
                    <a:pt x="5972" y="20"/>
                  </a:cubicBezTo>
                  <a:cubicBezTo>
                    <a:pt x="5952" y="7"/>
                    <a:pt x="5930" y="0"/>
                    <a:pt x="59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1737250" y="787900"/>
              <a:ext cx="907325" cy="1087250"/>
            </a:xfrm>
            <a:custGeom>
              <a:rect b="b" l="l" r="r" t="t"/>
              <a:pathLst>
                <a:path extrusionOk="0" h="43490" w="36293">
                  <a:moveTo>
                    <a:pt x="21699" y="12728"/>
                  </a:moveTo>
                  <a:cubicBezTo>
                    <a:pt x="23757" y="12728"/>
                    <a:pt x="24918" y="14505"/>
                    <a:pt x="24918" y="17704"/>
                  </a:cubicBezTo>
                  <a:cubicBezTo>
                    <a:pt x="24918" y="22274"/>
                    <a:pt x="21716" y="27845"/>
                    <a:pt x="17746" y="30146"/>
                  </a:cubicBezTo>
                  <a:cubicBezTo>
                    <a:pt x="16542" y="30835"/>
                    <a:pt x="15476" y="31167"/>
                    <a:pt x="14575" y="31167"/>
                  </a:cubicBezTo>
                  <a:cubicBezTo>
                    <a:pt x="12506" y="31167"/>
                    <a:pt x="11308" y="29417"/>
                    <a:pt x="11308" y="26210"/>
                  </a:cubicBezTo>
                  <a:cubicBezTo>
                    <a:pt x="11308" y="21640"/>
                    <a:pt x="14577" y="16036"/>
                    <a:pt x="18580" y="13735"/>
                  </a:cubicBezTo>
                  <a:cubicBezTo>
                    <a:pt x="19771" y="13054"/>
                    <a:pt x="20818" y="12728"/>
                    <a:pt x="21699" y="12728"/>
                  </a:cubicBezTo>
                  <a:close/>
                  <a:moveTo>
                    <a:pt x="26711" y="1"/>
                  </a:moveTo>
                  <a:cubicBezTo>
                    <a:pt x="26530" y="1"/>
                    <a:pt x="26358" y="89"/>
                    <a:pt x="26252" y="258"/>
                  </a:cubicBezTo>
                  <a:lnTo>
                    <a:pt x="23117" y="4995"/>
                  </a:lnTo>
                  <a:cubicBezTo>
                    <a:pt x="22917" y="5228"/>
                    <a:pt x="22616" y="5395"/>
                    <a:pt x="22283" y="5395"/>
                  </a:cubicBezTo>
                  <a:cubicBezTo>
                    <a:pt x="21916" y="5395"/>
                    <a:pt x="21549" y="5395"/>
                    <a:pt x="21182" y="5462"/>
                  </a:cubicBezTo>
                  <a:lnTo>
                    <a:pt x="22316" y="2627"/>
                  </a:lnTo>
                  <a:lnTo>
                    <a:pt x="19114" y="759"/>
                  </a:lnTo>
                  <a:cubicBezTo>
                    <a:pt x="19072" y="745"/>
                    <a:pt x="19025" y="737"/>
                    <a:pt x="18977" y="737"/>
                  </a:cubicBezTo>
                  <a:cubicBezTo>
                    <a:pt x="18909" y="737"/>
                    <a:pt x="18839" y="753"/>
                    <a:pt x="18780" y="792"/>
                  </a:cubicBezTo>
                  <a:lnTo>
                    <a:pt x="14511" y="3260"/>
                  </a:lnTo>
                  <a:cubicBezTo>
                    <a:pt x="14244" y="3427"/>
                    <a:pt x="14044" y="3727"/>
                    <a:pt x="14010" y="4061"/>
                  </a:cubicBezTo>
                  <a:lnTo>
                    <a:pt x="13577" y="8764"/>
                  </a:lnTo>
                  <a:cubicBezTo>
                    <a:pt x="13510" y="9098"/>
                    <a:pt x="13377" y="9398"/>
                    <a:pt x="13143" y="9665"/>
                  </a:cubicBezTo>
                  <a:cubicBezTo>
                    <a:pt x="12309" y="10432"/>
                    <a:pt x="11509" y="11266"/>
                    <a:pt x="10775" y="12167"/>
                  </a:cubicBezTo>
                  <a:cubicBezTo>
                    <a:pt x="10623" y="12344"/>
                    <a:pt x="10395" y="12425"/>
                    <a:pt x="10163" y="12425"/>
                  </a:cubicBezTo>
                  <a:cubicBezTo>
                    <a:pt x="10088" y="12425"/>
                    <a:pt x="10014" y="12416"/>
                    <a:pt x="9941" y="12400"/>
                  </a:cubicBezTo>
                  <a:lnTo>
                    <a:pt x="7239" y="11433"/>
                  </a:lnTo>
                  <a:cubicBezTo>
                    <a:pt x="7179" y="11420"/>
                    <a:pt x="7117" y="11413"/>
                    <a:pt x="7056" y="11413"/>
                  </a:cubicBezTo>
                  <a:cubicBezTo>
                    <a:pt x="6812" y="11413"/>
                    <a:pt x="6572" y="11520"/>
                    <a:pt x="6438" y="11733"/>
                  </a:cubicBezTo>
                  <a:lnTo>
                    <a:pt x="3336" y="17137"/>
                  </a:lnTo>
                  <a:cubicBezTo>
                    <a:pt x="3203" y="17404"/>
                    <a:pt x="3236" y="17737"/>
                    <a:pt x="3469" y="17971"/>
                  </a:cubicBezTo>
                  <a:lnTo>
                    <a:pt x="5638" y="19839"/>
                  </a:lnTo>
                  <a:cubicBezTo>
                    <a:pt x="5871" y="20039"/>
                    <a:pt x="5938" y="20373"/>
                    <a:pt x="5838" y="20673"/>
                  </a:cubicBezTo>
                  <a:cubicBezTo>
                    <a:pt x="5438" y="21740"/>
                    <a:pt x="5104" y="22841"/>
                    <a:pt x="4870" y="23942"/>
                  </a:cubicBezTo>
                  <a:cubicBezTo>
                    <a:pt x="4770" y="24275"/>
                    <a:pt x="4604" y="24576"/>
                    <a:pt x="4337" y="24776"/>
                  </a:cubicBezTo>
                  <a:lnTo>
                    <a:pt x="434" y="27511"/>
                  </a:lnTo>
                  <a:cubicBezTo>
                    <a:pt x="200" y="27745"/>
                    <a:pt x="34" y="28045"/>
                    <a:pt x="34" y="28345"/>
                  </a:cubicBezTo>
                  <a:lnTo>
                    <a:pt x="34" y="33282"/>
                  </a:lnTo>
                  <a:cubicBezTo>
                    <a:pt x="0" y="33382"/>
                    <a:pt x="67" y="33515"/>
                    <a:pt x="167" y="33582"/>
                  </a:cubicBezTo>
                  <a:lnTo>
                    <a:pt x="3369" y="35417"/>
                  </a:lnTo>
                  <a:lnTo>
                    <a:pt x="5371" y="33315"/>
                  </a:lnTo>
                  <a:cubicBezTo>
                    <a:pt x="5504" y="33582"/>
                    <a:pt x="5604" y="33816"/>
                    <a:pt x="5771" y="34049"/>
                  </a:cubicBezTo>
                  <a:cubicBezTo>
                    <a:pt x="5938" y="34316"/>
                    <a:pt x="5938" y="34683"/>
                    <a:pt x="5838" y="34983"/>
                  </a:cubicBezTo>
                  <a:lnTo>
                    <a:pt x="3336" y="40053"/>
                  </a:lnTo>
                  <a:cubicBezTo>
                    <a:pt x="3203" y="40320"/>
                    <a:pt x="3269" y="40654"/>
                    <a:pt x="3536" y="40787"/>
                  </a:cubicBezTo>
                  <a:lnTo>
                    <a:pt x="7372" y="42989"/>
                  </a:lnTo>
                  <a:cubicBezTo>
                    <a:pt x="7463" y="43046"/>
                    <a:pt x="7562" y="43072"/>
                    <a:pt x="7660" y="43072"/>
                  </a:cubicBezTo>
                  <a:cubicBezTo>
                    <a:pt x="7848" y="43072"/>
                    <a:pt x="8030" y="42976"/>
                    <a:pt x="8139" y="42822"/>
                  </a:cubicBezTo>
                  <a:lnTo>
                    <a:pt x="10174" y="37485"/>
                  </a:lnTo>
                  <a:cubicBezTo>
                    <a:pt x="10374" y="37218"/>
                    <a:pt x="10675" y="37051"/>
                    <a:pt x="11008" y="37051"/>
                  </a:cubicBezTo>
                  <a:cubicBezTo>
                    <a:pt x="11675" y="37051"/>
                    <a:pt x="12376" y="36985"/>
                    <a:pt x="13043" y="36851"/>
                  </a:cubicBezTo>
                  <a:cubicBezTo>
                    <a:pt x="13086" y="36835"/>
                    <a:pt x="13130" y="36827"/>
                    <a:pt x="13174" y="36827"/>
                  </a:cubicBezTo>
                  <a:cubicBezTo>
                    <a:pt x="13399" y="36827"/>
                    <a:pt x="13610" y="37028"/>
                    <a:pt x="13610" y="37251"/>
                  </a:cubicBezTo>
                  <a:lnTo>
                    <a:pt x="14044" y="41388"/>
                  </a:lnTo>
                  <a:cubicBezTo>
                    <a:pt x="14044" y="41521"/>
                    <a:pt x="14110" y="41621"/>
                    <a:pt x="14210" y="41688"/>
                  </a:cubicBezTo>
                  <a:lnTo>
                    <a:pt x="17346" y="43489"/>
                  </a:lnTo>
                  <a:lnTo>
                    <a:pt x="19848" y="39787"/>
                  </a:lnTo>
                  <a:cubicBezTo>
                    <a:pt x="20115" y="39620"/>
                    <a:pt x="20315" y="39320"/>
                    <a:pt x="20348" y="38986"/>
                  </a:cubicBezTo>
                  <a:lnTo>
                    <a:pt x="19681" y="33649"/>
                  </a:lnTo>
                  <a:cubicBezTo>
                    <a:pt x="19748" y="33349"/>
                    <a:pt x="19948" y="33082"/>
                    <a:pt x="20248" y="32948"/>
                  </a:cubicBezTo>
                  <a:cubicBezTo>
                    <a:pt x="21482" y="32381"/>
                    <a:pt x="22616" y="31614"/>
                    <a:pt x="23550" y="30613"/>
                  </a:cubicBezTo>
                  <a:cubicBezTo>
                    <a:pt x="23709" y="30455"/>
                    <a:pt x="23951" y="30359"/>
                    <a:pt x="24194" y="30359"/>
                  </a:cubicBezTo>
                  <a:cubicBezTo>
                    <a:pt x="24258" y="30359"/>
                    <a:pt x="24322" y="30366"/>
                    <a:pt x="24384" y="30380"/>
                  </a:cubicBezTo>
                  <a:lnTo>
                    <a:pt x="26052" y="30980"/>
                  </a:lnTo>
                  <a:cubicBezTo>
                    <a:pt x="26113" y="31003"/>
                    <a:pt x="26178" y="31014"/>
                    <a:pt x="26243" y="31014"/>
                  </a:cubicBezTo>
                  <a:cubicBezTo>
                    <a:pt x="26462" y="31014"/>
                    <a:pt x="26683" y="30893"/>
                    <a:pt x="26786" y="30713"/>
                  </a:cubicBezTo>
                  <a:lnTo>
                    <a:pt x="29922" y="25276"/>
                  </a:lnTo>
                  <a:cubicBezTo>
                    <a:pt x="30055" y="25009"/>
                    <a:pt x="30022" y="24676"/>
                    <a:pt x="29788" y="24476"/>
                  </a:cubicBezTo>
                  <a:lnTo>
                    <a:pt x="28354" y="23208"/>
                  </a:lnTo>
                  <a:cubicBezTo>
                    <a:pt x="28120" y="23008"/>
                    <a:pt x="28054" y="22674"/>
                    <a:pt x="28120" y="22374"/>
                  </a:cubicBezTo>
                  <a:cubicBezTo>
                    <a:pt x="28421" y="21107"/>
                    <a:pt x="28554" y="19772"/>
                    <a:pt x="28521" y="18471"/>
                  </a:cubicBezTo>
                  <a:cubicBezTo>
                    <a:pt x="28521" y="18138"/>
                    <a:pt x="28654" y="17838"/>
                    <a:pt x="28921" y="17637"/>
                  </a:cubicBezTo>
                  <a:lnTo>
                    <a:pt x="33925" y="15536"/>
                  </a:lnTo>
                  <a:cubicBezTo>
                    <a:pt x="34191" y="15336"/>
                    <a:pt x="34325" y="15036"/>
                    <a:pt x="34358" y="14702"/>
                  </a:cubicBezTo>
                  <a:lnTo>
                    <a:pt x="36193" y="12500"/>
                  </a:lnTo>
                  <a:lnTo>
                    <a:pt x="36293" y="10699"/>
                  </a:lnTo>
                  <a:lnTo>
                    <a:pt x="33091" y="8864"/>
                  </a:lnTo>
                  <a:cubicBezTo>
                    <a:pt x="33041" y="8831"/>
                    <a:pt x="32982" y="8814"/>
                    <a:pt x="32924" y="8814"/>
                  </a:cubicBezTo>
                  <a:cubicBezTo>
                    <a:pt x="32865" y="8814"/>
                    <a:pt x="32807" y="8831"/>
                    <a:pt x="32757" y="8864"/>
                  </a:cubicBezTo>
                  <a:lnTo>
                    <a:pt x="28988" y="10566"/>
                  </a:lnTo>
                  <a:cubicBezTo>
                    <a:pt x="28928" y="10588"/>
                    <a:pt x="28866" y="10599"/>
                    <a:pt x="28805" y="10599"/>
                  </a:cubicBezTo>
                  <a:cubicBezTo>
                    <a:pt x="28597" y="10599"/>
                    <a:pt x="28406" y="10472"/>
                    <a:pt x="28354" y="10265"/>
                  </a:cubicBezTo>
                  <a:cubicBezTo>
                    <a:pt x="28154" y="9565"/>
                    <a:pt x="28954" y="9565"/>
                    <a:pt x="28621" y="9031"/>
                  </a:cubicBezTo>
                  <a:cubicBezTo>
                    <a:pt x="28454" y="8731"/>
                    <a:pt x="28454" y="8397"/>
                    <a:pt x="28554" y="8097"/>
                  </a:cubicBezTo>
                  <a:lnTo>
                    <a:pt x="31089" y="3027"/>
                  </a:lnTo>
                  <a:cubicBezTo>
                    <a:pt x="31189" y="2760"/>
                    <a:pt x="31089" y="2426"/>
                    <a:pt x="30856" y="2293"/>
                  </a:cubicBezTo>
                  <a:lnTo>
                    <a:pt x="27020" y="91"/>
                  </a:lnTo>
                  <a:cubicBezTo>
                    <a:pt x="26922" y="30"/>
                    <a:pt x="26815" y="1"/>
                    <a:pt x="26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1737250" y="787900"/>
              <a:ext cx="907325" cy="1087250"/>
            </a:xfrm>
            <a:custGeom>
              <a:rect b="b" l="l" r="r" t="t"/>
              <a:pathLst>
                <a:path extrusionOk="0" h="43490" w="36293">
                  <a:moveTo>
                    <a:pt x="21699" y="12728"/>
                  </a:moveTo>
                  <a:cubicBezTo>
                    <a:pt x="23757" y="12728"/>
                    <a:pt x="24918" y="14505"/>
                    <a:pt x="24918" y="17704"/>
                  </a:cubicBezTo>
                  <a:cubicBezTo>
                    <a:pt x="24918" y="22274"/>
                    <a:pt x="21716" y="27845"/>
                    <a:pt x="17746" y="30146"/>
                  </a:cubicBezTo>
                  <a:cubicBezTo>
                    <a:pt x="16542" y="30835"/>
                    <a:pt x="15476" y="31167"/>
                    <a:pt x="14575" y="31167"/>
                  </a:cubicBezTo>
                  <a:cubicBezTo>
                    <a:pt x="12506" y="31167"/>
                    <a:pt x="11308" y="29417"/>
                    <a:pt x="11308" y="26210"/>
                  </a:cubicBezTo>
                  <a:cubicBezTo>
                    <a:pt x="11308" y="21640"/>
                    <a:pt x="14577" y="16036"/>
                    <a:pt x="18580" y="13735"/>
                  </a:cubicBezTo>
                  <a:cubicBezTo>
                    <a:pt x="19771" y="13054"/>
                    <a:pt x="20818" y="12728"/>
                    <a:pt x="21699" y="12728"/>
                  </a:cubicBezTo>
                  <a:close/>
                  <a:moveTo>
                    <a:pt x="26711" y="1"/>
                  </a:moveTo>
                  <a:cubicBezTo>
                    <a:pt x="26530" y="1"/>
                    <a:pt x="26358" y="89"/>
                    <a:pt x="26252" y="258"/>
                  </a:cubicBezTo>
                  <a:lnTo>
                    <a:pt x="23117" y="4995"/>
                  </a:lnTo>
                  <a:cubicBezTo>
                    <a:pt x="22917" y="5228"/>
                    <a:pt x="22616" y="5395"/>
                    <a:pt x="22283" y="5395"/>
                  </a:cubicBezTo>
                  <a:cubicBezTo>
                    <a:pt x="21916" y="5395"/>
                    <a:pt x="21549" y="5395"/>
                    <a:pt x="21182" y="5462"/>
                  </a:cubicBezTo>
                  <a:lnTo>
                    <a:pt x="22316" y="2627"/>
                  </a:lnTo>
                  <a:lnTo>
                    <a:pt x="19114" y="759"/>
                  </a:lnTo>
                  <a:cubicBezTo>
                    <a:pt x="19072" y="745"/>
                    <a:pt x="19025" y="737"/>
                    <a:pt x="18977" y="737"/>
                  </a:cubicBezTo>
                  <a:cubicBezTo>
                    <a:pt x="18909" y="737"/>
                    <a:pt x="18839" y="753"/>
                    <a:pt x="18780" y="792"/>
                  </a:cubicBezTo>
                  <a:lnTo>
                    <a:pt x="14511" y="3260"/>
                  </a:lnTo>
                  <a:cubicBezTo>
                    <a:pt x="14244" y="3427"/>
                    <a:pt x="14044" y="3727"/>
                    <a:pt x="14010" y="4061"/>
                  </a:cubicBezTo>
                  <a:lnTo>
                    <a:pt x="13577" y="8764"/>
                  </a:lnTo>
                  <a:cubicBezTo>
                    <a:pt x="13510" y="9098"/>
                    <a:pt x="13377" y="9398"/>
                    <a:pt x="13143" y="9665"/>
                  </a:cubicBezTo>
                  <a:cubicBezTo>
                    <a:pt x="12309" y="10432"/>
                    <a:pt x="11509" y="11266"/>
                    <a:pt x="10775" y="12167"/>
                  </a:cubicBezTo>
                  <a:cubicBezTo>
                    <a:pt x="10623" y="12344"/>
                    <a:pt x="10395" y="12425"/>
                    <a:pt x="10163" y="12425"/>
                  </a:cubicBezTo>
                  <a:cubicBezTo>
                    <a:pt x="10088" y="12425"/>
                    <a:pt x="10014" y="12416"/>
                    <a:pt x="9941" y="12400"/>
                  </a:cubicBezTo>
                  <a:lnTo>
                    <a:pt x="7239" y="11433"/>
                  </a:lnTo>
                  <a:cubicBezTo>
                    <a:pt x="7179" y="11420"/>
                    <a:pt x="7117" y="11413"/>
                    <a:pt x="7056" y="11413"/>
                  </a:cubicBezTo>
                  <a:cubicBezTo>
                    <a:pt x="6812" y="11413"/>
                    <a:pt x="6572" y="11520"/>
                    <a:pt x="6438" y="11733"/>
                  </a:cubicBezTo>
                  <a:lnTo>
                    <a:pt x="3336" y="17137"/>
                  </a:lnTo>
                  <a:cubicBezTo>
                    <a:pt x="3203" y="17404"/>
                    <a:pt x="3236" y="17737"/>
                    <a:pt x="3469" y="17971"/>
                  </a:cubicBezTo>
                  <a:lnTo>
                    <a:pt x="5638" y="19839"/>
                  </a:lnTo>
                  <a:cubicBezTo>
                    <a:pt x="5871" y="20039"/>
                    <a:pt x="5938" y="20373"/>
                    <a:pt x="5838" y="20673"/>
                  </a:cubicBezTo>
                  <a:cubicBezTo>
                    <a:pt x="5438" y="21740"/>
                    <a:pt x="5104" y="22841"/>
                    <a:pt x="4870" y="23942"/>
                  </a:cubicBezTo>
                  <a:cubicBezTo>
                    <a:pt x="4770" y="24275"/>
                    <a:pt x="4604" y="24576"/>
                    <a:pt x="4337" y="24776"/>
                  </a:cubicBezTo>
                  <a:lnTo>
                    <a:pt x="434" y="27511"/>
                  </a:lnTo>
                  <a:cubicBezTo>
                    <a:pt x="200" y="27745"/>
                    <a:pt x="34" y="28045"/>
                    <a:pt x="34" y="28345"/>
                  </a:cubicBezTo>
                  <a:lnTo>
                    <a:pt x="34" y="33282"/>
                  </a:lnTo>
                  <a:cubicBezTo>
                    <a:pt x="0" y="33382"/>
                    <a:pt x="67" y="33515"/>
                    <a:pt x="167" y="33582"/>
                  </a:cubicBezTo>
                  <a:lnTo>
                    <a:pt x="3369" y="35417"/>
                  </a:lnTo>
                  <a:lnTo>
                    <a:pt x="5371" y="33315"/>
                  </a:lnTo>
                  <a:cubicBezTo>
                    <a:pt x="5504" y="33582"/>
                    <a:pt x="5604" y="33816"/>
                    <a:pt x="5771" y="34049"/>
                  </a:cubicBezTo>
                  <a:cubicBezTo>
                    <a:pt x="5938" y="34316"/>
                    <a:pt x="5938" y="34683"/>
                    <a:pt x="5838" y="34983"/>
                  </a:cubicBezTo>
                  <a:lnTo>
                    <a:pt x="3336" y="40053"/>
                  </a:lnTo>
                  <a:cubicBezTo>
                    <a:pt x="3203" y="40320"/>
                    <a:pt x="3269" y="40654"/>
                    <a:pt x="3536" y="40787"/>
                  </a:cubicBezTo>
                  <a:lnTo>
                    <a:pt x="7372" y="42989"/>
                  </a:lnTo>
                  <a:cubicBezTo>
                    <a:pt x="7463" y="43046"/>
                    <a:pt x="7562" y="43072"/>
                    <a:pt x="7660" y="43072"/>
                  </a:cubicBezTo>
                  <a:cubicBezTo>
                    <a:pt x="7848" y="43072"/>
                    <a:pt x="8030" y="42976"/>
                    <a:pt x="8139" y="42822"/>
                  </a:cubicBezTo>
                  <a:lnTo>
                    <a:pt x="10174" y="37485"/>
                  </a:lnTo>
                  <a:cubicBezTo>
                    <a:pt x="10374" y="37218"/>
                    <a:pt x="10675" y="37051"/>
                    <a:pt x="11008" y="37051"/>
                  </a:cubicBezTo>
                  <a:cubicBezTo>
                    <a:pt x="11675" y="37051"/>
                    <a:pt x="12376" y="36985"/>
                    <a:pt x="13043" y="36851"/>
                  </a:cubicBezTo>
                  <a:cubicBezTo>
                    <a:pt x="13086" y="36835"/>
                    <a:pt x="13130" y="36827"/>
                    <a:pt x="13174" y="36827"/>
                  </a:cubicBezTo>
                  <a:cubicBezTo>
                    <a:pt x="13399" y="36827"/>
                    <a:pt x="13610" y="37028"/>
                    <a:pt x="13610" y="37251"/>
                  </a:cubicBezTo>
                  <a:lnTo>
                    <a:pt x="14044" y="41388"/>
                  </a:lnTo>
                  <a:cubicBezTo>
                    <a:pt x="14044" y="41521"/>
                    <a:pt x="14110" y="41621"/>
                    <a:pt x="14210" y="41688"/>
                  </a:cubicBezTo>
                  <a:lnTo>
                    <a:pt x="17346" y="43489"/>
                  </a:lnTo>
                  <a:lnTo>
                    <a:pt x="19848" y="39787"/>
                  </a:lnTo>
                  <a:cubicBezTo>
                    <a:pt x="20115" y="39620"/>
                    <a:pt x="20315" y="39320"/>
                    <a:pt x="20348" y="38986"/>
                  </a:cubicBezTo>
                  <a:lnTo>
                    <a:pt x="19681" y="33649"/>
                  </a:lnTo>
                  <a:cubicBezTo>
                    <a:pt x="19748" y="33349"/>
                    <a:pt x="19948" y="33082"/>
                    <a:pt x="20248" y="32948"/>
                  </a:cubicBezTo>
                  <a:cubicBezTo>
                    <a:pt x="21482" y="32381"/>
                    <a:pt x="22616" y="31614"/>
                    <a:pt x="23550" y="30613"/>
                  </a:cubicBezTo>
                  <a:cubicBezTo>
                    <a:pt x="23709" y="30455"/>
                    <a:pt x="23951" y="30359"/>
                    <a:pt x="24194" y="30359"/>
                  </a:cubicBezTo>
                  <a:cubicBezTo>
                    <a:pt x="24258" y="30359"/>
                    <a:pt x="24322" y="30366"/>
                    <a:pt x="24384" y="30380"/>
                  </a:cubicBezTo>
                  <a:lnTo>
                    <a:pt x="26052" y="30980"/>
                  </a:lnTo>
                  <a:cubicBezTo>
                    <a:pt x="26113" y="31003"/>
                    <a:pt x="26178" y="31014"/>
                    <a:pt x="26243" y="31014"/>
                  </a:cubicBezTo>
                  <a:cubicBezTo>
                    <a:pt x="26462" y="31014"/>
                    <a:pt x="26683" y="30893"/>
                    <a:pt x="26786" y="30713"/>
                  </a:cubicBezTo>
                  <a:lnTo>
                    <a:pt x="29922" y="25276"/>
                  </a:lnTo>
                  <a:cubicBezTo>
                    <a:pt x="30055" y="25009"/>
                    <a:pt x="30022" y="24676"/>
                    <a:pt x="29788" y="24476"/>
                  </a:cubicBezTo>
                  <a:lnTo>
                    <a:pt x="28354" y="23208"/>
                  </a:lnTo>
                  <a:cubicBezTo>
                    <a:pt x="28120" y="23008"/>
                    <a:pt x="28054" y="22674"/>
                    <a:pt x="28120" y="22374"/>
                  </a:cubicBezTo>
                  <a:cubicBezTo>
                    <a:pt x="28421" y="21107"/>
                    <a:pt x="28554" y="19772"/>
                    <a:pt x="28521" y="18471"/>
                  </a:cubicBezTo>
                  <a:cubicBezTo>
                    <a:pt x="28521" y="18138"/>
                    <a:pt x="28654" y="17838"/>
                    <a:pt x="28921" y="17637"/>
                  </a:cubicBezTo>
                  <a:lnTo>
                    <a:pt x="33925" y="15536"/>
                  </a:lnTo>
                  <a:cubicBezTo>
                    <a:pt x="34191" y="15336"/>
                    <a:pt x="34325" y="15036"/>
                    <a:pt x="34358" y="14702"/>
                  </a:cubicBezTo>
                  <a:lnTo>
                    <a:pt x="36193" y="12500"/>
                  </a:lnTo>
                  <a:lnTo>
                    <a:pt x="36293" y="10699"/>
                  </a:lnTo>
                  <a:lnTo>
                    <a:pt x="33091" y="8864"/>
                  </a:lnTo>
                  <a:cubicBezTo>
                    <a:pt x="33041" y="8831"/>
                    <a:pt x="32982" y="8814"/>
                    <a:pt x="32924" y="8814"/>
                  </a:cubicBezTo>
                  <a:cubicBezTo>
                    <a:pt x="32865" y="8814"/>
                    <a:pt x="32807" y="8831"/>
                    <a:pt x="32757" y="8864"/>
                  </a:cubicBezTo>
                  <a:lnTo>
                    <a:pt x="28988" y="10566"/>
                  </a:lnTo>
                  <a:cubicBezTo>
                    <a:pt x="28928" y="10588"/>
                    <a:pt x="28866" y="10599"/>
                    <a:pt x="28805" y="10599"/>
                  </a:cubicBezTo>
                  <a:cubicBezTo>
                    <a:pt x="28597" y="10599"/>
                    <a:pt x="28406" y="10472"/>
                    <a:pt x="28354" y="10265"/>
                  </a:cubicBezTo>
                  <a:cubicBezTo>
                    <a:pt x="28154" y="9565"/>
                    <a:pt x="28954" y="9565"/>
                    <a:pt x="28621" y="9031"/>
                  </a:cubicBezTo>
                  <a:cubicBezTo>
                    <a:pt x="28454" y="8731"/>
                    <a:pt x="28454" y="8397"/>
                    <a:pt x="28554" y="8097"/>
                  </a:cubicBezTo>
                  <a:lnTo>
                    <a:pt x="31089" y="3027"/>
                  </a:lnTo>
                  <a:cubicBezTo>
                    <a:pt x="31189" y="2760"/>
                    <a:pt x="31089" y="2426"/>
                    <a:pt x="30856" y="2293"/>
                  </a:cubicBezTo>
                  <a:lnTo>
                    <a:pt x="27020" y="91"/>
                  </a:lnTo>
                  <a:cubicBezTo>
                    <a:pt x="26922" y="30"/>
                    <a:pt x="26815" y="1"/>
                    <a:pt x="26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1816475" y="1562400"/>
              <a:ext cx="384450" cy="312750"/>
            </a:xfrm>
            <a:custGeom>
              <a:rect b="b" l="l" r="r" t="t"/>
              <a:pathLst>
                <a:path extrusionOk="0" h="12510" w="15378">
                  <a:moveTo>
                    <a:pt x="3369" y="0"/>
                  </a:moveTo>
                  <a:lnTo>
                    <a:pt x="1134" y="4003"/>
                  </a:lnTo>
                  <a:lnTo>
                    <a:pt x="2202" y="2335"/>
                  </a:lnTo>
                  <a:cubicBezTo>
                    <a:pt x="2302" y="2569"/>
                    <a:pt x="2435" y="2802"/>
                    <a:pt x="2602" y="3036"/>
                  </a:cubicBezTo>
                  <a:cubicBezTo>
                    <a:pt x="2736" y="3336"/>
                    <a:pt x="2769" y="3670"/>
                    <a:pt x="2635" y="3970"/>
                  </a:cubicBezTo>
                  <a:lnTo>
                    <a:pt x="134" y="9040"/>
                  </a:lnTo>
                  <a:cubicBezTo>
                    <a:pt x="0" y="9307"/>
                    <a:pt x="100" y="9640"/>
                    <a:pt x="367" y="9774"/>
                  </a:cubicBezTo>
                  <a:lnTo>
                    <a:pt x="4203" y="11975"/>
                  </a:lnTo>
                  <a:cubicBezTo>
                    <a:pt x="4294" y="12032"/>
                    <a:pt x="4393" y="12058"/>
                    <a:pt x="4491" y="12058"/>
                  </a:cubicBezTo>
                  <a:cubicBezTo>
                    <a:pt x="4679" y="12058"/>
                    <a:pt x="4861" y="11962"/>
                    <a:pt x="4970" y="11809"/>
                  </a:cubicBezTo>
                  <a:lnTo>
                    <a:pt x="7005" y="6472"/>
                  </a:lnTo>
                  <a:cubicBezTo>
                    <a:pt x="7205" y="6205"/>
                    <a:pt x="7506" y="6038"/>
                    <a:pt x="7839" y="6038"/>
                  </a:cubicBezTo>
                  <a:cubicBezTo>
                    <a:pt x="7927" y="6042"/>
                    <a:pt x="8015" y="6044"/>
                    <a:pt x="8104" y="6044"/>
                  </a:cubicBezTo>
                  <a:cubicBezTo>
                    <a:pt x="8690" y="6044"/>
                    <a:pt x="9295" y="5954"/>
                    <a:pt x="9874" y="5838"/>
                  </a:cubicBezTo>
                  <a:cubicBezTo>
                    <a:pt x="9909" y="5829"/>
                    <a:pt x="9945" y="5825"/>
                    <a:pt x="9980" y="5825"/>
                  </a:cubicBezTo>
                  <a:cubicBezTo>
                    <a:pt x="10215" y="5825"/>
                    <a:pt x="10441" y="6006"/>
                    <a:pt x="10441" y="6238"/>
                  </a:cubicBezTo>
                  <a:lnTo>
                    <a:pt x="10841" y="10374"/>
                  </a:lnTo>
                  <a:cubicBezTo>
                    <a:pt x="10841" y="10508"/>
                    <a:pt x="10908" y="10608"/>
                    <a:pt x="11008" y="10675"/>
                  </a:cubicBezTo>
                  <a:lnTo>
                    <a:pt x="14177" y="12509"/>
                  </a:lnTo>
                  <a:lnTo>
                    <a:pt x="15378" y="10741"/>
                  </a:lnTo>
                  <a:lnTo>
                    <a:pt x="14844" y="5337"/>
                  </a:lnTo>
                  <a:lnTo>
                    <a:pt x="8640" y="2736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020775" y="1042025"/>
              <a:ext cx="413650" cy="580175"/>
            </a:xfrm>
            <a:custGeom>
              <a:rect b="b" l="l" r="r" t="t"/>
              <a:pathLst>
                <a:path extrusionOk="0" h="23207" w="16546">
                  <a:moveTo>
                    <a:pt x="13077" y="0"/>
                  </a:moveTo>
                  <a:lnTo>
                    <a:pt x="11442" y="2769"/>
                  </a:lnTo>
                  <a:cubicBezTo>
                    <a:pt x="12810" y="3303"/>
                    <a:pt x="13577" y="4971"/>
                    <a:pt x="13577" y="7539"/>
                  </a:cubicBezTo>
                  <a:cubicBezTo>
                    <a:pt x="13577" y="12142"/>
                    <a:pt x="10375" y="17680"/>
                    <a:pt x="6405" y="19981"/>
                  </a:cubicBezTo>
                  <a:cubicBezTo>
                    <a:pt x="5199" y="20671"/>
                    <a:pt x="4135" y="21004"/>
                    <a:pt x="3236" y="21004"/>
                  </a:cubicBezTo>
                  <a:cubicBezTo>
                    <a:pt x="2396" y="21004"/>
                    <a:pt x="1700" y="20712"/>
                    <a:pt x="1168" y="20148"/>
                  </a:cubicBezTo>
                  <a:lnTo>
                    <a:pt x="1" y="22150"/>
                  </a:lnTo>
                  <a:cubicBezTo>
                    <a:pt x="1" y="22150"/>
                    <a:pt x="3426" y="23206"/>
                    <a:pt x="6213" y="23206"/>
                  </a:cubicBezTo>
                  <a:cubicBezTo>
                    <a:pt x="7065" y="23206"/>
                    <a:pt x="7857" y="23108"/>
                    <a:pt x="8473" y="22850"/>
                  </a:cubicBezTo>
                  <a:cubicBezTo>
                    <a:pt x="11142" y="21716"/>
                    <a:pt x="16546" y="11142"/>
                    <a:pt x="16546" y="11142"/>
                  </a:cubicBezTo>
                  <a:lnTo>
                    <a:pt x="16546" y="2902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2310150" y="787900"/>
              <a:ext cx="206850" cy="195775"/>
            </a:xfrm>
            <a:custGeom>
              <a:rect b="b" l="l" r="r" t="t"/>
              <a:pathLst>
                <a:path extrusionOk="0" h="7831" w="8274">
                  <a:moveTo>
                    <a:pt x="3795" y="1"/>
                  </a:moveTo>
                  <a:cubicBezTo>
                    <a:pt x="3614" y="1"/>
                    <a:pt x="3442" y="89"/>
                    <a:pt x="3336" y="258"/>
                  </a:cubicBezTo>
                  <a:lnTo>
                    <a:pt x="201" y="4995"/>
                  </a:lnTo>
                  <a:cubicBezTo>
                    <a:pt x="134" y="5062"/>
                    <a:pt x="67" y="5128"/>
                    <a:pt x="1" y="5195"/>
                  </a:cubicBezTo>
                  <a:lnTo>
                    <a:pt x="4604" y="7830"/>
                  </a:lnTo>
                  <a:lnTo>
                    <a:pt x="7339" y="4695"/>
                  </a:lnTo>
                  <a:lnTo>
                    <a:pt x="8173" y="3027"/>
                  </a:lnTo>
                  <a:cubicBezTo>
                    <a:pt x="8273" y="2760"/>
                    <a:pt x="8173" y="2426"/>
                    <a:pt x="7940" y="2293"/>
                  </a:cubicBezTo>
                  <a:lnTo>
                    <a:pt x="4104" y="91"/>
                  </a:lnTo>
                  <a:cubicBezTo>
                    <a:pt x="4006" y="30"/>
                    <a:pt x="3899" y="1"/>
                    <a:pt x="379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1742250" y="1399775"/>
              <a:ext cx="216000" cy="133450"/>
            </a:xfrm>
            <a:custGeom>
              <a:rect b="b" l="l" r="r" t="t"/>
              <a:pathLst>
                <a:path extrusionOk="0" h="5338" w="8640">
                  <a:moveTo>
                    <a:pt x="4437" y="1"/>
                  </a:moveTo>
                  <a:cubicBezTo>
                    <a:pt x="4337" y="101"/>
                    <a:pt x="4237" y="234"/>
                    <a:pt x="4137" y="301"/>
                  </a:cubicBezTo>
                  <a:lnTo>
                    <a:pt x="267" y="3036"/>
                  </a:lnTo>
                  <a:cubicBezTo>
                    <a:pt x="134" y="3136"/>
                    <a:pt x="67" y="3236"/>
                    <a:pt x="0" y="3336"/>
                  </a:cubicBezTo>
                  <a:lnTo>
                    <a:pt x="3470" y="5338"/>
                  </a:lnTo>
                  <a:lnTo>
                    <a:pt x="8640" y="2402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1818125" y="1072875"/>
              <a:ext cx="202675" cy="207675"/>
            </a:xfrm>
            <a:custGeom>
              <a:rect b="b" l="l" r="r" t="t"/>
              <a:pathLst>
                <a:path extrusionOk="0" h="8307" w="8107">
                  <a:moveTo>
                    <a:pt x="3770" y="1"/>
                  </a:moveTo>
                  <a:cubicBezTo>
                    <a:pt x="3537" y="34"/>
                    <a:pt x="3337" y="134"/>
                    <a:pt x="3203" y="334"/>
                  </a:cubicBezTo>
                  <a:lnTo>
                    <a:pt x="101" y="5738"/>
                  </a:lnTo>
                  <a:cubicBezTo>
                    <a:pt x="34" y="5871"/>
                    <a:pt x="1" y="6005"/>
                    <a:pt x="1" y="6138"/>
                  </a:cubicBezTo>
                  <a:lnTo>
                    <a:pt x="3804" y="8307"/>
                  </a:lnTo>
                  <a:lnTo>
                    <a:pt x="8107" y="2536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2089175" y="806300"/>
              <a:ext cx="206000" cy="139850"/>
            </a:xfrm>
            <a:custGeom>
              <a:rect b="b" l="l" r="r" t="t"/>
              <a:pathLst>
                <a:path extrusionOk="0" h="5594" w="8240">
                  <a:moveTo>
                    <a:pt x="4900" y="1"/>
                  </a:moveTo>
                  <a:cubicBezTo>
                    <a:pt x="4832" y="1"/>
                    <a:pt x="4762" y="17"/>
                    <a:pt x="4703" y="56"/>
                  </a:cubicBezTo>
                  <a:lnTo>
                    <a:pt x="434" y="2524"/>
                  </a:lnTo>
                  <a:cubicBezTo>
                    <a:pt x="234" y="2624"/>
                    <a:pt x="100" y="2825"/>
                    <a:pt x="0" y="3025"/>
                  </a:cubicBezTo>
                  <a:lnTo>
                    <a:pt x="4437" y="5593"/>
                  </a:lnTo>
                  <a:lnTo>
                    <a:pt x="8239" y="3392"/>
                  </a:lnTo>
                  <a:lnTo>
                    <a:pt x="8239" y="1891"/>
                  </a:lnTo>
                  <a:lnTo>
                    <a:pt x="5037" y="23"/>
                  </a:lnTo>
                  <a:cubicBezTo>
                    <a:pt x="4995" y="9"/>
                    <a:pt x="4948" y="1"/>
                    <a:pt x="49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2499450" y="1008250"/>
              <a:ext cx="145125" cy="90500"/>
            </a:xfrm>
            <a:custGeom>
              <a:rect b="b" l="l" r="r" t="t"/>
              <a:pathLst>
                <a:path extrusionOk="0" h="3620" w="5805">
                  <a:moveTo>
                    <a:pt x="5770" y="1865"/>
                  </a:moveTo>
                  <a:lnTo>
                    <a:pt x="5805" y="1885"/>
                  </a:lnTo>
                  <a:cubicBezTo>
                    <a:pt x="5794" y="1878"/>
                    <a:pt x="5782" y="1871"/>
                    <a:pt x="5770" y="1865"/>
                  </a:cubicBezTo>
                  <a:close/>
                  <a:moveTo>
                    <a:pt x="2436" y="0"/>
                  </a:moveTo>
                  <a:cubicBezTo>
                    <a:pt x="2377" y="0"/>
                    <a:pt x="2319" y="17"/>
                    <a:pt x="2269" y="50"/>
                  </a:cubicBezTo>
                  <a:lnTo>
                    <a:pt x="101" y="1018"/>
                  </a:lnTo>
                  <a:cubicBezTo>
                    <a:pt x="1" y="1518"/>
                    <a:pt x="901" y="2819"/>
                    <a:pt x="1068" y="3286"/>
                  </a:cubicBezTo>
                  <a:cubicBezTo>
                    <a:pt x="1120" y="3493"/>
                    <a:pt x="1312" y="3620"/>
                    <a:pt x="1520" y="3620"/>
                  </a:cubicBezTo>
                  <a:cubicBezTo>
                    <a:pt x="1580" y="3620"/>
                    <a:pt x="1642" y="3609"/>
                    <a:pt x="1702" y="3586"/>
                  </a:cubicBezTo>
                  <a:lnTo>
                    <a:pt x="5471" y="1885"/>
                  </a:lnTo>
                  <a:cubicBezTo>
                    <a:pt x="5521" y="1852"/>
                    <a:pt x="5580" y="1835"/>
                    <a:pt x="5638" y="1835"/>
                  </a:cubicBezTo>
                  <a:cubicBezTo>
                    <a:pt x="5683" y="1835"/>
                    <a:pt x="5729" y="1845"/>
                    <a:pt x="5770" y="1865"/>
                  </a:cubicBezTo>
                  <a:lnTo>
                    <a:pt x="5770" y="1865"/>
                  </a:lnTo>
                  <a:lnTo>
                    <a:pt x="2603" y="50"/>
                  </a:lnTo>
                  <a:cubicBezTo>
                    <a:pt x="2553" y="17"/>
                    <a:pt x="2494" y="0"/>
                    <a:pt x="24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2310150" y="787900"/>
              <a:ext cx="206850" cy="195775"/>
            </a:xfrm>
            <a:custGeom>
              <a:rect b="b" l="l" r="r" t="t"/>
              <a:pathLst>
                <a:path extrusionOk="0" h="7831" w="8274">
                  <a:moveTo>
                    <a:pt x="3795" y="1"/>
                  </a:moveTo>
                  <a:cubicBezTo>
                    <a:pt x="3614" y="1"/>
                    <a:pt x="3442" y="89"/>
                    <a:pt x="3336" y="258"/>
                  </a:cubicBezTo>
                  <a:lnTo>
                    <a:pt x="201" y="4995"/>
                  </a:lnTo>
                  <a:cubicBezTo>
                    <a:pt x="134" y="5062"/>
                    <a:pt x="67" y="5128"/>
                    <a:pt x="1" y="5195"/>
                  </a:cubicBezTo>
                  <a:lnTo>
                    <a:pt x="4604" y="7830"/>
                  </a:lnTo>
                  <a:lnTo>
                    <a:pt x="7339" y="4695"/>
                  </a:lnTo>
                  <a:lnTo>
                    <a:pt x="8173" y="3027"/>
                  </a:lnTo>
                  <a:cubicBezTo>
                    <a:pt x="8273" y="2760"/>
                    <a:pt x="8173" y="2426"/>
                    <a:pt x="7940" y="2293"/>
                  </a:cubicBezTo>
                  <a:lnTo>
                    <a:pt x="4104" y="91"/>
                  </a:lnTo>
                  <a:cubicBezTo>
                    <a:pt x="4006" y="30"/>
                    <a:pt x="3899" y="1"/>
                    <a:pt x="37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2300150" y="782600"/>
              <a:ext cx="223525" cy="207750"/>
            </a:xfrm>
            <a:custGeom>
              <a:rect b="b" l="l" r="r" t="t"/>
              <a:pathLst>
                <a:path extrusionOk="0" h="8310" w="8941">
                  <a:moveTo>
                    <a:pt x="4222" y="422"/>
                  </a:moveTo>
                  <a:cubicBezTo>
                    <a:pt x="4285" y="422"/>
                    <a:pt x="4348" y="437"/>
                    <a:pt x="4404" y="470"/>
                  </a:cubicBezTo>
                  <a:lnTo>
                    <a:pt x="8240" y="2672"/>
                  </a:lnTo>
                  <a:cubicBezTo>
                    <a:pt x="8406" y="2772"/>
                    <a:pt x="8473" y="2972"/>
                    <a:pt x="8406" y="3139"/>
                  </a:cubicBezTo>
                  <a:lnTo>
                    <a:pt x="7572" y="4807"/>
                  </a:lnTo>
                  <a:lnTo>
                    <a:pt x="4971" y="7775"/>
                  </a:lnTo>
                  <a:lnTo>
                    <a:pt x="734" y="5340"/>
                  </a:lnTo>
                  <a:lnTo>
                    <a:pt x="768" y="5340"/>
                  </a:lnTo>
                  <a:lnTo>
                    <a:pt x="3903" y="570"/>
                  </a:lnTo>
                  <a:cubicBezTo>
                    <a:pt x="3970" y="481"/>
                    <a:pt x="4096" y="422"/>
                    <a:pt x="4222" y="422"/>
                  </a:cubicBezTo>
                  <a:close/>
                  <a:moveTo>
                    <a:pt x="4209" y="1"/>
                  </a:moveTo>
                  <a:cubicBezTo>
                    <a:pt x="3960" y="1"/>
                    <a:pt x="3722" y="119"/>
                    <a:pt x="3570" y="337"/>
                  </a:cubicBezTo>
                  <a:lnTo>
                    <a:pt x="434" y="5074"/>
                  </a:lnTo>
                  <a:cubicBezTo>
                    <a:pt x="401" y="5107"/>
                    <a:pt x="334" y="5174"/>
                    <a:pt x="267" y="5207"/>
                  </a:cubicBezTo>
                  <a:lnTo>
                    <a:pt x="0" y="5407"/>
                  </a:lnTo>
                  <a:lnTo>
                    <a:pt x="5071" y="8309"/>
                  </a:lnTo>
                  <a:lnTo>
                    <a:pt x="7906" y="5040"/>
                  </a:lnTo>
                  <a:lnTo>
                    <a:pt x="8740" y="3306"/>
                  </a:lnTo>
                  <a:cubicBezTo>
                    <a:pt x="8940" y="2939"/>
                    <a:pt x="8807" y="2505"/>
                    <a:pt x="8440" y="2305"/>
                  </a:cubicBezTo>
                  <a:lnTo>
                    <a:pt x="4604" y="103"/>
                  </a:lnTo>
                  <a:cubicBezTo>
                    <a:pt x="4476" y="34"/>
                    <a:pt x="4341" y="1"/>
                    <a:pt x="4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1742250" y="1399775"/>
              <a:ext cx="216000" cy="133450"/>
            </a:xfrm>
            <a:custGeom>
              <a:rect b="b" l="l" r="r" t="t"/>
              <a:pathLst>
                <a:path extrusionOk="0" h="5338" w="8640">
                  <a:moveTo>
                    <a:pt x="4437" y="1"/>
                  </a:moveTo>
                  <a:cubicBezTo>
                    <a:pt x="4337" y="101"/>
                    <a:pt x="4237" y="234"/>
                    <a:pt x="4137" y="301"/>
                  </a:cubicBezTo>
                  <a:lnTo>
                    <a:pt x="267" y="3036"/>
                  </a:lnTo>
                  <a:cubicBezTo>
                    <a:pt x="134" y="3136"/>
                    <a:pt x="67" y="3236"/>
                    <a:pt x="0" y="3336"/>
                  </a:cubicBezTo>
                  <a:lnTo>
                    <a:pt x="3470" y="5338"/>
                  </a:lnTo>
                  <a:lnTo>
                    <a:pt x="8640" y="2402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1735575" y="1393100"/>
              <a:ext cx="233525" cy="145975"/>
            </a:xfrm>
            <a:custGeom>
              <a:rect b="b" l="l" r="r" t="t"/>
              <a:pathLst>
                <a:path extrusionOk="0" h="5839" w="9341">
                  <a:moveTo>
                    <a:pt x="4771" y="534"/>
                  </a:moveTo>
                  <a:lnTo>
                    <a:pt x="8473" y="2669"/>
                  </a:lnTo>
                  <a:lnTo>
                    <a:pt x="3737" y="5371"/>
                  </a:lnTo>
                  <a:lnTo>
                    <a:pt x="568" y="3537"/>
                  </a:lnTo>
                  <a:cubicBezTo>
                    <a:pt x="601" y="3503"/>
                    <a:pt x="601" y="3503"/>
                    <a:pt x="634" y="3470"/>
                  </a:cubicBezTo>
                  <a:lnTo>
                    <a:pt x="4537" y="735"/>
                  </a:lnTo>
                  <a:cubicBezTo>
                    <a:pt x="4604" y="701"/>
                    <a:pt x="4671" y="601"/>
                    <a:pt x="4771" y="534"/>
                  </a:cubicBezTo>
                  <a:close/>
                  <a:moveTo>
                    <a:pt x="4671" y="1"/>
                  </a:moveTo>
                  <a:lnTo>
                    <a:pt x="4537" y="134"/>
                  </a:lnTo>
                  <a:cubicBezTo>
                    <a:pt x="4470" y="234"/>
                    <a:pt x="4404" y="334"/>
                    <a:pt x="4304" y="401"/>
                  </a:cubicBezTo>
                  <a:lnTo>
                    <a:pt x="401" y="3136"/>
                  </a:lnTo>
                  <a:cubicBezTo>
                    <a:pt x="267" y="3236"/>
                    <a:pt x="167" y="3370"/>
                    <a:pt x="101" y="3503"/>
                  </a:cubicBezTo>
                  <a:lnTo>
                    <a:pt x="1" y="3670"/>
                  </a:lnTo>
                  <a:lnTo>
                    <a:pt x="3737" y="5838"/>
                  </a:lnTo>
                  <a:lnTo>
                    <a:pt x="9341" y="2669"/>
                  </a:lnTo>
                  <a:lnTo>
                    <a:pt x="4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1818125" y="1072875"/>
              <a:ext cx="202675" cy="207675"/>
            </a:xfrm>
            <a:custGeom>
              <a:rect b="b" l="l" r="r" t="t"/>
              <a:pathLst>
                <a:path extrusionOk="0" h="8307" w="8107">
                  <a:moveTo>
                    <a:pt x="3770" y="1"/>
                  </a:moveTo>
                  <a:cubicBezTo>
                    <a:pt x="3537" y="34"/>
                    <a:pt x="3337" y="134"/>
                    <a:pt x="3203" y="334"/>
                  </a:cubicBezTo>
                  <a:lnTo>
                    <a:pt x="101" y="5738"/>
                  </a:lnTo>
                  <a:cubicBezTo>
                    <a:pt x="34" y="5871"/>
                    <a:pt x="1" y="6005"/>
                    <a:pt x="1" y="6138"/>
                  </a:cubicBezTo>
                  <a:lnTo>
                    <a:pt x="3804" y="8307"/>
                  </a:lnTo>
                  <a:lnTo>
                    <a:pt x="8107" y="2536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1813125" y="1067875"/>
              <a:ext cx="215175" cy="219350"/>
            </a:xfrm>
            <a:custGeom>
              <a:rect b="b" l="l" r="r" t="t"/>
              <a:pathLst>
                <a:path extrusionOk="0" h="8774" w="8607">
                  <a:moveTo>
                    <a:pt x="3904" y="434"/>
                  </a:moveTo>
                  <a:lnTo>
                    <a:pt x="7973" y="2802"/>
                  </a:lnTo>
                  <a:lnTo>
                    <a:pt x="3970" y="8240"/>
                  </a:lnTo>
                  <a:lnTo>
                    <a:pt x="434" y="6205"/>
                  </a:lnTo>
                  <a:cubicBezTo>
                    <a:pt x="434" y="6138"/>
                    <a:pt x="434" y="6105"/>
                    <a:pt x="468" y="6038"/>
                  </a:cubicBezTo>
                  <a:lnTo>
                    <a:pt x="3603" y="634"/>
                  </a:lnTo>
                  <a:cubicBezTo>
                    <a:pt x="3670" y="501"/>
                    <a:pt x="3770" y="434"/>
                    <a:pt x="3904" y="434"/>
                  </a:cubicBezTo>
                  <a:close/>
                  <a:moveTo>
                    <a:pt x="3937" y="0"/>
                  </a:moveTo>
                  <a:cubicBezTo>
                    <a:pt x="3637" y="0"/>
                    <a:pt x="3370" y="167"/>
                    <a:pt x="3236" y="401"/>
                  </a:cubicBezTo>
                  <a:lnTo>
                    <a:pt x="101" y="5838"/>
                  </a:lnTo>
                  <a:cubicBezTo>
                    <a:pt x="34" y="6005"/>
                    <a:pt x="1" y="6172"/>
                    <a:pt x="34" y="6372"/>
                  </a:cubicBezTo>
                  <a:lnTo>
                    <a:pt x="34" y="6472"/>
                  </a:lnTo>
                  <a:lnTo>
                    <a:pt x="4070" y="8773"/>
                  </a:lnTo>
                  <a:lnTo>
                    <a:pt x="8607" y="2669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2089175" y="806300"/>
              <a:ext cx="206000" cy="139850"/>
            </a:xfrm>
            <a:custGeom>
              <a:rect b="b" l="l" r="r" t="t"/>
              <a:pathLst>
                <a:path extrusionOk="0" h="5594" w="8240">
                  <a:moveTo>
                    <a:pt x="4900" y="1"/>
                  </a:moveTo>
                  <a:cubicBezTo>
                    <a:pt x="4832" y="1"/>
                    <a:pt x="4762" y="17"/>
                    <a:pt x="4703" y="56"/>
                  </a:cubicBezTo>
                  <a:lnTo>
                    <a:pt x="434" y="2524"/>
                  </a:lnTo>
                  <a:cubicBezTo>
                    <a:pt x="234" y="2624"/>
                    <a:pt x="100" y="2825"/>
                    <a:pt x="0" y="3025"/>
                  </a:cubicBezTo>
                  <a:lnTo>
                    <a:pt x="4437" y="5593"/>
                  </a:lnTo>
                  <a:lnTo>
                    <a:pt x="8239" y="3392"/>
                  </a:lnTo>
                  <a:lnTo>
                    <a:pt x="8239" y="1891"/>
                  </a:lnTo>
                  <a:lnTo>
                    <a:pt x="5037" y="23"/>
                  </a:lnTo>
                  <a:cubicBezTo>
                    <a:pt x="4995" y="9"/>
                    <a:pt x="4948" y="1"/>
                    <a:pt x="49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2082500" y="801175"/>
              <a:ext cx="217675" cy="150800"/>
            </a:xfrm>
            <a:custGeom>
              <a:rect b="b" l="l" r="r" t="t"/>
              <a:pathLst>
                <a:path extrusionOk="0" h="6032" w="8707">
                  <a:moveTo>
                    <a:pt x="5129" y="413"/>
                  </a:moveTo>
                  <a:cubicBezTo>
                    <a:pt x="5145" y="413"/>
                    <a:pt x="5159" y="417"/>
                    <a:pt x="5171" y="428"/>
                  </a:cubicBezTo>
                  <a:lnTo>
                    <a:pt x="8306" y="2196"/>
                  </a:lnTo>
                  <a:lnTo>
                    <a:pt x="8306" y="3463"/>
                  </a:lnTo>
                  <a:lnTo>
                    <a:pt x="4704" y="5531"/>
                  </a:lnTo>
                  <a:lnTo>
                    <a:pt x="534" y="3163"/>
                  </a:lnTo>
                  <a:lnTo>
                    <a:pt x="567" y="3163"/>
                  </a:lnTo>
                  <a:cubicBezTo>
                    <a:pt x="634" y="3063"/>
                    <a:pt x="701" y="2963"/>
                    <a:pt x="801" y="2930"/>
                  </a:cubicBezTo>
                  <a:lnTo>
                    <a:pt x="5037" y="428"/>
                  </a:lnTo>
                  <a:cubicBezTo>
                    <a:pt x="5059" y="428"/>
                    <a:pt x="5096" y="413"/>
                    <a:pt x="5129" y="413"/>
                  </a:cubicBezTo>
                  <a:close/>
                  <a:moveTo>
                    <a:pt x="5148" y="0"/>
                  </a:moveTo>
                  <a:cubicBezTo>
                    <a:pt x="5042" y="0"/>
                    <a:pt x="4934" y="36"/>
                    <a:pt x="4837" y="94"/>
                  </a:cubicBezTo>
                  <a:lnTo>
                    <a:pt x="601" y="2529"/>
                  </a:lnTo>
                  <a:cubicBezTo>
                    <a:pt x="367" y="2696"/>
                    <a:pt x="200" y="2896"/>
                    <a:pt x="100" y="3163"/>
                  </a:cubicBezTo>
                  <a:lnTo>
                    <a:pt x="0" y="3330"/>
                  </a:lnTo>
                  <a:lnTo>
                    <a:pt x="4704" y="6032"/>
                  </a:lnTo>
                  <a:lnTo>
                    <a:pt x="8706" y="3730"/>
                  </a:lnTo>
                  <a:lnTo>
                    <a:pt x="8706" y="1962"/>
                  </a:lnTo>
                  <a:lnTo>
                    <a:pt x="5371" y="61"/>
                  </a:lnTo>
                  <a:cubicBezTo>
                    <a:pt x="5301" y="19"/>
                    <a:pt x="5225" y="0"/>
                    <a:pt x="51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2499450" y="1008250"/>
              <a:ext cx="145125" cy="90500"/>
            </a:xfrm>
            <a:custGeom>
              <a:rect b="b" l="l" r="r" t="t"/>
              <a:pathLst>
                <a:path extrusionOk="0" h="3620" w="5805">
                  <a:moveTo>
                    <a:pt x="5770" y="1865"/>
                  </a:moveTo>
                  <a:lnTo>
                    <a:pt x="5805" y="1885"/>
                  </a:lnTo>
                  <a:cubicBezTo>
                    <a:pt x="5794" y="1878"/>
                    <a:pt x="5782" y="1871"/>
                    <a:pt x="5770" y="1865"/>
                  </a:cubicBezTo>
                  <a:close/>
                  <a:moveTo>
                    <a:pt x="2436" y="0"/>
                  </a:moveTo>
                  <a:cubicBezTo>
                    <a:pt x="2377" y="0"/>
                    <a:pt x="2319" y="17"/>
                    <a:pt x="2269" y="50"/>
                  </a:cubicBezTo>
                  <a:lnTo>
                    <a:pt x="101" y="1018"/>
                  </a:lnTo>
                  <a:cubicBezTo>
                    <a:pt x="1" y="1485"/>
                    <a:pt x="901" y="2819"/>
                    <a:pt x="1068" y="3286"/>
                  </a:cubicBezTo>
                  <a:cubicBezTo>
                    <a:pt x="1120" y="3493"/>
                    <a:pt x="1312" y="3620"/>
                    <a:pt x="1520" y="3620"/>
                  </a:cubicBezTo>
                  <a:cubicBezTo>
                    <a:pt x="1580" y="3620"/>
                    <a:pt x="1642" y="3609"/>
                    <a:pt x="1702" y="3586"/>
                  </a:cubicBezTo>
                  <a:lnTo>
                    <a:pt x="5471" y="1885"/>
                  </a:lnTo>
                  <a:cubicBezTo>
                    <a:pt x="5521" y="1852"/>
                    <a:pt x="5580" y="1835"/>
                    <a:pt x="5638" y="1835"/>
                  </a:cubicBezTo>
                  <a:cubicBezTo>
                    <a:pt x="5683" y="1835"/>
                    <a:pt x="5729" y="1845"/>
                    <a:pt x="5770" y="1865"/>
                  </a:cubicBezTo>
                  <a:lnTo>
                    <a:pt x="5770" y="1865"/>
                  </a:lnTo>
                  <a:lnTo>
                    <a:pt x="2603" y="50"/>
                  </a:lnTo>
                  <a:cubicBezTo>
                    <a:pt x="2553" y="17"/>
                    <a:pt x="2494" y="0"/>
                    <a:pt x="2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2494450" y="1000325"/>
              <a:ext cx="155150" cy="103425"/>
            </a:xfrm>
            <a:custGeom>
              <a:rect b="b" l="l" r="r" t="t"/>
              <a:pathLst>
                <a:path extrusionOk="0" h="4137" w="6206">
                  <a:moveTo>
                    <a:pt x="2652" y="509"/>
                  </a:moveTo>
                  <a:cubicBezTo>
                    <a:pt x="2678" y="509"/>
                    <a:pt x="2703" y="518"/>
                    <a:pt x="2736" y="534"/>
                  </a:cubicBezTo>
                  <a:lnTo>
                    <a:pt x="3036" y="701"/>
                  </a:lnTo>
                  <a:lnTo>
                    <a:pt x="5438" y="2069"/>
                  </a:lnTo>
                  <a:lnTo>
                    <a:pt x="1835" y="3703"/>
                  </a:lnTo>
                  <a:cubicBezTo>
                    <a:pt x="1802" y="3720"/>
                    <a:pt x="1760" y="3728"/>
                    <a:pt x="1723" y="3728"/>
                  </a:cubicBezTo>
                  <a:cubicBezTo>
                    <a:pt x="1685" y="3728"/>
                    <a:pt x="1652" y="3720"/>
                    <a:pt x="1635" y="3703"/>
                  </a:cubicBezTo>
                  <a:cubicBezTo>
                    <a:pt x="1568" y="3670"/>
                    <a:pt x="1502" y="3603"/>
                    <a:pt x="1468" y="3536"/>
                  </a:cubicBezTo>
                  <a:cubicBezTo>
                    <a:pt x="1368" y="3269"/>
                    <a:pt x="1235" y="3003"/>
                    <a:pt x="1068" y="2736"/>
                  </a:cubicBezTo>
                  <a:cubicBezTo>
                    <a:pt x="835" y="2335"/>
                    <a:pt x="634" y="1935"/>
                    <a:pt x="501" y="1468"/>
                  </a:cubicBezTo>
                  <a:lnTo>
                    <a:pt x="2569" y="534"/>
                  </a:lnTo>
                  <a:cubicBezTo>
                    <a:pt x="2602" y="518"/>
                    <a:pt x="2627" y="509"/>
                    <a:pt x="2652" y="509"/>
                  </a:cubicBezTo>
                  <a:close/>
                  <a:moveTo>
                    <a:pt x="2602" y="0"/>
                  </a:moveTo>
                  <a:lnTo>
                    <a:pt x="2602" y="134"/>
                  </a:lnTo>
                  <a:cubicBezTo>
                    <a:pt x="2536" y="134"/>
                    <a:pt x="2469" y="134"/>
                    <a:pt x="2402" y="167"/>
                  </a:cubicBezTo>
                  <a:lnTo>
                    <a:pt x="101" y="1201"/>
                  </a:lnTo>
                  <a:lnTo>
                    <a:pt x="67" y="1301"/>
                  </a:lnTo>
                  <a:cubicBezTo>
                    <a:pt x="1" y="1668"/>
                    <a:pt x="267" y="2202"/>
                    <a:pt x="701" y="2936"/>
                  </a:cubicBezTo>
                  <a:cubicBezTo>
                    <a:pt x="835" y="3169"/>
                    <a:pt x="968" y="3436"/>
                    <a:pt x="1068" y="3670"/>
                  </a:cubicBezTo>
                  <a:cubicBezTo>
                    <a:pt x="1135" y="3870"/>
                    <a:pt x="1268" y="4003"/>
                    <a:pt x="1435" y="4103"/>
                  </a:cubicBezTo>
                  <a:cubicBezTo>
                    <a:pt x="1502" y="4137"/>
                    <a:pt x="1602" y="4137"/>
                    <a:pt x="1702" y="4137"/>
                  </a:cubicBezTo>
                  <a:cubicBezTo>
                    <a:pt x="1802" y="4137"/>
                    <a:pt x="1869" y="4103"/>
                    <a:pt x="1969" y="4070"/>
                  </a:cubicBezTo>
                  <a:lnTo>
                    <a:pt x="5738" y="2369"/>
                  </a:lnTo>
                  <a:cubicBezTo>
                    <a:pt x="5771" y="2352"/>
                    <a:pt x="5796" y="2344"/>
                    <a:pt x="5817" y="2344"/>
                  </a:cubicBezTo>
                  <a:cubicBezTo>
                    <a:pt x="5838" y="2344"/>
                    <a:pt x="5855" y="2352"/>
                    <a:pt x="5871" y="2369"/>
                  </a:cubicBezTo>
                  <a:lnTo>
                    <a:pt x="6205" y="2569"/>
                  </a:lnTo>
                  <a:lnTo>
                    <a:pt x="6205" y="2069"/>
                  </a:lnTo>
                  <a:lnTo>
                    <a:pt x="2903" y="167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1817475" y="833550"/>
              <a:ext cx="831900" cy="1060800"/>
            </a:xfrm>
            <a:custGeom>
              <a:rect b="b" l="l" r="r" t="t"/>
              <a:pathLst>
                <a:path extrusionOk="0" h="42432" w="33276">
                  <a:moveTo>
                    <a:pt x="19800" y="11956"/>
                  </a:moveTo>
                  <a:cubicBezTo>
                    <a:pt x="22150" y="11956"/>
                    <a:pt x="23777" y="13838"/>
                    <a:pt x="23777" y="17079"/>
                  </a:cubicBezTo>
                  <a:cubicBezTo>
                    <a:pt x="23777" y="21649"/>
                    <a:pt x="20575" y="27220"/>
                    <a:pt x="16605" y="29521"/>
                  </a:cubicBezTo>
                  <a:cubicBezTo>
                    <a:pt x="15469" y="30176"/>
                    <a:pt x="14392" y="30486"/>
                    <a:pt x="13433" y="30486"/>
                  </a:cubicBezTo>
                  <a:cubicBezTo>
                    <a:pt x="11071" y="30486"/>
                    <a:pt x="9434" y="28602"/>
                    <a:pt x="9434" y="25352"/>
                  </a:cubicBezTo>
                  <a:cubicBezTo>
                    <a:pt x="9434" y="20815"/>
                    <a:pt x="12669" y="15211"/>
                    <a:pt x="16605" y="12943"/>
                  </a:cubicBezTo>
                  <a:cubicBezTo>
                    <a:pt x="17750" y="12273"/>
                    <a:pt x="18836" y="11956"/>
                    <a:pt x="19800" y="11956"/>
                  </a:cubicBezTo>
                  <a:close/>
                  <a:moveTo>
                    <a:pt x="26723" y="0"/>
                  </a:moveTo>
                  <a:cubicBezTo>
                    <a:pt x="26542" y="0"/>
                    <a:pt x="26357" y="89"/>
                    <a:pt x="26246" y="267"/>
                  </a:cubicBezTo>
                  <a:lnTo>
                    <a:pt x="23110" y="4970"/>
                  </a:lnTo>
                  <a:cubicBezTo>
                    <a:pt x="22910" y="5237"/>
                    <a:pt x="22576" y="5404"/>
                    <a:pt x="22276" y="5404"/>
                  </a:cubicBezTo>
                  <a:cubicBezTo>
                    <a:pt x="22159" y="5398"/>
                    <a:pt x="22043" y="5396"/>
                    <a:pt x="21926" y="5396"/>
                  </a:cubicBezTo>
                  <a:cubicBezTo>
                    <a:pt x="21343" y="5396"/>
                    <a:pt x="20764" y="5465"/>
                    <a:pt x="20208" y="5604"/>
                  </a:cubicBezTo>
                  <a:cubicBezTo>
                    <a:pt x="20173" y="5613"/>
                    <a:pt x="20137" y="5617"/>
                    <a:pt x="20102" y="5617"/>
                  </a:cubicBezTo>
                  <a:cubicBezTo>
                    <a:pt x="19867" y="5617"/>
                    <a:pt x="19641" y="5436"/>
                    <a:pt x="19641" y="5204"/>
                  </a:cubicBezTo>
                  <a:lnTo>
                    <a:pt x="19241" y="1067"/>
                  </a:lnTo>
                  <a:cubicBezTo>
                    <a:pt x="19241" y="874"/>
                    <a:pt x="19084" y="734"/>
                    <a:pt x="18908" y="734"/>
                  </a:cubicBezTo>
                  <a:cubicBezTo>
                    <a:pt x="18841" y="734"/>
                    <a:pt x="18772" y="754"/>
                    <a:pt x="18707" y="801"/>
                  </a:cubicBezTo>
                  <a:lnTo>
                    <a:pt x="14504" y="3269"/>
                  </a:lnTo>
                  <a:cubicBezTo>
                    <a:pt x="14237" y="3436"/>
                    <a:pt x="14037" y="3736"/>
                    <a:pt x="14004" y="4070"/>
                  </a:cubicBezTo>
                  <a:lnTo>
                    <a:pt x="13570" y="8773"/>
                  </a:lnTo>
                  <a:cubicBezTo>
                    <a:pt x="13537" y="9107"/>
                    <a:pt x="13370" y="9440"/>
                    <a:pt x="13136" y="9674"/>
                  </a:cubicBezTo>
                  <a:cubicBezTo>
                    <a:pt x="12302" y="10441"/>
                    <a:pt x="11502" y="11275"/>
                    <a:pt x="10768" y="12175"/>
                  </a:cubicBezTo>
                  <a:cubicBezTo>
                    <a:pt x="10616" y="12352"/>
                    <a:pt x="10388" y="12433"/>
                    <a:pt x="10156" y="12433"/>
                  </a:cubicBezTo>
                  <a:cubicBezTo>
                    <a:pt x="10082" y="12433"/>
                    <a:pt x="10007" y="12425"/>
                    <a:pt x="9934" y="12409"/>
                  </a:cubicBezTo>
                  <a:lnTo>
                    <a:pt x="7199" y="11442"/>
                  </a:lnTo>
                  <a:cubicBezTo>
                    <a:pt x="7145" y="11428"/>
                    <a:pt x="7089" y="11422"/>
                    <a:pt x="7032" y="11422"/>
                  </a:cubicBezTo>
                  <a:cubicBezTo>
                    <a:pt x="6805" y="11422"/>
                    <a:pt x="6565" y="11528"/>
                    <a:pt x="6432" y="11742"/>
                  </a:cubicBezTo>
                  <a:lnTo>
                    <a:pt x="3329" y="17146"/>
                  </a:lnTo>
                  <a:cubicBezTo>
                    <a:pt x="3163" y="17413"/>
                    <a:pt x="3229" y="17746"/>
                    <a:pt x="3463" y="17946"/>
                  </a:cubicBezTo>
                  <a:lnTo>
                    <a:pt x="5631" y="19848"/>
                  </a:lnTo>
                  <a:cubicBezTo>
                    <a:pt x="5864" y="20081"/>
                    <a:pt x="5931" y="20381"/>
                    <a:pt x="5864" y="20682"/>
                  </a:cubicBezTo>
                  <a:cubicBezTo>
                    <a:pt x="5464" y="21749"/>
                    <a:pt x="5131" y="22850"/>
                    <a:pt x="4864" y="23984"/>
                  </a:cubicBezTo>
                  <a:cubicBezTo>
                    <a:pt x="4797" y="24317"/>
                    <a:pt x="4597" y="24584"/>
                    <a:pt x="4330" y="24818"/>
                  </a:cubicBezTo>
                  <a:lnTo>
                    <a:pt x="427" y="27553"/>
                  </a:lnTo>
                  <a:cubicBezTo>
                    <a:pt x="194" y="27753"/>
                    <a:pt x="27" y="28053"/>
                    <a:pt x="27" y="28387"/>
                  </a:cubicBezTo>
                  <a:lnTo>
                    <a:pt x="27" y="33257"/>
                  </a:lnTo>
                  <a:cubicBezTo>
                    <a:pt x="1" y="33466"/>
                    <a:pt x="178" y="33633"/>
                    <a:pt x="352" y="33633"/>
                  </a:cubicBezTo>
                  <a:cubicBezTo>
                    <a:pt x="401" y="33633"/>
                    <a:pt x="450" y="33620"/>
                    <a:pt x="494" y="33591"/>
                  </a:cubicBezTo>
                  <a:lnTo>
                    <a:pt x="4297" y="31890"/>
                  </a:lnTo>
                  <a:cubicBezTo>
                    <a:pt x="4368" y="31854"/>
                    <a:pt x="4442" y="31837"/>
                    <a:pt x="4513" y="31837"/>
                  </a:cubicBezTo>
                  <a:cubicBezTo>
                    <a:pt x="4708" y="31837"/>
                    <a:pt x="4882" y="31961"/>
                    <a:pt x="4930" y="32156"/>
                  </a:cubicBezTo>
                  <a:cubicBezTo>
                    <a:pt x="5131" y="32824"/>
                    <a:pt x="5397" y="33457"/>
                    <a:pt x="5764" y="34058"/>
                  </a:cubicBezTo>
                  <a:cubicBezTo>
                    <a:pt x="5931" y="34325"/>
                    <a:pt x="5931" y="34658"/>
                    <a:pt x="5798" y="34958"/>
                  </a:cubicBezTo>
                  <a:lnTo>
                    <a:pt x="3296" y="40029"/>
                  </a:lnTo>
                  <a:cubicBezTo>
                    <a:pt x="3196" y="40296"/>
                    <a:pt x="3263" y="40629"/>
                    <a:pt x="3529" y="40763"/>
                  </a:cubicBezTo>
                  <a:lnTo>
                    <a:pt x="6265" y="42364"/>
                  </a:lnTo>
                  <a:cubicBezTo>
                    <a:pt x="6356" y="42409"/>
                    <a:pt x="6456" y="42432"/>
                    <a:pt x="6554" y="42432"/>
                  </a:cubicBezTo>
                  <a:cubicBezTo>
                    <a:pt x="6741" y="42432"/>
                    <a:pt x="6922" y="42350"/>
                    <a:pt x="7032" y="42197"/>
                  </a:cubicBezTo>
                  <a:lnTo>
                    <a:pt x="10134" y="37494"/>
                  </a:lnTo>
                  <a:cubicBezTo>
                    <a:pt x="10334" y="37227"/>
                    <a:pt x="10635" y="37060"/>
                    <a:pt x="10968" y="37060"/>
                  </a:cubicBezTo>
                  <a:cubicBezTo>
                    <a:pt x="11669" y="37060"/>
                    <a:pt x="12336" y="36993"/>
                    <a:pt x="13003" y="36860"/>
                  </a:cubicBezTo>
                  <a:cubicBezTo>
                    <a:pt x="13051" y="36844"/>
                    <a:pt x="13099" y="36836"/>
                    <a:pt x="13145" y="36836"/>
                  </a:cubicBezTo>
                  <a:cubicBezTo>
                    <a:pt x="13382" y="36836"/>
                    <a:pt x="13570" y="37036"/>
                    <a:pt x="13570" y="37260"/>
                  </a:cubicBezTo>
                  <a:lnTo>
                    <a:pt x="14004" y="41396"/>
                  </a:lnTo>
                  <a:cubicBezTo>
                    <a:pt x="14004" y="41589"/>
                    <a:pt x="14161" y="41730"/>
                    <a:pt x="14323" y="41730"/>
                  </a:cubicBezTo>
                  <a:cubicBezTo>
                    <a:pt x="14385" y="41730"/>
                    <a:pt x="14449" y="41709"/>
                    <a:pt x="14504" y="41663"/>
                  </a:cubicBezTo>
                  <a:lnTo>
                    <a:pt x="18774" y="39195"/>
                  </a:lnTo>
                  <a:cubicBezTo>
                    <a:pt x="19041" y="39028"/>
                    <a:pt x="19207" y="38728"/>
                    <a:pt x="19274" y="38428"/>
                  </a:cubicBezTo>
                  <a:lnTo>
                    <a:pt x="19674" y="33691"/>
                  </a:lnTo>
                  <a:cubicBezTo>
                    <a:pt x="19741" y="33357"/>
                    <a:pt x="19874" y="33024"/>
                    <a:pt x="20141" y="32790"/>
                  </a:cubicBezTo>
                  <a:cubicBezTo>
                    <a:pt x="20975" y="32023"/>
                    <a:pt x="21742" y="31189"/>
                    <a:pt x="22476" y="30288"/>
                  </a:cubicBezTo>
                  <a:cubicBezTo>
                    <a:pt x="22628" y="30112"/>
                    <a:pt x="22856" y="30030"/>
                    <a:pt x="23088" y="30030"/>
                  </a:cubicBezTo>
                  <a:cubicBezTo>
                    <a:pt x="23163" y="30030"/>
                    <a:pt x="23237" y="30039"/>
                    <a:pt x="23310" y="30055"/>
                  </a:cubicBezTo>
                  <a:lnTo>
                    <a:pt x="26046" y="31022"/>
                  </a:lnTo>
                  <a:cubicBezTo>
                    <a:pt x="26113" y="31045"/>
                    <a:pt x="26181" y="31055"/>
                    <a:pt x="26247" y="31055"/>
                  </a:cubicBezTo>
                  <a:cubicBezTo>
                    <a:pt x="26474" y="31055"/>
                    <a:pt x="26684" y="30929"/>
                    <a:pt x="26813" y="30722"/>
                  </a:cubicBezTo>
                  <a:lnTo>
                    <a:pt x="29948" y="25318"/>
                  </a:lnTo>
                  <a:cubicBezTo>
                    <a:pt x="30082" y="25051"/>
                    <a:pt x="30015" y="24718"/>
                    <a:pt x="29782" y="24518"/>
                  </a:cubicBezTo>
                  <a:lnTo>
                    <a:pt x="27613" y="22616"/>
                  </a:lnTo>
                  <a:cubicBezTo>
                    <a:pt x="27380" y="22416"/>
                    <a:pt x="27313" y="22083"/>
                    <a:pt x="27380" y="21782"/>
                  </a:cubicBezTo>
                  <a:cubicBezTo>
                    <a:pt x="27813" y="20715"/>
                    <a:pt x="28114" y="19614"/>
                    <a:pt x="28381" y="18480"/>
                  </a:cubicBezTo>
                  <a:cubicBezTo>
                    <a:pt x="28481" y="18180"/>
                    <a:pt x="28647" y="17880"/>
                    <a:pt x="28914" y="17646"/>
                  </a:cubicBezTo>
                  <a:lnTo>
                    <a:pt x="32817" y="14911"/>
                  </a:lnTo>
                  <a:cubicBezTo>
                    <a:pt x="33051" y="14711"/>
                    <a:pt x="33217" y="14410"/>
                    <a:pt x="33251" y="14077"/>
                  </a:cubicBezTo>
                  <a:lnTo>
                    <a:pt x="33251" y="9173"/>
                  </a:lnTo>
                  <a:cubicBezTo>
                    <a:pt x="33276" y="8974"/>
                    <a:pt x="33115" y="8812"/>
                    <a:pt x="32934" y="8812"/>
                  </a:cubicBezTo>
                  <a:cubicBezTo>
                    <a:pt x="32873" y="8812"/>
                    <a:pt x="32810" y="8831"/>
                    <a:pt x="32750" y="8873"/>
                  </a:cubicBezTo>
                  <a:lnTo>
                    <a:pt x="28981" y="10574"/>
                  </a:lnTo>
                  <a:cubicBezTo>
                    <a:pt x="28921" y="10597"/>
                    <a:pt x="28859" y="10608"/>
                    <a:pt x="28799" y="10608"/>
                  </a:cubicBezTo>
                  <a:cubicBezTo>
                    <a:pt x="28591" y="10608"/>
                    <a:pt x="28399" y="10481"/>
                    <a:pt x="28347" y="10274"/>
                  </a:cubicBezTo>
                  <a:cubicBezTo>
                    <a:pt x="28147" y="9607"/>
                    <a:pt x="27847" y="8973"/>
                    <a:pt x="27513" y="8406"/>
                  </a:cubicBezTo>
                  <a:cubicBezTo>
                    <a:pt x="27346" y="8106"/>
                    <a:pt x="27313" y="7772"/>
                    <a:pt x="27447" y="7472"/>
                  </a:cubicBezTo>
                  <a:lnTo>
                    <a:pt x="29948" y="2402"/>
                  </a:lnTo>
                  <a:cubicBezTo>
                    <a:pt x="30082" y="2135"/>
                    <a:pt x="29982" y="1801"/>
                    <a:pt x="29715" y="1668"/>
                  </a:cubicBezTo>
                  <a:lnTo>
                    <a:pt x="26980" y="67"/>
                  </a:lnTo>
                  <a:cubicBezTo>
                    <a:pt x="26902" y="22"/>
                    <a:pt x="26813" y="0"/>
                    <a:pt x="267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1817475" y="833550"/>
              <a:ext cx="831900" cy="1060800"/>
            </a:xfrm>
            <a:custGeom>
              <a:rect b="b" l="l" r="r" t="t"/>
              <a:pathLst>
                <a:path extrusionOk="0" h="42432" w="33276">
                  <a:moveTo>
                    <a:pt x="19800" y="11956"/>
                  </a:moveTo>
                  <a:cubicBezTo>
                    <a:pt x="22150" y="11956"/>
                    <a:pt x="23777" y="13838"/>
                    <a:pt x="23777" y="17079"/>
                  </a:cubicBezTo>
                  <a:cubicBezTo>
                    <a:pt x="23777" y="21649"/>
                    <a:pt x="20575" y="27220"/>
                    <a:pt x="16605" y="29521"/>
                  </a:cubicBezTo>
                  <a:cubicBezTo>
                    <a:pt x="15469" y="30176"/>
                    <a:pt x="14392" y="30486"/>
                    <a:pt x="13433" y="30486"/>
                  </a:cubicBezTo>
                  <a:cubicBezTo>
                    <a:pt x="11071" y="30486"/>
                    <a:pt x="9434" y="28602"/>
                    <a:pt x="9434" y="25352"/>
                  </a:cubicBezTo>
                  <a:cubicBezTo>
                    <a:pt x="9434" y="20815"/>
                    <a:pt x="12669" y="15211"/>
                    <a:pt x="16605" y="12943"/>
                  </a:cubicBezTo>
                  <a:cubicBezTo>
                    <a:pt x="17750" y="12273"/>
                    <a:pt x="18836" y="11956"/>
                    <a:pt x="19800" y="11956"/>
                  </a:cubicBezTo>
                  <a:close/>
                  <a:moveTo>
                    <a:pt x="26723" y="0"/>
                  </a:moveTo>
                  <a:cubicBezTo>
                    <a:pt x="26542" y="0"/>
                    <a:pt x="26357" y="89"/>
                    <a:pt x="26246" y="267"/>
                  </a:cubicBezTo>
                  <a:lnTo>
                    <a:pt x="23110" y="4970"/>
                  </a:lnTo>
                  <a:cubicBezTo>
                    <a:pt x="22910" y="5237"/>
                    <a:pt x="22576" y="5404"/>
                    <a:pt x="22276" y="5404"/>
                  </a:cubicBezTo>
                  <a:cubicBezTo>
                    <a:pt x="22159" y="5398"/>
                    <a:pt x="22043" y="5396"/>
                    <a:pt x="21926" y="5396"/>
                  </a:cubicBezTo>
                  <a:cubicBezTo>
                    <a:pt x="21343" y="5396"/>
                    <a:pt x="20764" y="5465"/>
                    <a:pt x="20208" y="5604"/>
                  </a:cubicBezTo>
                  <a:cubicBezTo>
                    <a:pt x="20173" y="5613"/>
                    <a:pt x="20137" y="5617"/>
                    <a:pt x="20102" y="5617"/>
                  </a:cubicBezTo>
                  <a:cubicBezTo>
                    <a:pt x="19867" y="5617"/>
                    <a:pt x="19641" y="5436"/>
                    <a:pt x="19641" y="5204"/>
                  </a:cubicBezTo>
                  <a:lnTo>
                    <a:pt x="19241" y="1067"/>
                  </a:lnTo>
                  <a:cubicBezTo>
                    <a:pt x="19241" y="874"/>
                    <a:pt x="19084" y="734"/>
                    <a:pt x="18908" y="734"/>
                  </a:cubicBezTo>
                  <a:cubicBezTo>
                    <a:pt x="18841" y="734"/>
                    <a:pt x="18772" y="754"/>
                    <a:pt x="18707" y="801"/>
                  </a:cubicBezTo>
                  <a:lnTo>
                    <a:pt x="14504" y="3269"/>
                  </a:lnTo>
                  <a:cubicBezTo>
                    <a:pt x="14237" y="3436"/>
                    <a:pt x="14037" y="3736"/>
                    <a:pt x="14004" y="4070"/>
                  </a:cubicBezTo>
                  <a:lnTo>
                    <a:pt x="13570" y="8773"/>
                  </a:lnTo>
                  <a:cubicBezTo>
                    <a:pt x="13537" y="9107"/>
                    <a:pt x="13370" y="9440"/>
                    <a:pt x="13136" y="9674"/>
                  </a:cubicBezTo>
                  <a:cubicBezTo>
                    <a:pt x="12302" y="10441"/>
                    <a:pt x="11502" y="11275"/>
                    <a:pt x="10768" y="12175"/>
                  </a:cubicBezTo>
                  <a:cubicBezTo>
                    <a:pt x="10616" y="12352"/>
                    <a:pt x="10388" y="12433"/>
                    <a:pt x="10156" y="12433"/>
                  </a:cubicBezTo>
                  <a:cubicBezTo>
                    <a:pt x="10082" y="12433"/>
                    <a:pt x="10007" y="12425"/>
                    <a:pt x="9934" y="12409"/>
                  </a:cubicBezTo>
                  <a:lnTo>
                    <a:pt x="7199" y="11442"/>
                  </a:lnTo>
                  <a:cubicBezTo>
                    <a:pt x="7145" y="11428"/>
                    <a:pt x="7089" y="11422"/>
                    <a:pt x="7032" y="11422"/>
                  </a:cubicBezTo>
                  <a:cubicBezTo>
                    <a:pt x="6805" y="11422"/>
                    <a:pt x="6565" y="11528"/>
                    <a:pt x="6432" y="11742"/>
                  </a:cubicBezTo>
                  <a:lnTo>
                    <a:pt x="3329" y="17146"/>
                  </a:lnTo>
                  <a:cubicBezTo>
                    <a:pt x="3163" y="17413"/>
                    <a:pt x="3229" y="17746"/>
                    <a:pt x="3463" y="17946"/>
                  </a:cubicBezTo>
                  <a:lnTo>
                    <a:pt x="5631" y="19848"/>
                  </a:lnTo>
                  <a:cubicBezTo>
                    <a:pt x="5864" y="20081"/>
                    <a:pt x="5931" y="20381"/>
                    <a:pt x="5864" y="20682"/>
                  </a:cubicBezTo>
                  <a:cubicBezTo>
                    <a:pt x="5464" y="21749"/>
                    <a:pt x="5131" y="22850"/>
                    <a:pt x="4864" y="23984"/>
                  </a:cubicBezTo>
                  <a:cubicBezTo>
                    <a:pt x="4797" y="24317"/>
                    <a:pt x="4597" y="24584"/>
                    <a:pt x="4330" y="24818"/>
                  </a:cubicBezTo>
                  <a:lnTo>
                    <a:pt x="427" y="27553"/>
                  </a:lnTo>
                  <a:cubicBezTo>
                    <a:pt x="194" y="27753"/>
                    <a:pt x="27" y="28053"/>
                    <a:pt x="27" y="28387"/>
                  </a:cubicBezTo>
                  <a:lnTo>
                    <a:pt x="27" y="33257"/>
                  </a:lnTo>
                  <a:cubicBezTo>
                    <a:pt x="1" y="33466"/>
                    <a:pt x="178" y="33633"/>
                    <a:pt x="352" y="33633"/>
                  </a:cubicBezTo>
                  <a:cubicBezTo>
                    <a:pt x="401" y="33633"/>
                    <a:pt x="450" y="33620"/>
                    <a:pt x="494" y="33591"/>
                  </a:cubicBezTo>
                  <a:lnTo>
                    <a:pt x="4297" y="31890"/>
                  </a:lnTo>
                  <a:cubicBezTo>
                    <a:pt x="4368" y="31854"/>
                    <a:pt x="4442" y="31837"/>
                    <a:pt x="4513" y="31837"/>
                  </a:cubicBezTo>
                  <a:cubicBezTo>
                    <a:pt x="4708" y="31837"/>
                    <a:pt x="4882" y="31961"/>
                    <a:pt x="4930" y="32156"/>
                  </a:cubicBezTo>
                  <a:cubicBezTo>
                    <a:pt x="5131" y="32824"/>
                    <a:pt x="5397" y="33457"/>
                    <a:pt x="5764" y="34058"/>
                  </a:cubicBezTo>
                  <a:cubicBezTo>
                    <a:pt x="5931" y="34325"/>
                    <a:pt x="5931" y="34658"/>
                    <a:pt x="5798" y="34958"/>
                  </a:cubicBezTo>
                  <a:lnTo>
                    <a:pt x="3296" y="40029"/>
                  </a:lnTo>
                  <a:cubicBezTo>
                    <a:pt x="3196" y="40296"/>
                    <a:pt x="3263" y="40629"/>
                    <a:pt x="3529" y="40763"/>
                  </a:cubicBezTo>
                  <a:lnTo>
                    <a:pt x="6265" y="42364"/>
                  </a:lnTo>
                  <a:cubicBezTo>
                    <a:pt x="6356" y="42409"/>
                    <a:pt x="6456" y="42432"/>
                    <a:pt x="6554" y="42432"/>
                  </a:cubicBezTo>
                  <a:cubicBezTo>
                    <a:pt x="6741" y="42432"/>
                    <a:pt x="6922" y="42350"/>
                    <a:pt x="7032" y="42197"/>
                  </a:cubicBezTo>
                  <a:lnTo>
                    <a:pt x="10134" y="37494"/>
                  </a:lnTo>
                  <a:cubicBezTo>
                    <a:pt x="10334" y="37227"/>
                    <a:pt x="10635" y="37060"/>
                    <a:pt x="10968" y="37060"/>
                  </a:cubicBezTo>
                  <a:cubicBezTo>
                    <a:pt x="11669" y="37060"/>
                    <a:pt x="12336" y="36993"/>
                    <a:pt x="13003" y="36860"/>
                  </a:cubicBezTo>
                  <a:cubicBezTo>
                    <a:pt x="13051" y="36844"/>
                    <a:pt x="13099" y="36836"/>
                    <a:pt x="13145" y="36836"/>
                  </a:cubicBezTo>
                  <a:cubicBezTo>
                    <a:pt x="13382" y="36836"/>
                    <a:pt x="13570" y="37036"/>
                    <a:pt x="13570" y="37260"/>
                  </a:cubicBezTo>
                  <a:lnTo>
                    <a:pt x="14004" y="41396"/>
                  </a:lnTo>
                  <a:cubicBezTo>
                    <a:pt x="14004" y="41589"/>
                    <a:pt x="14161" y="41730"/>
                    <a:pt x="14323" y="41730"/>
                  </a:cubicBezTo>
                  <a:cubicBezTo>
                    <a:pt x="14385" y="41730"/>
                    <a:pt x="14449" y="41709"/>
                    <a:pt x="14504" y="41663"/>
                  </a:cubicBezTo>
                  <a:lnTo>
                    <a:pt x="18774" y="39195"/>
                  </a:lnTo>
                  <a:cubicBezTo>
                    <a:pt x="19041" y="39028"/>
                    <a:pt x="19207" y="38728"/>
                    <a:pt x="19274" y="38428"/>
                  </a:cubicBezTo>
                  <a:lnTo>
                    <a:pt x="19674" y="33691"/>
                  </a:lnTo>
                  <a:cubicBezTo>
                    <a:pt x="19741" y="33357"/>
                    <a:pt x="19874" y="33024"/>
                    <a:pt x="20141" y="32790"/>
                  </a:cubicBezTo>
                  <a:cubicBezTo>
                    <a:pt x="20975" y="32023"/>
                    <a:pt x="21742" y="31189"/>
                    <a:pt x="22476" y="30288"/>
                  </a:cubicBezTo>
                  <a:cubicBezTo>
                    <a:pt x="22628" y="30112"/>
                    <a:pt x="22856" y="30030"/>
                    <a:pt x="23088" y="30030"/>
                  </a:cubicBezTo>
                  <a:cubicBezTo>
                    <a:pt x="23163" y="30030"/>
                    <a:pt x="23237" y="30039"/>
                    <a:pt x="23310" y="30055"/>
                  </a:cubicBezTo>
                  <a:lnTo>
                    <a:pt x="26046" y="31022"/>
                  </a:lnTo>
                  <a:cubicBezTo>
                    <a:pt x="26113" y="31045"/>
                    <a:pt x="26181" y="31055"/>
                    <a:pt x="26247" y="31055"/>
                  </a:cubicBezTo>
                  <a:cubicBezTo>
                    <a:pt x="26474" y="31055"/>
                    <a:pt x="26684" y="30929"/>
                    <a:pt x="26813" y="30722"/>
                  </a:cubicBezTo>
                  <a:lnTo>
                    <a:pt x="29948" y="25318"/>
                  </a:lnTo>
                  <a:cubicBezTo>
                    <a:pt x="30082" y="25051"/>
                    <a:pt x="30015" y="24718"/>
                    <a:pt x="29782" y="24518"/>
                  </a:cubicBezTo>
                  <a:lnTo>
                    <a:pt x="27613" y="22616"/>
                  </a:lnTo>
                  <a:cubicBezTo>
                    <a:pt x="27380" y="22416"/>
                    <a:pt x="27313" y="22083"/>
                    <a:pt x="27380" y="21782"/>
                  </a:cubicBezTo>
                  <a:cubicBezTo>
                    <a:pt x="27813" y="20715"/>
                    <a:pt x="28114" y="19614"/>
                    <a:pt x="28381" y="18480"/>
                  </a:cubicBezTo>
                  <a:cubicBezTo>
                    <a:pt x="28481" y="18180"/>
                    <a:pt x="28647" y="17880"/>
                    <a:pt x="28914" y="17646"/>
                  </a:cubicBezTo>
                  <a:lnTo>
                    <a:pt x="32817" y="14911"/>
                  </a:lnTo>
                  <a:cubicBezTo>
                    <a:pt x="33051" y="14711"/>
                    <a:pt x="33217" y="14410"/>
                    <a:pt x="33251" y="14077"/>
                  </a:cubicBezTo>
                  <a:lnTo>
                    <a:pt x="33251" y="9173"/>
                  </a:lnTo>
                  <a:cubicBezTo>
                    <a:pt x="33276" y="8974"/>
                    <a:pt x="33115" y="8812"/>
                    <a:pt x="32934" y="8812"/>
                  </a:cubicBezTo>
                  <a:cubicBezTo>
                    <a:pt x="32873" y="8812"/>
                    <a:pt x="32810" y="8831"/>
                    <a:pt x="32750" y="8873"/>
                  </a:cubicBezTo>
                  <a:lnTo>
                    <a:pt x="28981" y="10574"/>
                  </a:lnTo>
                  <a:cubicBezTo>
                    <a:pt x="28921" y="10597"/>
                    <a:pt x="28859" y="10608"/>
                    <a:pt x="28799" y="10608"/>
                  </a:cubicBezTo>
                  <a:cubicBezTo>
                    <a:pt x="28591" y="10608"/>
                    <a:pt x="28399" y="10481"/>
                    <a:pt x="28347" y="10274"/>
                  </a:cubicBezTo>
                  <a:cubicBezTo>
                    <a:pt x="28147" y="9607"/>
                    <a:pt x="27847" y="8973"/>
                    <a:pt x="27513" y="8406"/>
                  </a:cubicBezTo>
                  <a:cubicBezTo>
                    <a:pt x="27346" y="8106"/>
                    <a:pt x="27313" y="7772"/>
                    <a:pt x="27447" y="7472"/>
                  </a:cubicBezTo>
                  <a:lnTo>
                    <a:pt x="29948" y="2402"/>
                  </a:lnTo>
                  <a:cubicBezTo>
                    <a:pt x="30082" y="2135"/>
                    <a:pt x="29982" y="1801"/>
                    <a:pt x="29715" y="1668"/>
                  </a:cubicBezTo>
                  <a:lnTo>
                    <a:pt x="26980" y="67"/>
                  </a:lnTo>
                  <a:cubicBezTo>
                    <a:pt x="26902" y="22"/>
                    <a:pt x="26813" y="0"/>
                    <a:pt x="26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1810825" y="829300"/>
              <a:ext cx="843775" cy="1070025"/>
            </a:xfrm>
            <a:custGeom>
              <a:rect b="b" l="l" r="r" t="t"/>
              <a:pathLst>
                <a:path extrusionOk="0" h="42801" w="33751">
                  <a:moveTo>
                    <a:pt x="20107" y="12312"/>
                  </a:moveTo>
                  <a:cubicBezTo>
                    <a:pt x="20708" y="12312"/>
                    <a:pt x="21308" y="12479"/>
                    <a:pt x="21842" y="12812"/>
                  </a:cubicBezTo>
                  <a:cubicBezTo>
                    <a:pt x="23143" y="13546"/>
                    <a:pt x="23843" y="15114"/>
                    <a:pt x="23843" y="17249"/>
                  </a:cubicBezTo>
                  <a:cubicBezTo>
                    <a:pt x="23843" y="21752"/>
                    <a:pt x="20674" y="27256"/>
                    <a:pt x="16771" y="29524"/>
                  </a:cubicBezTo>
                  <a:cubicBezTo>
                    <a:pt x="15664" y="30157"/>
                    <a:pt x="14616" y="30473"/>
                    <a:pt x="13675" y="30473"/>
                  </a:cubicBezTo>
                  <a:cubicBezTo>
                    <a:pt x="13028" y="30473"/>
                    <a:pt x="12431" y="30324"/>
                    <a:pt x="11901" y="30025"/>
                  </a:cubicBezTo>
                  <a:cubicBezTo>
                    <a:pt x="10600" y="29291"/>
                    <a:pt x="9900" y="27690"/>
                    <a:pt x="9900" y="25555"/>
                  </a:cubicBezTo>
                  <a:cubicBezTo>
                    <a:pt x="9900" y="21052"/>
                    <a:pt x="13102" y="15548"/>
                    <a:pt x="17005" y="13313"/>
                  </a:cubicBezTo>
                  <a:cubicBezTo>
                    <a:pt x="17906" y="12712"/>
                    <a:pt x="19006" y="12379"/>
                    <a:pt x="20107" y="12345"/>
                  </a:cubicBezTo>
                  <a:lnTo>
                    <a:pt x="20107" y="12312"/>
                  </a:lnTo>
                  <a:close/>
                  <a:moveTo>
                    <a:pt x="20078" y="11924"/>
                  </a:moveTo>
                  <a:cubicBezTo>
                    <a:pt x="19061" y="11924"/>
                    <a:pt x="17939" y="12265"/>
                    <a:pt x="16771" y="12946"/>
                  </a:cubicBezTo>
                  <a:cubicBezTo>
                    <a:pt x="12769" y="15248"/>
                    <a:pt x="9500" y="20918"/>
                    <a:pt x="9500" y="25555"/>
                  </a:cubicBezTo>
                  <a:cubicBezTo>
                    <a:pt x="9500" y="27857"/>
                    <a:pt x="10300" y="29558"/>
                    <a:pt x="11701" y="30392"/>
                  </a:cubicBezTo>
                  <a:cubicBezTo>
                    <a:pt x="12302" y="30725"/>
                    <a:pt x="13002" y="30892"/>
                    <a:pt x="13669" y="30892"/>
                  </a:cubicBezTo>
                  <a:lnTo>
                    <a:pt x="13669" y="30859"/>
                  </a:lnTo>
                  <a:cubicBezTo>
                    <a:pt x="14837" y="30825"/>
                    <a:pt x="16004" y="30492"/>
                    <a:pt x="17005" y="29891"/>
                  </a:cubicBezTo>
                  <a:cubicBezTo>
                    <a:pt x="21008" y="27556"/>
                    <a:pt x="24277" y="21886"/>
                    <a:pt x="24277" y="17249"/>
                  </a:cubicBezTo>
                  <a:cubicBezTo>
                    <a:pt x="24277" y="14981"/>
                    <a:pt x="23510" y="13246"/>
                    <a:pt x="22075" y="12446"/>
                  </a:cubicBezTo>
                  <a:cubicBezTo>
                    <a:pt x="21478" y="12098"/>
                    <a:pt x="20805" y="11924"/>
                    <a:pt x="20078" y="11924"/>
                  </a:cubicBezTo>
                  <a:close/>
                  <a:moveTo>
                    <a:pt x="26980" y="371"/>
                  </a:moveTo>
                  <a:cubicBezTo>
                    <a:pt x="27036" y="371"/>
                    <a:pt x="27093" y="382"/>
                    <a:pt x="27145" y="404"/>
                  </a:cubicBezTo>
                  <a:lnTo>
                    <a:pt x="29881" y="2005"/>
                  </a:lnTo>
                  <a:cubicBezTo>
                    <a:pt x="30048" y="2105"/>
                    <a:pt x="30081" y="2305"/>
                    <a:pt x="30014" y="2472"/>
                  </a:cubicBezTo>
                  <a:lnTo>
                    <a:pt x="27512" y="7542"/>
                  </a:lnTo>
                  <a:cubicBezTo>
                    <a:pt x="27346" y="7909"/>
                    <a:pt x="27379" y="8309"/>
                    <a:pt x="27579" y="8676"/>
                  </a:cubicBezTo>
                  <a:cubicBezTo>
                    <a:pt x="27913" y="9243"/>
                    <a:pt x="28213" y="9844"/>
                    <a:pt x="28413" y="10511"/>
                  </a:cubicBezTo>
                  <a:cubicBezTo>
                    <a:pt x="28480" y="10678"/>
                    <a:pt x="28613" y="10844"/>
                    <a:pt x="28780" y="10911"/>
                  </a:cubicBezTo>
                  <a:cubicBezTo>
                    <a:pt x="28863" y="10944"/>
                    <a:pt x="28955" y="10961"/>
                    <a:pt x="29047" y="10961"/>
                  </a:cubicBezTo>
                  <a:cubicBezTo>
                    <a:pt x="29139" y="10961"/>
                    <a:pt x="29230" y="10944"/>
                    <a:pt x="29314" y="10911"/>
                  </a:cubicBezTo>
                  <a:lnTo>
                    <a:pt x="33116" y="9210"/>
                  </a:lnTo>
                  <a:cubicBezTo>
                    <a:pt x="33133" y="9193"/>
                    <a:pt x="33158" y="9185"/>
                    <a:pt x="33183" y="9185"/>
                  </a:cubicBezTo>
                  <a:cubicBezTo>
                    <a:pt x="33208" y="9185"/>
                    <a:pt x="33233" y="9193"/>
                    <a:pt x="33250" y="9210"/>
                  </a:cubicBezTo>
                  <a:cubicBezTo>
                    <a:pt x="33283" y="9243"/>
                    <a:pt x="33283" y="9277"/>
                    <a:pt x="33283" y="9343"/>
                  </a:cubicBezTo>
                  <a:lnTo>
                    <a:pt x="33283" y="14247"/>
                  </a:lnTo>
                  <a:cubicBezTo>
                    <a:pt x="33283" y="14480"/>
                    <a:pt x="33150" y="14747"/>
                    <a:pt x="32950" y="14914"/>
                  </a:cubicBezTo>
                  <a:lnTo>
                    <a:pt x="29080" y="17649"/>
                  </a:lnTo>
                  <a:cubicBezTo>
                    <a:pt x="28780" y="17883"/>
                    <a:pt x="28546" y="18216"/>
                    <a:pt x="28480" y="18583"/>
                  </a:cubicBezTo>
                  <a:cubicBezTo>
                    <a:pt x="28213" y="19717"/>
                    <a:pt x="27879" y="20785"/>
                    <a:pt x="27512" y="21852"/>
                  </a:cubicBezTo>
                  <a:cubicBezTo>
                    <a:pt x="27379" y="22253"/>
                    <a:pt x="27479" y="22653"/>
                    <a:pt x="27779" y="22920"/>
                  </a:cubicBezTo>
                  <a:lnTo>
                    <a:pt x="29947" y="24821"/>
                  </a:lnTo>
                  <a:cubicBezTo>
                    <a:pt x="30114" y="24954"/>
                    <a:pt x="30148" y="25188"/>
                    <a:pt x="30048" y="25355"/>
                  </a:cubicBezTo>
                  <a:lnTo>
                    <a:pt x="26912" y="30792"/>
                  </a:lnTo>
                  <a:cubicBezTo>
                    <a:pt x="26838" y="30916"/>
                    <a:pt x="26708" y="30984"/>
                    <a:pt x="26565" y="30984"/>
                  </a:cubicBezTo>
                  <a:cubicBezTo>
                    <a:pt x="26515" y="30984"/>
                    <a:pt x="26463" y="30976"/>
                    <a:pt x="26412" y="30959"/>
                  </a:cubicBezTo>
                  <a:lnTo>
                    <a:pt x="23676" y="30025"/>
                  </a:lnTo>
                  <a:cubicBezTo>
                    <a:pt x="23580" y="29990"/>
                    <a:pt x="23479" y="29973"/>
                    <a:pt x="23377" y="29973"/>
                  </a:cubicBezTo>
                  <a:cubicBezTo>
                    <a:pt x="23093" y="29973"/>
                    <a:pt x="22806" y="30104"/>
                    <a:pt x="22609" y="30325"/>
                  </a:cubicBezTo>
                  <a:cubicBezTo>
                    <a:pt x="21908" y="31192"/>
                    <a:pt x="21108" y="32026"/>
                    <a:pt x="20274" y="32793"/>
                  </a:cubicBezTo>
                  <a:cubicBezTo>
                    <a:pt x="20007" y="33060"/>
                    <a:pt x="19807" y="33427"/>
                    <a:pt x="19774" y="33827"/>
                  </a:cubicBezTo>
                  <a:lnTo>
                    <a:pt x="19340" y="38531"/>
                  </a:lnTo>
                  <a:cubicBezTo>
                    <a:pt x="19307" y="38798"/>
                    <a:pt x="19140" y="39031"/>
                    <a:pt x="18940" y="39165"/>
                  </a:cubicBezTo>
                  <a:lnTo>
                    <a:pt x="14703" y="41633"/>
                  </a:lnTo>
                  <a:cubicBezTo>
                    <a:pt x="14637" y="41666"/>
                    <a:pt x="14603" y="41666"/>
                    <a:pt x="14536" y="41666"/>
                  </a:cubicBezTo>
                  <a:cubicBezTo>
                    <a:pt x="14503" y="41633"/>
                    <a:pt x="14470" y="41566"/>
                    <a:pt x="14470" y="41533"/>
                  </a:cubicBezTo>
                  <a:lnTo>
                    <a:pt x="14069" y="37397"/>
                  </a:lnTo>
                  <a:cubicBezTo>
                    <a:pt x="14069" y="37197"/>
                    <a:pt x="13969" y="37030"/>
                    <a:pt x="13803" y="36930"/>
                  </a:cubicBezTo>
                  <a:cubicBezTo>
                    <a:pt x="13691" y="36841"/>
                    <a:pt x="13565" y="36796"/>
                    <a:pt x="13444" y="36796"/>
                  </a:cubicBezTo>
                  <a:cubicBezTo>
                    <a:pt x="13384" y="36796"/>
                    <a:pt x="13324" y="36807"/>
                    <a:pt x="13269" y="36830"/>
                  </a:cubicBezTo>
                  <a:cubicBezTo>
                    <a:pt x="12602" y="36963"/>
                    <a:pt x="11935" y="37030"/>
                    <a:pt x="11267" y="37030"/>
                  </a:cubicBezTo>
                  <a:cubicBezTo>
                    <a:pt x="10867" y="37030"/>
                    <a:pt x="10500" y="37197"/>
                    <a:pt x="10267" y="37530"/>
                  </a:cubicBezTo>
                  <a:lnTo>
                    <a:pt x="7098" y="42233"/>
                  </a:lnTo>
                  <a:cubicBezTo>
                    <a:pt x="7029" y="42347"/>
                    <a:pt x="6914" y="42399"/>
                    <a:pt x="6795" y="42399"/>
                  </a:cubicBezTo>
                  <a:cubicBezTo>
                    <a:pt x="6740" y="42399"/>
                    <a:pt x="6684" y="42388"/>
                    <a:pt x="6631" y="42367"/>
                  </a:cubicBezTo>
                  <a:lnTo>
                    <a:pt x="3896" y="40766"/>
                  </a:lnTo>
                  <a:cubicBezTo>
                    <a:pt x="3729" y="40666"/>
                    <a:pt x="3695" y="40466"/>
                    <a:pt x="3762" y="40299"/>
                  </a:cubicBezTo>
                  <a:lnTo>
                    <a:pt x="6264" y="35228"/>
                  </a:lnTo>
                  <a:cubicBezTo>
                    <a:pt x="6431" y="34862"/>
                    <a:pt x="6397" y="34461"/>
                    <a:pt x="6197" y="34094"/>
                  </a:cubicBezTo>
                  <a:cubicBezTo>
                    <a:pt x="5864" y="33527"/>
                    <a:pt x="5563" y="32927"/>
                    <a:pt x="5363" y="32293"/>
                  </a:cubicBezTo>
                  <a:cubicBezTo>
                    <a:pt x="5297" y="32093"/>
                    <a:pt x="5163" y="31959"/>
                    <a:pt x="4996" y="31859"/>
                  </a:cubicBezTo>
                  <a:cubicBezTo>
                    <a:pt x="4949" y="31836"/>
                    <a:pt x="4885" y="31812"/>
                    <a:pt x="4817" y="31812"/>
                  </a:cubicBezTo>
                  <a:cubicBezTo>
                    <a:pt x="4788" y="31812"/>
                    <a:pt x="4759" y="31816"/>
                    <a:pt x="4729" y="31826"/>
                  </a:cubicBezTo>
                  <a:cubicBezTo>
                    <a:pt x="4700" y="31816"/>
                    <a:pt x="4671" y="31812"/>
                    <a:pt x="4642" y="31812"/>
                  </a:cubicBezTo>
                  <a:cubicBezTo>
                    <a:pt x="4574" y="31812"/>
                    <a:pt x="4510" y="31836"/>
                    <a:pt x="4463" y="31859"/>
                  </a:cubicBezTo>
                  <a:lnTo>
                    <a:pt x="660" y="33561"/>
                  </a:lnTo>
                  <a:cubicBezTo>
                    <a:pt x="632" y="33589"/>
                    <a:pt x="600" y="33601"/>
                    <a:pt x="571" y="33601"/>
                  </a:cubicBezTo>
                  <a:cubicBezTo>
                    <a:pt x="498" y="33601"/>
                    <a:pt x="436" y="33523"/>
                    <a:pt x="460" y="33427"/>
                  </a:cubicBezTo>
                  <a:lnTo>
                    <a:pt x="460" y="28524"/>
                  </a:lnTo>
                  <a:cubicBezTo>
                    <a:pt x="493" y="28257"/>
                    <a:pt x="627" y="28023"/>
                    <a:pt x="827" y="27857"/>
                  </a:cubicBezTo>
                  <a:lnTo>
                    <a:pt x="4696" y="25121"/>
                  </a:lnTo>
                  <a:cubicBezTo>
                    <a:pt x="4996" y="24888"/>
                    <a:pt x="5230" y="24554"/>
                    <a:pt x="5330" y="24187"/>
                  </a:cubicBezTo>
                  <a:cubicBezTo>
                    <a:pt x="5563" y="23086"/>
                    <a:pt x="5897" y="21986"/>
                    <a:pt x="6297" y="20918"/>
                  </a:cubicBezTo>
                  <a:cubicBezTo>
                    <a:pt x="6431" y="20551"/>
                    <a:pt x="6331" y="20118"/>
                    <a:pt x="6030" y="19851"/>
                  </a:cubicBezTo>
                  <a:lnTo>
                    <a:pt x="3829" y="17983"/>
                  </a:lnTo>
                  <a:cubicBezTo>
                    <a:pt x="3695" y="17816"/>
                    <a:pt x="3662" y="17616"/>
                    <a:pt x="3729" y="17416"/>
                  </a:cubicBezTo>
                  <a:lnTo>
                    <a:pt x="6864" y="12012"/>
                  </a:lnTo>
                  <a:cubicBezTo>
                    <a:pt x="6939" y="11862"/>
                    <a:pt x="7089" y="11787"/>
                    <a:pt x="7244" y="11787"/>
                  </a:cubicBezTo>
                  <a:cubicBezTo>
                    <a:pt x="7296" y="11787"/>
                    <a:pt x="7348" y="11795"/>
                    <a:pt x="7398" y="11812"/>
                  </a:cubicBezTo>
                  <a:lnTo>
                    <a:pt x="10133" y="12779"/>
                  </a:lnTo>
                  <a:cubicBezTo>
                    <a:pt x="10225" y="12804"/>
                    <a:pt x="10321" y="12817"/>
                    <a:pt x="10417" y="12817"/>
                  </a:cubicBezTo>
                  <a:cubicBezTo>
                    <a:pt x="10707" y="12817"/>
                    <a:pt x="11001" y="12704"/>
                    <a:pt x="11201" y="12479"/>
                  </a:cubicBezTo>
                  <a:cubicBezTo>
                    <a:pt x="11935" y="11578"/>
                    <a:pt x="12702" y="10744"/>
                    <a:pt x="13536" y="9977"/>
                  </a:cubicBezTo>
                  <a:cubicBezTo>
                    <a:pt x="13803" y="9710"/>
                    <a:pt x="13969" y="9343"/>
                    <a:pt x="14036" y="8976"/>
                  </a:cubicBezTo>
                  <a:lnTo>
                    <a:pt x="14436" y="4240"/>
                  </a:lnTo>
                  <a:cubicBezTo>
                    <a:pt x="14503" y="3973"/>
                    <a:pt x="14637" y="3739"/>
                    <a:pt x="14870" y="3606"/>
                  </a:cubicBezTo>
                  <a:lnTo>
                    <a:pt x="19106" y="1171"/>
                  </a:lnTo>
                  <a:cubicBezTo>
                    <a:pt x="19130" y="1147"/>
                    <a:pt x="19154" y="1124"/>
                    <a:pt x="19189" y="1124"/>
                  </a:cubicBezTo>
                  <a:cubicBezTo>
                    <a:pt x="19204" y="1124"/>
                    <a:pt x="19220" y="1128"/>
                    <a:pt x="19240" y="1137"/>
                  </a:cubicBezTo>
                  <a:cubicBezTo>
                    <a:pt x="19273" y="1171"/>
                    <a:pt x="19307" y="1204"/>
                    <a:pt x="19307" y="1271"/>
                  </a:cubicBezTo>
                  <a:lnTo>
                    <a:pt x="19707" y="5374"/>
                  </a:lnTo>
                  <a:cubicBezTo>
                    <a:pt x="19735" y="5746"/>
                    <a:pt x="20034" y="5995"/>
                    <a:pt x="20371" y="5995"/>
                  </a:cubicBezTo>
                  <a:cubicBezTo>
                    <a:pt x="20427" y="5995"/>
                    <a:pt x="20484" y="5988"/>
                    <a:pt x="20541" y="5974"/>
                  </a:cubicBezTo>
                  <a:cubicBezTo>
                    <a:pt x="21097" y="5835"/>
                    <a:pt x="21653" y="5766"/>
                    <a:pt x="22209" y="5766"/>
                  </a:cubicBezTo>
                  <a:cubicBezTo>
                    <a:pt x="22320" y="5766"/>
                    <a:pt x="22431" y="5769"/>
                    <a:pt x="22542" y="5774"/>
                  </a:cubicBezTo>
                  <a:cubicBezTo>
                    <a:pt x="22942" y="5774"/>
                    <a:pt x="23309" y="5574"/>
                    <a:pt x="23543" y="5274"/>
                  </a:cubicBezTo>
                  <a:lnTo>
                    <a:pt x="26645" y="537"/>
                  </a:lnTo>
                  <a:cubicBezTo>
                    <a:pt x="26736" y="423"/>
                    <a:pt x="26859" y="371"/>
                    <a:pt x="26980" y="371"/>
                  </a:cubicBezTo>
                  <a:close/>
                  <a:moveTo>
                    <a:pt x="26967" y="1"/>
                  </a:moveTo>
                  <a:cubicBezTo>
                    <a:pt x="26720" y="1"/>
                    <a:pt x="26476" y="119"/>
                    <a:pt x="26345" y="337"/>
                  </a:cubicBezTo>
                  <a:lnTo>
                    <a:pt x="23176" y="5074"/>
                  </a:lnTo>
                  <a:cubicBezTo>
                    <a:pt x="23043" y="5274"/>
                    <a:pt x="22809" y="5374"/>
                    <a:pt x="22542" y="5374"/>
                  </a:cubicBezTo>
                  <a:cubicBezTo>
                    <a:pt x="21842" y="5374"/>
                    <a:pt x="21141" y="5440"/>
                    <a:pt x="20474" y="5574"/>
                  </a:cubicBezTo>
                  <a:cubicBezTo>
                    <a:pt x="20438" y="5588"/>
                    <a:pt x="20403" y="5595"/>
                    <a:pt x="20369" y="5595"/>
                  </a:cubicBezTo>
                  <a:cubicBezTo>
                    <a:pt x="20244" y="5595"/>
                    <a:pt x="20140" y="5505"/>
                    <a:pt x="20140" y="5374"/>
                  </a:cubicBezTo>
                  <a:lnTo>
                    <a:pt x="19740" y="1237"/>
                  </a:lnTo>
                  <a:cubicBezTo>
                    <a:pt x="19717" y="931"/>
                    <a:pt x="19476" y="724"/>
                    <a:pt x="19219" y="724"/>
                  </a:cubicBezTo>
                  <a:cubicBezTo>
                    <a:pt x="19113" y="724"/>
                    <a:pt x="19004" y="759"/>
                    <a:pt x="18906" y="837"/>
                  </a:cubicBezTo>
                  <a:lnTo>
                    <a:pt x="14637" y="3272"/>
                  </a:lnTo>
                  <a:cubicBezTo>
                    <a:pt x="14303" y="3506"/>
                    <a:pt x="14103" y="3839"/>
                    <a:pt x="14036" y="4240"/>
                  </a:cubicBezTo>
                  <a:lnTo>
                    <a:pt x="13636" y="8976"/>
                  </a:lnTo>
                  <a:cubicBezTo>
                    <a:pt x="13569" y="9243"/>
                    <a:pt x="13436" y="9510"/>
                    <a:pt x="13236" y="9710"/>
                  </a:cubicBezTo>
                  <a:cubicBezTo>
                    <a:pt x="12402" y="10477"/>
                    <a:pt x="11601" y="11311"/>
                    <a:pt x="10867" y="12212"/>
                  </a:cubicBezTo>
                  <a:cubicBezTo>
                    <a:pt x="10743" y="12336"/>
                    <a:pt x="10583" y="12404"/>
                    <a:pt x="10427" y="12404"/>
                  </a:cubicBezTo>
                  <a:cubicBezTo>
                    <a:pt x="10372" y="12404"/>
                    <a:pt x="10318" y="12396"/>
                    <a:pt x="10267" y="12379"/>
                  </a:cubicBezTo>
                  <a:lnTo>
                    <a:pt x="7531" y="11411"/>
                  </a:lnTo>
                  <a:cubicBezTo>
                    <a:pt x="7446" y="11390"/>
                    <a:pt x="7360" y="11379"/>
                    <a:pt x="7276" y="11379"/>
                  </a:cubicBezTo>
                  <a:cubicBezTo>
                    <a:pt x="6969" y="11379"/>
                    <a:pt x="6688" y="11523"/>
                    <a:pt x="6531" y="11812"/>
                  </a:cubicBezTo>
                  <a:lnTo>
                    <a:pt x="3395" y="17216"/>
                  </a:lnTo>
                  <a:cubicBezTo>
                    <a:pt x="3195" y="17549"/>
                    <a:pt x="3262" y="17983"/>
                    <a:pt x="3562" y="18250"/>
                  </a:cubicBezTo>
                  <a:lnTo>
                    <a:pt x="5730" y="20151"/>
                  </a:lnTo>
                  <a:cubicBezTo>
                    <a:pt x="5897" y="20318"/>
                    <a:pt x="5964" y="20551"/>
                    <a:pt x="5897" y="20751"/>
                  </a:cubicBezTo>
                  <a:cubicBezTo>
                    <a:pt x="5497" y="21852"/>
                    <a:pt x="5163" y="22953"/>
                    <a:pt x="4896" y="24087"/>
                  </a:cubicBezTo>
                  <a:cubicBezTo>
                    <a:pt x="4830" y="24354"/>
                    <a:pt x="4663" y="24621"/>
                    <a:pt x="4429" y="24788"/>
                  </a:cubicBezTo>
                  <a:lnTo>
                    <a:pt x="560" y="27523"/>
                  </a:lnTo>
                  <a:cubicBezTo>
                    <a:pt x="260" y="27756"/>
                    <a:pt x="59" y="28123"/>
                    <a:pt x="26" y="28524"/>
                  </a:cubicBezTo>
                  <a:lnTo>
                    <a:pt x="26" y="33427"/>
                  </a:lnTo>
                  <a:cubicBezTo>
                    <a:pt x="0" y="33760"/>
                    <a:pt x="270" y="33995"/>
                    <a:pt x="563" y="33995"/>
                  </a:cubicBezTo>
                  <a:cubicBezTo>
                    <a:pt x="651" y="33995"/>
                    <a:pt x="742" y="33974"/>
                    <a:pt x="827" y="33928"/>
                  </a:cubicBezTo>
                  <a:lnTo>
                    <a:pt x="4596" y="32226"/>
                  </a:lnTo>
                  <a:cubicBezTo>
                    <a:pt x="4629" y="32210"/>
                    <a:pt x="4663" y="32201"/>
                    <a:pt x="4696" y="32201"/>
                  </a:cubicBezTo>
                  <a:cubicBezTo>
                    <a:pt x="4729" y="32201"/>
                    <a:pt x="4763" y="32210"/>
                    <a:pt x="4796" y="32226"/>
                  </a:cubicBezTo>
                  <a:cubicBezTo>
                    <a:pt x="4863" y="32260"/>
                    <a:pt x="4930" y="32326"/>
                    <a:pt x="4930" y="32393"/>
                  </a:cubicBezTo>
                  <a:cubicBezTo>
                    <a:pt x="5163" y="33060"/>
                    <a:pt x="5430" y="33727"/>
                    <a:pt x="5797" y="34328"/>
                  </a:cubicBezTo>
                  <a:cubicBezTo>
                    <a:pt x="5930" y="34528"/>
                    <a:pt x="5964" y="34795"/>
                    <a:pt x="5864" y="35028"/>
                  </a:cubicBezTo>
                  <a:lnTo>
                    <a:pt x="3362" y="40132"/>
                  </a:lnTo>
                  <a:cubicBezTo>
                    <a:pt x="3195" y="40499"/>
                    <a:pt x="3328" y="40933"/>
                    <a:pt x="3662" y="41133"/>
                  </a:cubicBezTo>
                  <a:lnTo>
                    <a:pt x="6397" y="42700"/>
                  </a:lnTo>
                  <a:cubicBezTo>
                    <a:pt x="6531" y="42767"/>
                    <a:pt x="6631" y="42801"/>
                    <a:pt x="6798" y="42801"/>
                  </a:cubicBezTo>
                  <a:cubicBezTo>
                    <a:pt x="7031" y="42801"/>
                    <a:pt x="7298" y="42700"/>
                    <a:pt x="7431" y="42467"/>
                  </a:cubicBezTo>
                  <a:lnTo>
                    <a:pt x="10567" y="37730"/>
                  </a:lnTo>
                  <a:cubicBezTo>
                    <a:pt x="10734" y="37530"/>
                    <a:pt x="10967" y="37430"/>
                    <a:pt x="11234" y="37430"/>
                  </a:cubicBezTo>
                  <a:cubicBezTo>
                    <a:pt x="11935" y="37430"/>
                    <a:pt x="12635" y="37363"/>
                    <a:pt x="13302" y="37230"/>
                  </a:cubicBezTo>
                  <a:cubicBezTo>
                    <a:pt x="13330" y="37216"/>
                    <a:pt x="13363" y="37208"/>
                    <a:pt x="13398" y="37208"/>
                  </a:cubicBezTo>
                  <a:cubicBezTo>
                    <a:pt x="13446" y="37208"/>
                    <a:pt x="13497" y="37224"/>
                    <a:pt x="13536" y="37263"/>
                  </a:cubicBezTo>
                  <a:cubicBezTo>
                    <a:pt x="13569" y="37297"/>
                    <a:pt x="13636" y="37363"/>
                    <a:pt x="13636" y="37430"/>
                  </a:cubicBezTo>
                  <a:lnTo>
                    <a:pt x="14036" y="41566"/>
                  </a:lnTo>
                  <a:cubicBezTo>
                    <a:pt x="14036" y="41766"/>
                    <a:pt x="14170" y="41933"/>
                    <a:pt x="14336" y="42033"/>
                  </a:cubicBezTo>
                  <a:cubicBezTo>
                    <a:pt x="14411" y="42063"/>
                    <a:pt x="14493" y="42080"/>
                    <a:pt x="14575" y="42080"/>
                  </a:cubicBezTo>
                  <a:cubicBezTo>
                    <a:pt x="14676" y="42080"/>
                    <a:pt x="14778" y="42055"/>
                    <a:pt x="14870" y="42000"/>
                  </a:cubicBezTo>
                  <a:lnTo>
                    <a:pt x="19140" y="39532"/>
                  </a:lnTo>
                  <a:cubicBezTo>
                    <a:pt x="19473" y="39331"/>
                    <a:pt x="19707" y="38964"/>
                    <a:pt x="19740" y="38598"/>
                  </a:cubicBezTo>
                  <a:lnTo>
                    <a:pt x="20174" y="33861"/>
                  </a:lnTo>
                  <a:cubicBezTo>
                    <a:pt x="20207" y="33561"/>
                    <a:pt x="20341" y="33327"/>
                    <a:pt x="20541" y="33094"/>
                  </a:cubicBezTo>
                  <a:cubicBezTo>
                    <a:pt x="21375" y="32326"/>
                    <a:pt x="22175" y="31492"/>
                    <a:pt x="22909" y="30592"/>
                  </a:cubicBezTo>
                  <a:cubicBezTo>
                    <a:pt x="23033" y="30468"/>
                    <a:pt x="23193" y="30399"/>
                    <a:pt x="23363" y="30399"/>
                  </a:cubicBezTo>
                  <a:cubicBezTo>
                    <a:pt x="23422" y="30399"/>
                    <a:pt x="23483" y="30408"/>
                    <a:pt x="23543" y="30425"/>
                  </a:cubicBezTo>
                  <a:lnTo>
                    <a:pt x="26245" y="31392"/>
                  </a:lnTo>
                  <a:cubicBezTo>
                    <a:pt x="26337" y="31423"/>
                    <a:pt x="26430" y="31438"/>
                    <a:pt x="26520" y="31438"/>
                  </a:cubicBezTo>
                  <a:cubicBezTo>
                    <a:pt x="26821" y="31438"/>
                    <a:pt x="27099" y="31274"/>
                    <a:pt x="27279" y="30992"/>
                  </a:cubicBezTo>
                  <a:lnTo>
                    <a:pt x="30381" y="25588"/>
                  </a:lnTo>
                  <a:cubicBezTo>
                    <a:pt x="30581" y="25221"/>
                    <a:pt x="30515" y="24788"/>
                    <a:pt x="30214" y="24521"/>
                  </a:cubicBezTo>
                  <a:lnTo>
                    <a:pt x="28013" y="22653"/>
                  </a:lnTo>
                  <a:cubicBezTo>
                    <a:pt x="27879" y="22486"/>
                    <a:pt x="27813" y="22253"/>
                    <a:pt x="27879" y="22019"/>
                  </a:cubicBezTo>
                  <a:cubicBezTo>
                    <a:pt x="28280" y="20918"/>
                    <a:pt x="28613" y="19817"/>
                    <a:pt x="28880" y="18683"/>
                  </a:cubicBezTo>
                  <a:cubicBezTo>
                    <a:pt x="28947" y="18416"/>
                    <a:pt x="29114" y="18183"/>
                    <a:pt x="29314" y="17983"/>
                  </a:cubicBezTo>
                  <a:lnTo>
                    <a:pt x="33216" y="15248"/>
                  </a:lnTo>
                  <a:cubicBezTo>
                    <a:pt x="33517" y="15014"/>
                    <a:pt x="33717" y="14647"/>
                    <a:pt x="33717" y="14247"/>
                  </a:cubicBezTo>
                  <a:lnTo>
                    <a:pt x="33717" y="9343"/>
                  </a:lnTo>
                  <a:cubicBezTo>
                    <a:pt x="33750" y="9143"/>
                    <a:pt x="33650" y="8943"/>
                    <a:pt x="33483" y="8843"/>
                  </a:cubicBezTo>
                  <a:cubicBezTo>
                    <a:pt x="33400" y="8793"/>
                    <a:pt x="33308" y="8768"/>
                    <a:pt x="33216" y="8768"/>
                  </a:cubicBezTo>
                  <a:cubicBezTo>
                    <a:pt x="33125" y="8768"/>
                    <a:pt x="33033" y="8793"/>
                    <a:pt x="32950" y="8843"/>
                  </a:cubicBezTo>
                  <a:lnTo>
                    <a:pt x="29180" y="10544"/>
                  </a:lnTo>
                  <a:cubicBezTo>
                    <a:pt x="29147" y="10561"/>
                    <a:pt x="29105" y="10569"/>
                    <a:pt x="29068" y="10569"/>
                  </a:cubicBezTo>
                  <a:cubicBezTo>
                    <a:pt x="29030" y="10569"/>
                    <a:pt x="28997" y="10561"/>
                    <a:pt x="28980" y="10544"/>
                  </a:cubicBezTo>
                  <a:cubicBezTo>
                    <a:pt x="28913" y="10511"/>
                    <a:pt x="28847" y="10477"/>
                    <a:pt x="28813" y="10411"/>
                  </a:cubicBezTo>
                  <a:cubicBezTo>
                    <a:pt x="28613" y="9744"/>
                    <a:pt x="28313" y="9076"/>
                    <a:pt x="27946" y="8476"/>
                  </a:cubicBezTo>
                  <a:cubicBezTo>
                    <a:pt x="27813" y="8276"/>
                    <a:pt x="27813" y="8009"/>
                    <a:pt x="27913" y="7775"/>
                  </a:cubicBezTo>
                  <a:lnTo>
                    <a:pt x="30414" y="2672"/>
                  </a:lnTo>
                  <a:cubicBezTo>
                    <a:pt x="30581" y="2338"/>
                    <a:pt x="30448" y="1871"/>
                    <a:pt x="30081" y="1671"/>
                  </a:cubicBezTo>
                  <a:lnTo>
                    <a:pt x="27346" y="103"/>
                  </a:lnTo>
                  <a:cubicBezTo>
                    <a:pt x="27230" y="34"/>
                    <a:pt x="27098" y="1"/>
                    <a:pt x="26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666350" y="1926450"/>
              <a:ext cx="507900" cy="625000"/>
            </a:xfrm>
            <a:custGeom>
              <a:rect b="b" l="l" r="r" t="t"/>
              <a:pathLst>
                <a:path extrusionOk="0" h="25000" w="20316">
                  <a:moveTo>
                    <a:pt x="11573" y="7069"/>
                  </a:moveTo>
                  <a:cubicBezTo>
                    <a:pt x="12473" y="7069"/>
                    <a:pt x="13107" y="7679"/>
                    <a:pt x="13310" y="8955"/>
                  </a:cubicBezTo>
                  <a:cubicBezTo>
                    <a:pt x="13711" y="11223"/>
                    <a:pt x="12276" y="14492"/>
                    <a:pt x="10075" y="16227"/>
                  </a:cubicBezTo>
                  <a:cubicBezTo>
                    <a:pt x="9197" y="16916"/>
                    <a:pt x="8330" y="17249"/>
                    <a:pt x="7582" y="17249"/>
                  </a:cubicBezTo>
                  <a:cubicBezTo>
                    <a:pt x="6484" y="17249"/>
                    <a:pt x="5643" y="16529"/>
                    <a:pt x="5405" y="15160"/>
                  </a:cubicBezTo>
                  <a:cubicBezTo>
                    <a:pt x="5005" y="12891"/>
                    <a:pt x="6806" y="9956"/>
                    <a:pt x="8974" y="8221"/>
                  </a:cubicBezTo>
                  <a:cubicBezTo>
                    <a:pt x="9955" y="7463"/>
                    <a:pt x="10850" y="7069"/>
                    <a:pt x="11573" y="7069"/>
                  </a:cubicBezTo>
                  <a:close/>
                  <a:moveTo>
                    <a:pt x="13877" y="1"/>
                  </a:moveTo>
                  <a:cubicBezTo>
                    <a:pt x="13624" y="1"/>
                    <a:pt x="13386" y="155"/>
                    <a:pt x="13244" y="382"/>
                  </a:cubicBezTo>
                  <a:lnTo>
                    <a:pt x="11976" y="2784"/>
                  </a:lnTo>
                  <a:cubicBezTo>
                    <a:pt x="11809" y="3051"/>
                    <a:pt x="11543" y="3251"/>
                    <a:pt x="11209" y="3351"/>
                  </a:cubicBezTo>
                  <a:lnTo>
                    <a:pt x="11142" y="3384"/>
                  </a:lnTo>
                  <a:cubicBezTo>
                    <a:pt x="11176" y="3184"/>
                    <a:pt x="11209" y="2984"/>
                    <a:pt x="11242" y="2817"/>
                  </a:cubicBezTo>
                  <a:lnTo>
                    <a:pt x="9107" y="1583"/>
                  </a:lnTo>
                  <a:cubicBezTo>
                    <a:pt x="9052" y="1556"/>
                    <a:pt x="8991" y="1539"/>
                    <a:pt x="8932" y="1539"/>
                  </a:cubicBezTo>
                  <a:cubicBezTo>
                    <a:pt x="8847" y="1539"/>
                    <a:pt x="8766" y="1572"/>
                    <a:pt x="8707" y="1650"/>
                  </a:cubicBezTo>
                  <a:lnTo>
                    <a:pt x="6672" y="3218"/>
                  </a:lnTo>
                  <a:cubicBezTo>
                    <a:pt x="6439" y="3451"/>
                    <a:pt x="6305" y="3751"/>
                    <a:pt x="6305" y="4085"/>
                  </a:cubicBezTo>
                  <a:lnTo>
                    <a:pt x="6406" y="6020"/>
                  </a:lnTo>
                  <a:cubicBezTo>
                    <a:pt x="6406" y="6353"/>
                    <a:pt x="6305" y="6653"/>
                    <a:pt x="6105" y="6954"/>
                  </a:cubicBezTo>
                  <a:cubicBezTo>
                    <a:pt x="5772" y="7321"/>
                    <a:pt x="5472" y="7754"/>
                    <a:pt x="5171" y="8188"/>
                  </a:cubicBezTo>
                  <a:cubicBezTo>
                    <a:pt x="4971" y="8455"/>
                    <a:pt x="4671" y="8622"/>
                    <a:pt x="4337" y="8622"/>
                  </a:cubicBezTo>
                  <a:lnTo>
                    <a:pt x="3070" y="8521"/>
                  </a:lnTo>
                  <a:cubicBezTo>
                    <a:pt x="2736" y="8521"/>
                    <a:pt x="2436" y="8688"/>
                    <a:pt x="2303" y="8988"/>
                  </a:cubicBezTo>
                  <a:lnTo>
                    <a:pt x="1102" y="11724"/>
                  </a:lnTo>
                  <a:cubicBezTo>
                    <a:pt x="968" y="11957"/>
                    <a:pt x="1068" y="12224"/>
                    <a:pt x="1302" y="12358"/>
                  </a:cubicBezTo>
                  <a:lnTo>
                    <a:pt x="2736" y="13191"/>
                  </a:lnTo>
                  <a:cubicBezTo>
                    <a:pt x="2770" y="13325"/>
                    <a:pt x="2803" y="13458"/>
                    <a:pt x="2770" y="13592"/>
                  </a:cubicBezTo>
                  <a:cubicBezTo>
                    <a:pt x="2670" y="13992"/>
                    <a:pt x="2603" y="14426"/>
                    <a:pt x="2536" y="14893"/>
                  </a:cubicBezTo>
                  <a:cubicBezTo>
                    <a:pt x="2503" y="15226"/>
                    <a:pt x="2336" y="15526"/>
                    <a:pt x="2136" y="15760"/>
                  </a:cubicBezTo>
                  <a:lnTo>
                    <a:pt x="335" y="17394"/>
                  </a:lnTo>
                  <a:cubicBezTo>
                    <a:pt x="101" y="17661"/>
                    <a:pt x="1" y="17962"/>
                    <a:pt x="34" y="18295"/>
                  </a:cubicBezTo>
                  <a:lnTo>
                    <a:pt x="368" y="20263"/>
                  </a:lnTo>
                  <a:cubicBezTo>
                    <a:pt x="368" y="20363"/>
                    <a:pt x="435" y="20463"/>
                    <a:pt x="535" y="20497"/>
                  </a:cubicBezTo>
                  <a:lnTo>
                    <a:pt x="2670" y="21764"/>
                  </a:lnTo>
                  <a:lnTo>
                    <a:pt x="2703" y="19329"/>
                  </a:lnTo>
                  <a:cubicBezTo>
                    <a:pt x="2791" y="19266"/>
                    <a:pt x="2893" y="19237"/>
                    <a:pt x="2994" y="19237"/>
                  </a:cubicBezTo>
                  <a:cubicBezTo>
                    <a:pt x="3160" y="19237"/>
                    <a:pt x="3320" y="19317"/>
                    <a:pt x="3403" y="19463"/>
                  </a:cubicBezTo>
                  <a:cubicBezTo>
                    <a:pt x="3537" y="19629"/>
                    <a:pt x="3637" y="19763"/>
                    <a:pt x="3770" y="19896"/>
                  </a:cubicBezTo>
                  <a:cubicBezTo>
                    <a:pt x="3970" y="20130"/>
                    <a:pt x="4037" y="20430"/>
                    <a:pt x="3970" y="20730"/>
                  </a:cubicBezTo>
                  <a:lnTo>
                    <a:pt x="3070" y="23199"/>
                  </a:lnTo>
                  <a:cubicBezTo>
                    <a:pt x="2970" y="23399"/>
                    <a:pt x="3036" y="23632"/>
                    <a:pt x="3237" y="23766"/>
                  </a:cubicBezTo>
                  <a:lnTo>
                    <a:pt x="5371" y="25000"/>
                  </a:lnTo>
                  <a:lnTo>
                    <a:pt x="5939" y="23399"/>
                  </a:lnTo>
                  <a:lnTo>
                    <a:pt x="6772" y="21364"/>
                  </a:lnTo>
                  <a:cubicBezTo>
                    <a:pt x="6973" y="21064"/>
                    <a:pt x="7239" y="20864"/>
                    <a:pt x="7540" y="20764"/>
                  </a:cubicBezTo>
                  <a:cubicBezTo>
                    <a:pt x="7840" y="20697"/>
                    <a:pt x="8107" y="20597"/>
                    <a:pt x="8374" y="20497"/>
                  </a:cubicBezTo>
                  <a:cubicBezTo>
                    <a:pt x="8438" y="20464"/>
                    <a:pt x="8505" y="20450"/>
                    <a:pt x="8569" y="20450"/>
                  </a:cubicBezTo>
                  <a:cubicBezTo>
                    <a:pt x="8772" y="20450"/>
                    <a:pt x="8957" y="20595"/>
                    <a:pt x="9007" y="20797"/>
                  </a:cubicBezTo>
                  <a:lnTo>
                    <a:pt x="9474" y="22298"/>
                  </a:lnTo>
                  <a:cubicBezTo>
                    <a:pt x="9508" y="22398"/>
                    <a:pt x="9574" y="22498"/>
                    <a:pt x="9641" y="22531"/>
                  </a:cubicBezTo>
                  <a:lnTo>
                    <a:pt x="11743" y="23799"/>
                  </a:lnTo>
                  <a:lnTo>
                    <a:pt x="11743" y="23799"/>
                  </a:lnTo>
                  <a:lnTo>
                    <a:pt x="11376" y="21431"/>
                  </a:lnTo>
                  <a:lnTo>
                    <a:pt x="12043" y="20897"/>
                  </a:lnTo>
                  <a:cubicBezTo>
                    <a:pt x="12276" y="20697"/>
                    <a:pt x="12410" y="20363"/>
                    <a:pt x="12410" y="20063"/>
                  </a:cubicBezTo>
                  <a:lnTo>
                    <a:pt x="12310" y="18128"/>
                  </a:lnTo>
                  <a:cubicBezTo>
                    <a:pt x="12310" y="17795"/>
                    <a:pt x="12410" y="17461"/>
                    <a:pt x="12610" y="17194"/>
                  </a:cubicBezTo>
                  <a:cubicBezTo>
                    <a:pt x="12944" y="16794"/>
                    <a:pt x="13444" y="16594"/>
                    <a:pt x="13744" y="16160"/>
                  </a:cubicBezTo>
                  <a:cubicBezTo>
                    <a:pt x="13911" y="15927"/>
                    <a:pt x="14078" y="15526"/>
                    <a:pt x="14378" y="15526"/>
                  </a:cubicBezTo>
                  <a:lnTo>
                    <a:pt x="15679" y="15593"/>
                  </a:lnTo>
                  <a:cubicBezTo>
                    <a:pt x="15979" y="15593"/>
                    <a:pt x="16279" y="15426"/>
                    <a:pt x="16413" y="15160"/>
                  </a:cubicBezTo>
                  <a:lnTo>
                    <a:pt x="17647" y="12391"/>
                  </a:lnTo>
                  <a:cubicBezTo>
                    <a:pt x="17780" y="12124"/>
                    <a:pt x="17647" y="11824"/>
                    <a:pt x="17380" y="11724"/>
                  </a:cubicBezTo>
                  <a:lnTo>
                    <a:pt x="16313" y="11290"/>
                  </a:lnTo>
                  <a:cubicBezTo>
                    <a:pt x="16046" y="11157"/>
                    <a:pt x="15879" y="10856"/>
                    <a:pt x="15946" y="10556"/>
                  </a:cubicBezTo>
                  <a:cubicBezTo>
                    <a:pt x="16046" y="10123"/>
                    <a:pt x="16112" y="9689"/>
                    <a:pt x="16179" y="9255"/>
                  </a:cubicBezTo>
                  <a:cubicBezTo>
                    <a:pt x="16213" y="8922"/>
                    <a:pt x="16379" y="8622"/>
                    <a:pt x="16613" y="8355"/>
                  </a:cubicBezTo>
                  <a:lnTo>
                    <a:pt x="18414" y="6687"/>
                  </a:lnTo>
                  <a:cubicBezTo>
                    <a:pt x="18581" y="6520"/>
                    <a:pt x="18681" y="6320"/>
                    <a:pt x="18714" y="6086"/>
                  </a:cubicBezTo>
                  <a:lnTo>
                    <a:pt x="20315" y="4819"/>
                  </a:lnTo>
                  <a:lnTo>
                    <a:pt x="18214" y="3618"/>
                  </a:lnTo>
                  <a:cubicBezTo>
                    <a:pt x="18154" y="3588"/>
                    <a:pt x="18094" y="3571"/>
                    <a:pt x="18037" y="3571"/>
                  </a:cubicBezTo>
                  <a:cubicBezTo>
                    <a:pt x="17967" y="3571"/>
                    <a:pt x="17902" y="3596"/>
                    <a:pt x="17847" y="3651"/>
                  </a:cubicBezTo>
                  <a:lnTo>
                    <a:pt x="16046" y="4819"/>
                  </a:lnTo>
                  <a:cubicBezTo>
                    <a:pt x="15966" y="4865"/>
                    <a:pt x="15874" y="4887"/>
                    <a:pt x="15782" y="4887"/>
                  </a:cubicBezTo>
                  <a:cubicBezTo>
                    <a:pt x="15607" y="4887"/>
                    <a:pt x="15433" y="4805"/>
                    <a:pt x="15345" y="4652"/>
                  </a:cubicBezTo>
                  <a:cubicBezTo>
                    <a:pt x="15212" y="4519"/>
                    <a:pt x="15112" y="4352"/>
                    <a:pt x="14978" y="4252"/>
                  </a:cubicBezTo>
                  <a:cubicBezTo>
                    <a:pt x="14778" y="4018"/>
                    <a:pt x="14711" y="3685"/>
                    <a:pt x="14778" y="3418"/>
                  </a:cubicBezTo>
                  <a:lnTo>
                    <a:pt x="17614" y="1617"/>
                  </a:lnTo>
                  <a:lnTo>
                    <a:pt x="15479" y="382"/>
                  </a:lnTo>
                  <a:cubicBezTo>
                    <a:pt x="15445" y="349"/>
                    <a:pt x="15412" y="349"/>
                    <a:pt x="15345" y="316"/>
                  </a:cubicBezTo>
                  <a:lnTo>
                    <a:pt x="14011" y="15"/>
                  </a:lnTo>
                  <a:cubicBezTo>
                    <a:pt x="13966" y="5"/>
                    <a:pt x="13921" y="1"/>
                    <a:pt x="138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666350" y="1926450"/>
              <a:ext cx="507900" cy="625000"/>
            </a:xfrm>
            <a:custGeom>
              <a:rect b="b" l="l" r="r" t="t"/>
              <a:pathLst>
                <a:path extrusionOk="0" h="25000" w="20316">
                  <a:moveTo>
                    <a:pt x="11573" y="7069"/>
                  </a:moveTo>
                  <a:cubicBezTo>
                    <a:pt x="12473" y="7069"/>
                    <a:pt x="13107" y="7679"/>
                    <a:pt x="13310" y="8955"/>
                  </a:cubicBezTo>
                  <a:cubicBezTo>
                    <a:pt x="13711" y="11223"/>
                    <a:pt x="12276" y="14492"/>
                    <a:pt x="10075" y="16227"/>
                  </a:cubicBezTo>
                  <a:cubicBezTo>
                    <a:pt x="9197" y="16916"/>
                    <a:pt x="8330" y="17249"/>
                    <a:pt x="7582" y="17249"/>
                  </a:cubicBezTo>
                  <a:cubicBezTo>
                    <a:pt x="6484" y="17249"/>
                    <a:pt x="5643" y="16529"/>
                    <a:pt x="5405" y="15160"/>
                  </a:cubicBezTo>
                  <a:cubicBezTo>
                    <a:pt x="5005" y="12891"/>
                    <a:pt x="6806" y="9956"/>
                    <a:pt x="8974" y="8221"/>
                  </a:cubicBezTo>
                  <a:cubicBezTo>
                    <a:pt x="9955" y="7463"/>
                    <a:pt x="10850" y="7069"/>
                    <a:pt x="11573" y="7069"/>
                  </a:cubicBezTo>
                  <a:close/>
                  <a:moveTo>
                    <a:pt x="13877" y="1"/>
                  </a:moveTo>
                  <a:cubicBezTo>
                    <a:pt x="13624" y="1"/>
                    <a:pt x="13386" y="155"/>
                    <a:pt x="13244" y="382"/>
                  </a:cubicBezTo>
                  <a:lnTo>
                    <a:pt x="11976" y="2784"/>
                  </a:lnTo>
                  <a:cubicBezTo>
                    <a:pt x="11809" y="3051"/>
                    <a:pt x="11543" y="3251"/>
                    <a:pt x="11209" y="3351"/>
                  </a:cubicBezTo>
                  <a:lnTo>
                    <a:pt x="11142" y="3384"/>
                  </a:lnTo>
                  <a:cubicBezTo>
                    <a:pt x="11176" y="3184"/>
                    <a:pt x="11209" y="2984"/>
                    <a:pt x="11242" y="2817"/>
                  </a:cubicBezTo>
                  <a:lnTo>
                    <a:pt x="9107" y="1583"/>
                  </a:lnTo>
                  <a:cubicBezTo>
                    <a:pt x="9052" y="1556"/>
                    <a:pt x="8991" y="1539"/>
                    <a:pt x="8932" y="1539"/>
                  </a:cubicBezTo>
                  <a:cubicBezTo>
                    <a:pt x="8847" y="1539"/>
                    <a:pt x="8766" y="1572"/>
                    <a:pt x="8707" y="1650"/>
                  </a:cubicBezTo>
                  <a:lnTo>
                    <a:pt x="6672" y="3218"/>
                  </a:lnTo>
                  <a:cubicBezTo>
                    <a:pt x="6439" y="3451"/>
                    <a:pt x="6305" y="3751"/>
                    <a:pt x="6305" y="4085"/>
                  </a:cubicBezTo>
                  <a:lnTo>
                    <a:pt x="6406" y="6020"/>
                  </a:lnTo>
                  <a:cubicBezTo>
                    <a:pt x="6406" y="6353"/>
                    <a:pt x="6305" y="6653"/>
                    <a:pt x="6105" y="6954"/>
                  </a:cubicBezTo>
                  <a:cubicBezTo>
                    <a:pt x="5772" y="7321"/>
                    <a:pt x="5472" y="7754"/>
                    <a:pt x="5171" y="8188"/>
                  </a:cubicBezTo>
                  <a:cubicBezTo>
                    <a:pt x="4971" y="8455"/>
                    <a:pt x="4671" y="8622"/>
                    <a:pt x="4337" y="8622"/>
                  </a:cubicBezTo>
                  <a:lnTo>
                    <a:pt x="3070" y="8521"/>
                  </a:lnTo>
                  <a:cubicBezTo>
                    <a:pt x="2736" y="8521"/>
                    <a:pt x="2436" y="8688"/>
                    <a:pt x="2303" y="8988"/>
                  </a:cubicBezTo>
                  <a:lnTo>
                    <a:pt x="1102" y="11724"/>
                  </a:lnTo>
                  <a:cubicBezTo>
                    <a:pt x="968" y="11957"/>
                    <a:pt x="1068" y="12224"/>
                    <a:pt x="1302" y="12358"/>
                  </a:cubicBezTo>
                  <a:lnTo>
                    <a:pt x="2736" y="13191"/>
                  </a:lnTo>
                  <a:cubicBezTo>
                    <a:pt x="2770" y="13325"/>
                    <a:pt x="2803" y="13458"/>
                    <a:pt x="2770" y="13592"/>
                  </a:cubicBezTo>
                  <a:cubicBezTo>
                    <a:pt x="2670" y="13992"/>
                    <a:pt x="2603" y="14426"/>
                    <a:pt x="2536" y="14893"/>
                  </a:cubicBezTo>
                  <a:cubicBezTo>
                    <a:pt x="2503" y="15226"/>
                    <a:pt x="2336" y="15526"/>
                    <a:pt x="2136" y="15760"/>
                  </a:cubicBezTo>
                  <a:lnTo>
                    <a:pt x="335" y="17394"/>
                  </a:lnTo>
                  <a:cubicBezTo>
                    <a:pt x="101" y="17661"/>
                    <a:pt x="1" y="17962"/>
                    <a:pt x="34" y="18295"/>
                  </a:cubicBezTo>
                  <a:lnTo>
                    <a:pt x="368" y="20263"/>
                  </a:lnTo>
                  <a:cubicBezTo>
                    <a:pt x="368" y="20363"/>
                    <a:pt x="435" y="20463"/>
                    <a:pt x="535" y="20497"/>
                  </a:cubicBezTo>
                  <a:lnTo>
                    <a:pt x="2670" y="21764"/>
                  </a:lnTo>
                  <a:lnTo>
                    <a:pt x="2703" y="19329"/>
                  </a:lnTo>
                  <a:cubicBezTo>
                    <a:pt x="2791" y="19266"/>
                    <a:pt x="2893" y="19237"/>
                    <a:pt x="2994" y="19237"/>
                  </a:cubicBezTo>
                  <a:cubicBezTo>
                    <a:pt x="3160" y="19237"/>
                    <a:pt x="3320" y="19317"/>
                    <a:pt x="3403" y="19463"/>
                  </a:cubicBezTo>
                  <a:cubicBezTo>
                    <a:pt x="3537" y="19629"/>
                    <a:pt x="3637" y="19763"/>
                    <a:pt x="3770" y="19896"/>
                  </a:cubicBezTo>
                  <a:cubicBezTo>
                    <a:pt x="3970" y="20130"/>
                    <a:pt x="4037" y="20430"/>
                    <a:pt x="3970" y="20730"/>
                  </a:cubicBezTo>
                  <a:lnTo>
                    <a:pt x="3070" y="23199"/>
                  </a:lnTo>
                  <a:cubicBezTo>
                    <a:pt x="2970" y="23399"/>
                    <a:pt x="3036" y="23632"/>
                    <a:pt x="3237" y="23766"/>
                  </a:cubicBezTo>
                  <a:lnTo>
                    <a:pt x="5371" y="25000"/>
                  </a:lnTo>
                  <a:lnTo>
                    <a:pt x="5939" y="23399"/>
                  </a:lnTo>
                  <a:lnTo>
                    <a:pt x="6772" y="21364"/>
                  </a:lnTo>
                  <a:cubicBezTo>
                    <a:pt x="6973" y="21064"/>
                    <a:pt x="7239" y="20864"/>
                    <a:pt x="7540" y="20764"/>
                  </a:cubicBezTo>
                  <a:cubicBezTo>
                    <a:pt x="7840" y="20697"/>
                    <a:pt x="8107" y="20597"/>
                    <a:pt x="8374" y="20497"/>
                  </a:cubicBezTo>
                  <a:cubicBezTo>
                    <a:pt x="8438" y="20464"/>
                    <a:pt x="8505" y="20450"/>
                    <a:pt x="8569" y="20450"/>
                  </a:cubicBezTo>
                  <a:cubicBezTo>
                    <a:pt x="8772" y="20450"/>
                    <a:pt x="8957" y="20595"/>
                    <a:pt x="9007" y="20797"/>
                  </a:cubicBezTo>
                  <a:lnTo>
                    <a:pt x="9474" y="22298"/>
                  </a:lnTo>
                  <a:cubicBezTo>
                    <a:pt x="9508" y="22398"/>
                    <a:pt x="9574" y="22498"/>
                    <a:pt x="9641" y="22531"/>
                  </a:cubicBezTo>
                  <a:lnTo>
                    <a:pt x="11743" y="23799"/>
                  </a:lnTo>
                  <a:lnTo>
                    <a:pt x="11743" y="23799"/>
                  </a:lnTo>
                  <a:lnTo>
                    <a:pt x="11376" y="21431"/>
                  </a:lnTo>
                  <a:lnTo>
                    <a:pt x="12043" y="20897"/>
                  </a:lnTo>
                  <a:cubicBezTo>
                    <a:pt x="12276" y="20697"/>
                    <a:pt x="12410" y="20363"/>
                    <a:pt x="12410" y="20063"/>
                  </a:cubicBezTo>
                  <a:lnTo>
                    <a:pt x="12310" y="18128"/>
                  </a:lnTo>
                  <a:cubicBezTo>
                    <a:pt x="12310" y="17795"/>
                    <a:pt x="12410" y="17461"/>
                    <a:pt x="12610" y="17194"/>
                  </a:cubicBezTo>
                  <a:cubicBezTo>
                    <a:pt x="12944" y="16794"/>
                    <a:pt x="13444" y="16594"/>
                    <a:pt x="13744" y="16160"/>
                  </a:cubicBezTo>
                  <a:cubicBezTo>
                    <a:pt x="13911" y="15927"/>
                    <a:pt x="14078" y="15526"/>
                    <a:pt x="14378" y="15526"/>
                  </a:cubicBezTo>
                  <a:lnTo>
                    <a:pt x="15679" y="15593"/>
                  </a:lnTo>
                  <a:cubicBezTo>
                    <a:pt x="15979" y="15593"/>
                    <a:pt x="16279" y="15426"/>
                    <a:pt x="16413" y="15160"/>
                  </a:cubicBezTo>
                  <a:lnTo>
                    <a:pt x="17647" y="12391"/>
                  </a:lnTo>
                  <a:cubicBezTo>
                    <a:pt x="17780" y="12124"/>
                    <a:pt x="17647" y="11824"/>
                    <a:pt x="17380" y="11724"/>
                  </a:cubicBezTo>
                  <a:lnTo>
                    <a:pt x="16313" y="11290"/>
                  </a:lnTo>
                  <a:cubicBezTo>
                    <a:pt x="16046" y="11157"/>
                    <a:pt x="15879" y="10856"/>
                    <a:pt x="15946" y="10556"/>
                  </a:cubicBezTo>
                  <a:cubicBezTo>
                    <a:pt x="16046" y="10123"/>
                    <a:pt x="16112" y="9689"/>
                    <a:pt x="16179" y="9255"/>
                  </a:cubicBezTo>
                  <a:cubicBezTo>
                    <a:pt x="16213" y="8922"/>
                    <a:pt x="16379" y="8622"/>
                    <a:pt x="16613" y="8355"/>
                  </a:cubicBezTo>
                  <a:lnTo>
                    <a:pt x="18414" y="6687"/>
                  </a:lnTo>
                  <a:cubicBezTo>
                    <a:pt x="18581" y="6520"/>
                    <a:pt x="18681" y="6320"/>
                    <a:pt x="18714" y="6086"/>
                  </a:cubicBezTo>
                  <a:lnTo>
                    <a:pt x="20315" y="4819"/>
                  </a:lnTo>
                  <a:lnTo>
                    <a:pt x="18214" y="3618"/>
                  </a:lnTo>
                  <a:cubicBezTo>
                    <a:pt x="18154" y="3588"/>
                    <a:pt x="18094" y="3571"/>
                    <a:pt x="18037" y="3571"/>
                  </a:cubicBezTo>
                  <a:cubicBezTo>
                    <a:pt x="17967" y="3571"/>
                    <a:pt x="17902" y="3596"/>
                    <a:pt x="17847" y="3651"/>
                  </a:cubicBezTo>
                  <a:lnTo>
                    <a:pt x="16046" y="4819"/>
                  </a:lnTo>
                  <a:cubicBezTo>
                    <a:pt x="15966" y="4865"/>
                    <a:pt x="15874" y="4887"/>
                    <a:pt x="15782" y="4887"/>
                  </a:cubicBezTo>
                  <a:cubicBezTo>
                    <a:pt x="15607" y="4887"/>
                    <a:pt x="15433" y="4805"/>
                    <a:pt x="15345" y="4652"/>
                  </a:cubicBezTo>
                  <a:cubicBezTo>
                    <a:pt x="15212" y="4519"/>
                    <a:pt x="15112" y="4352"/>
                    <a:pt x="14978" y="4252"/>
                  </a:cubicBezTo>
                  <a:cubicBezTo>
                    <a:pt x="14778" y="4018"/>
                    <a:pt x="14711" y="3685"/>
                    <a:pt x="14778" y="3418"/>
                  </a:cubicBezTo>
                  <a:lnTo>
                    <a:pt x="17614" y="1617"/>
                  </a:lnTo>
                  <a:lnTo>
                    <a:pt x="15479" y="382"/>
                  </a:lnTo>
                  <a:cubicBezTo>
                    <a:pt x="15445" y="349"/>
                    <a:pt x="15412" y="349"/>
                    <a:pt x="15345" y="316"/>
                  </a:cubicBezTo>
                  <a:lnTo>
                    <a:pt x="14011" y="15"/>
                  </a:lnTo>
                  <a:cubicBezTo>
                    <a:pt x="13966" y="5"/>
                    <a:pt x="13921" y="1"/>
                    <a:pt x="13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740575" y="2386325"/>
              <a:ext cx="221025" cy="165125"/>
            </a:xfrm>
            <a:custGeom>
              <a:rect b="b" l="l" r="r" t="t"/>
              <a:pathLst>
                <a:path extrusionOk="0" h="6605" w="8841">
                  <a:moveTo>
                    <a:pt x="1702" y="0"/>
                  </a:moveTo>
                  <a:lnTo>
                    <a:pt x="935" y="1668"/>
                  </a:lnTo>
                  <a:cubicBezTo>
                    <a:pt x="1035" y="1868"/>
                    <a:pt x="1068" y="2102"/>
                    <a:pt x="1001" y="2335"/>
                  </a:cubicBezTo>
                  <a:lnTo>
                    <a:pt x="101" y="4804"/>
                  </a:lnTo>
                  <a:cubicBezTo>
                    <a:pt x="1" y="5004"/>
                    <a:pt x="67" y="5237"/>
                    <a:pt x="268" y="5371"/>
                  </a:cubicBezTo>
                  <a:lnTo>
                    <a:pt x="2402" y="6605"/>
                  </a:lnTo>
                  <a:lnTo>
                    <a:pt x="2970" y="5004"/>
                  </a:lnTo>
                  <a:lnTo>
                    <a:pt x="3803" y="2969"/>
                  </a:lnTo>
                  <a:cubicBezTo>
                    <a:pt x="4004" y="2669"/>
                    <a:pt x="4270" y="2469"/>
                    <a:pt x="4571" y="2369"/>
                  </a:cubicBezTo>
                  <a:cubicBezTo>
                    <a:pt x="4871" y="2302"/>
                    <a:pt x="5138" y="2202"/>
                    <a:pt x="5405" y="2102"/>
                  </a:cubicBezTo>
                  <a:cubicBezTo>
                    <a:pt x="5469" y="2069"/>
                    <a:pt x="5536" y="2055"/>
                    <a:pt x="5600" y="2055"/>
                  </a:cubicBezTo>
                  <a:cubicBezTo>
                    <a:pt x="5803" y="2055"/>
                    <a:pt x="5988" y="2200"/>
                    <a:pt x="6038" y="2402"/>
                  </a:cubicBezTo>
                  <a:lnTo>
                    <a:pt x="6505" y="3903"/>
                  </a:lnTo>
                  <a:cubicBezTo>
                    <a:pt x="6539" y="4003"/>
                    <a:pt x="6605" y="4103"/>
                    <a:pt x="6672" y="4136"/>
                  </a:cubicBezTo>
                  <a:lnTo>
                    <a:pt x="8774" y="5404"/>
                  </a:lnTo>
                  <a:lnTo>
                    <a:pt x="8774" y="5404"/>
                  </a:lnTo>
                  <a:lnTo>
                    <a:pt x="8407" y="3036"/>
                  </a:lnTo>
                  <a:lnTo>
                    <a:pt x="8840" y="2702"/>
                  </a:lnTo>
                  <a:lnTo>
                    <a:pt x="8707" y="2335"/>
                  </a:lnTo>
                  <a:lnTo>
                    <a:pt x="5104" y="1968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1825650" y="2085275"/>
              <a:ext cx="240200" cy="324125"/>
            </a:xfrm>
            <a:custGeom>
              <a:rect b="b" l="l" r="r" t="t"/>
              <a:pathLst>
                <a:path extrusionOk="0" h="12965" w="9608">
                  <a:moveTo>
                    <a:pt x="6738" y="0"/>
                  </a:moveTo>
                  <a:lnTo>
                    <a:pt x="6138" y="1001"/>
                  </a:lnTo>
                  <a:cubicBezTo>
                    <a:pt x="6605" y="1401"/>
                    <a:pt x="6905" y="1968"/>
                    <a:pt x="6972" y="2602"/>
                  </a:cubicBezTo>
                  <a:cubicBezTo>
                    <a:pt x="7372" y="4904"/>
                    <a:pt x="5904" y="8139"/>
                    <a:pt x="3736" y="9874"/>
                  </a:cubicBezTo>
                  <a:cubicBezTo>
                    <a:pt x="2836" y="10572"/>
                    <a:pt x="1966" y="10890"/>
                    <a:pt x="1219" y="10890"/>
                  </a:cubicBezTo>
                  <a:cubicBezTo>
                    <a:pt x="859" y="10890"/>
                    <a:pt x="527" y="10816"/>
                    <a:pt x="234" y="10675"/>
                  </a:cubicBezTo>
                  <a:lnTo>
                    <a:pt x="0" y="11075"/>
                  </a:lnTo>
                  <a:cubicBezTo>
                    <a:pt x="0" y="11075"/>
                    <a:pt x="1251" y="12965"/>
                    <a:pt x="2889" y="12965"/>
                  </a:cubicBezTo>
                  <a:cubicBezTo>
                    <a:pt x="3046" y="12965"/>
                    <a:pt x="3206" y="12947"/>
                    <a:pt x="3369" y="12909"/>
                  </a:cubicBezTo>
                  <a:cubicBezTo>
                    <a:pt x="4303" y="12643"/>
                    <a:pt x="5171" y="12209"/>
                    <a:pt x="5938" y="11609"/>
                  </a:cubicBezTo>
                  <a:cubicBezTo>
                    <a:pt x="5971" y="11308"/>
                    <a:pt x="6071" y="11041"/>
                    <a:pt x="6238" y="10841"/>
                  </a:cubicBezTo>
                  <a:cubicBezTo>
                    <a:pt x="6572" y="10441"/>
                    <a:pt x="7072" y="10208"/>
                    <a:pt x="7372" y="9774"/>
                  </a:cubicBezTo>
                  <a:cubicBezTo>
                    <a:pt x="7532" y="9550"/>
                    <a:pt x="7692" y="9171"/>
                    <a:pt x="7971" y="9171"/>
                  </a:cubicBezTo>
                  <a:cubicBezTo>
                    <a:pt x="7982" y="9171"/>
                    <a:pt x="7994" y="9172"/>
                    <a:pt x="8006" y="9173"/>
                  </a:cubicBezTo>
                  <a:lnTo>
                    <a:pt x="8206" y="9173"/>
                  </a:lnTo>
                  <a:cubicBezTo>
                    <a:pt x="8406" y="8840"/>
                    <a:pt x="8606" y="8473"/>
                    <a:pt x="8740" y="8106"/>
                  </a:cubicBezTo>
                  <a:cubicBezTo>
                    <a:pt x="9607" y="5871"/>
                    <a:pt x="9374" y="1268"/>
                    <a:pt x="9374" y="1268"/>
                  </a:cubicBezTo>
                  <a:lnTo>
                    <a:pt x="67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1668025" y="2321275"/>
              <a:ext cx="146800" cy="91750"/>
            </a:xfrm>
            <a:custGeom>
              <a:rect b="b" l="l" r="r" t="t"/>
              <a:pathLst>
                <a:path extrusionOk="0" h="3670" w="5872">
                  <a:moveTo>
                    <a:pt x="2035" y="0"/>
                  </a:moveTo>
                  <a:lnTo>
                    <a:pt x="268" y="1635"/>
                  </a:lnTo>
                  <a:cubicBezTo>
                    <a:pt x="134" y="1768"/>
                    <a:pt x="34" y="1935"/>
                    <a:pt x="1" y="2135"/>
                  </a:cubicBezTo>
                  <a:lnTo>
                    <a:pt x="2603" y="3636"/>
                  </a:lnTo>
                  <a:lnTo>
                    <a:pt x="2603" y="3503"/>
                  </a:lnTo>
                  <a:cubicBezTo>
                    <a:pt x="2694" y="3446"/>
                    <a:pt x="2789" y="3420"/>
                    <a:pt x="2881" y="3420"/>
                  </a:cubicBezTo>
                  <a:cubicBezTo>
                    <a:pt x="3059" y="3420"/>
                    <a:pt x="3227" y="3516"/>
                    <a:pt x="3336" y="3670"/>
                  </a:cubicBezTo>
                  <a:lnTo>
                    <a:pt x="5872" y="2202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1728900" y="2138650"/>
              <a:ext cx="118450" cy="61725"/>
            </a:xfrm>
            <a:custGeom>
              <a:rect b="b" l="l" r="r" t="t"/>
              <a:pathLst>
                <a:path extrusionOk="0" h="2469" w="4738">
                  <a:moveTo>
                    <a:pt x="2236" y="0"/>
                  </a:moveTo>
                  <a:cubicBezTo>
                    <a:pt x="2136" y="67"/>
                    <a:pt x="2002" y="100"/>
                    <a:pt x="1869" y="100"/>
                  </a:cubicBezTo>
                  <a:lnTo>
                    <a:pt x="568" y="33"/>
                  </a:lnTo>
                  <a:cubicBezTo>
                    <a:pt x="368" y="33"/>
                    <a:pt x="168" y="100"/>
                    <a:pt x="1" y="234"/>
                  </a:cubicBezTo>
                  <a:lnTo>
                    <a:pt x="3904" y="2469"/>
                  </a:lnTo>
                  <a:lnTo>
                    <a:pt x="4104" y="2368"/>
                  </a:lnTo>
                  <a:cubicBezTo>
                    <a:pt x="4304" y="2068"/>
                    <a:pt x="4504" y="1768"/>
                    <a:pt x="4737" y="1468"/>
                  </a:cubicBezTo>
                  <a:lnTo>
                    <a:pt x="22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2086650" y="2016375"/>
              <a:ext cx="87600" cy="63125"/>
            </a:xfrm>
            <a:custGeom>
              <a:rect b="b" l="l" r="r" t="t"/>
              <a:pathLst>
                <a:path extrusionOk="0" h="2525" w="3504">
                  <a:moveTo>
                    <a:pt x="3478" y="1207"/>
                  </a:moveTo>
                  <a:lnTo>
                    <a:pt x="3503" y="1222"/>
                  </a:lnTo>
                  <a:cubicBezTo>
                    <a:pt x="3495" y="1216"/>
                    <a:pt x="3487" y="1212"/>
                    <a:pt x="3478" y="1207"/>
                  </a:cubicBezTo>
                  <a:close/>
                  <a:moveTo>
                    <a:pt x="1257" y="1"/>
                  </a:moveTo>
                  <a:cubicBezTo>
                    <a:pt x="1175" y="1"/>
                    <a:pt x="1098" y="24"/>
                    <a:pt x="1035" y="88"/>
                  </a:cubicBezTo>
                  <a:lnTo>
                    <a:pt x="268" y="588"/>
                  </a:lnTo>
                  <a:lnTo>
                    <a:pt x="101" y="1022"/>
                  </a:lnTo>
                  <a:cubicBezTo>
                    <a:pt x="1" y="1322"/>
                    <a:pt x="101" y="1655"/>
                    <a:pt x="301" y="1856"/>
                  </a:cubicBezTo>
                  <a:cubicBezTo>
                    <a:pt x="435" y="1989"/>
                    <a:pt x="535" y="2122"/>
                    <a:pt x="635" y="2289"/>
                  </a:cubicBezTo>
                  <a:cubicBezTo>
                    <a:pt x="744" y="2443"/>
                    <a:pt x="926" y="2524"/>
                    <a:pt x="1104" y="2524"/>
                  </a:cubicBezTo>
                  <a:cubicBezTo>
                    <a:pt x="1197" y="2524"/>
                    <a:pt x="1288" y="2502"/>
                    <a:pt x="1369" y="2456"/>
                  </a:cubicBezTo>
                  <a:lnTo>
                    <a:pt x="3170" y="1255"/>
                  </a:lnTo>
                  <a:cubicBezTo>
                    <a:pt x="3232" y="1214"/>
                    <a:pt x="3306" y="1185"/>
                    <a:pt x="3378" y="1185"/>
                  </a:cubicBezTo>
                  <a:cubicBezTo>
                    <a:pt x="3413" y="1185"/>
                    <a:pt x="3447" y="1192"/>
                    <a:pt x="3478" y="1207"/>
                  </a:cubicBezTo>
                  <a:lnTo>
                    <a:pt x="3478" y="1207"/>
                  </a:lnTo>
                  <a:lnTo>
                    <a:pt x="1402" y="21"/>
                  </a:lnTo>
                  <a:cubicBezTo>
                    <a:pt x="1353" y="9"/>
                    <a:pt x="1304" y="1"/>
                    <a:pt x="125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1959075" y="1926400"/>
              <a:ext cx="147625" cy="119700"/>
            </a:xfrm>
            <a:custGeom>
              <a:rect b="b" l="l" r="r" t="t"/>
              <a:pathLst>
                <a:path extrusionOk="0" h="4788" w="5905">
                  <a:moveTo>
                    <a:pt x="2150" y="1"/>
                  </a:moveTo>
                  <a:cubicBezTo>
                    <a:pt x="1904" y="1"/>
                    <a:pt x="1673" y="135"/>
                    <a:pt x="1535" y="384"/>
                  </a:cubicBezTo>
                  <a:lnTo>
                    <a:pt x="301" y="2786"/>
                  </a:lnTo>
                  <a:cubicBezTo>
                    <a:pt x="200" y="2919"/>
                    <a:pt x="100" y="3020"/>
                    <a:pt x="0" y="3120"/>
                  </a:cubicBezTo>
                  <a:lnTo>
                    <a:pt x="2869" y="4787"/>
                  </a:lnTo>
                  <a:lnTo>
                    <a:pt x="3336" y="4287"/>
                  </a:lnTo>
                  <a:lnTo>
                    <a:pt x="3269" y="4220"/>
                  </a:lnTo>
                  <a:cubicBezTo>
                    <a:pt x="3069" y="4020"/>
                    <a:pt x="3002" y="3687"/>
                    <a:pt x="3069" y="3386"/>
                  </a:cubicBezTo>
                  <a:lnTo>
                    <a:pt x="5905" y="1585"/>
                  </a:lnTo>
                  <a:lnTo>
                    <a:pt x="3803" y="384"/>
                  </a:lnTo>
                  <a:cubicBezTo>
                    <a:pt x="3736" y="351"/>
                    <a:pt x="3703" y="318"/>
                    <a:pt x="3636" y="318"/>
                  </a:cubicBezTo>
                  <a:lnTo>
                    <a:pt x="2302" y="17"/>
                  </a:lnTo>
                  <a:cubicBezTo>
                    <a:pt x="2251" y="6"/>
                    <a:pt x="2200" y="1"/>
                    <a:pt x="21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1825650" y="1964500"/>
              <a:ext cx="121775" cy="93275"/>
            </a:xfrm>
            <a:custGeom>
              <a:rect b="b" l="l" r="r" t="t"/>
              <a:pathLst>
                <a:path extrusionOk="0" h="3731" w="4871">
                  <a:moveTo>
                    <a:pt x="2558" y="1"/>
                  </a:moveTo>
                  <a:cubicBezTo>
                    <a:pt x="2474" y="1"/>
                    <a:pt x="2393" y="36"/>
                    <a:pt x="2335" y="95"/>
                  </a:cubicBezTo>
                  <a:lnTo>
                    <a:pt x="300" y="1696"/>
                  </a:lnTo>
                  <a:cubicBezTo>
                    <a:pt x="167" y="1829"/>
                    <a:pt x="34" y="2029"/>
                    <a:pt x="0" y="2229"/>
                  </a:cubicBezTo>
                  <a:lnTo>
                    <a:pt x="2635" y="3730"/>
                  </a:lnTo>
                  <a:lnTo>
                    <a:pt x="4770" y="1762"/>
                  </a:lnTo>
                  <a:cubicBezTo>
                    <a:pt x="4837" y="1596"/>
                    <a:pt x="4837" y="1429"/>
                    <a:pt x="4870" y="1262"/>
                  </a:cubicBezTo>
                  <a:lnTo>
                    <a:pt x="2735" y="61"/>
                  </a:lnTo>
                  <a:cubicBezTo>
                    <a:pt x="2680" y="19"/>
                    <a:pt x="2618" y="1"/>
                    <a:pt x="255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1668025" y="2321275"/>
              <a:ext cx="146800" cy="91750"/>
            </a:xfrm>
            <a:custGeom>
              <a:rect b="b" l="l" r="r" t="t"/>
              <a:pathLst>
                <a:path extrusionOk="0" h="3670" w="5872">
                  <a:moveTo>
                    <a:pt x="2035" y="0"/>
                  </a:moveTo>
                  <a:lnTo>
                    <a:pt x="268" y="1635"/>
                  </a:lnTo>
                  <a:cubicBezTo>
                    <a:pt x="134" y="1768"/>
                    <a:pt x="34" y="1935"/>
                    <a:pt x="1" y="2135"/>
                  </a:cubicBezTo>
                  <a:lnTo>
                    <a:pt x="2603" y="3636"/>
                  </a:lnTo>
                  <a:lnTo>
                    <a:pt x="2603" y="3503"/>
                  </a:lnTo>
                  <a:cubicBezTo>
                    <a:pt x="2694" y="3446"/>
                    <a:pt x="2789" y="3420"/>
                    <a:pt x="2881" y="3420"/>
                  </a:cubicBezTo>
                  <a:cubicBezTo>
                    <a:pt x="3059" y="3420"/>
                    <a:pt x="3227" y="3516"/>
                    <a:pt x="3336" y="3670"/>
                  </a:cubicBezTo>
                  <a:lnTo>
                    <a:pt x="5872" y="2202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1661350" y="2314600"/>
              <a:ext cx="163475" cy="106775"/>
            </a:xfrm>
            <a:custGeom>
              <a:rect b="b" l="l" r="r" t="t"/>
              <a:pathLst>
                <a:path extrusionOk="0" h="4271" w="6539">
                  <a:moveTo>
                    <a:pt x="2336" y="534"/>
                  </a:moveTo>
                  <a:lnTo>
                    <a:pt x="5738" y="2469"/>
                  </a:lnTo>
                  <a:lnTo>
                    <a:pt x="3637" y="3670"/>
                  </a:lnTo>
                  <a:cubicBezTo>
                    <a:pt x="3503" y="3536"/>
                    <a:pt x="3337" y="3470"/>
                    <a:pt x="3170" y="3470"/>
                  </a:cubicBezTo>
                  <a:cubicBezTo>
                    <a:pt x="3003" y="3470"/>
                    <a:pt x="2870" y="3536"/>
                    <a:pt x="2769" y="3603"/>
                  </a:cubicBezTo>
                  <a:lnTo>
                    <a:pt x="501" y="2302"/>
                  </a:lnTo>
                  <a:cubicBezTo>
                    <a:pt x="535" y="2202"/>
                    <a:pt x="601" y="2102"/>
                    <a:pt x="668" y="2035"/>
                  </a:cubicBezTo>
                  <a:lnTo>
                    <a:pt x="2336" y="534"/>
                  </a:lnTo>
                  <a:close/>
                  <a:moveTo>
                    <a:pt x="2269" y="0"/>
                  </a:moveTo>
                  <a:lnTo>
                    <a:pt x="368" y="1735"/>
                  </a:lnTo>
                  <a:cubicBezTo>
                    <a:pt x="201" y="1902"/>
                    <a:pt x="101" y="2102"/>
                    <a:pt x="34" y="2335"/>
                  </a:cubicBezTo>
                  <a:lnTo>
                    <a:pt x="1" y="2502"/>
                  </a:lnTo>
                  <a:lnTo>
                    <a:pt x="3070" y="4270"/>
                  </a:lnTo>
                  <a:lnTo>
                    <a:pt x="3103" y="3903"/>
                  </a:lnTo>
                  <a:cubicBezTo>
                    <a:pt x="3126" y="3898"/>
                    <a:pt x="3149" y="3895"/>
                    <a:pt x="3171" y="3895"/>
                  </a:cubicBezTo>
                  <a:cubicBezTo>
                    <a:pt x="3280" y="3895"/>
                    <a:pt x="3381" y="3960"/>
                    <a:pt x="3437" y="4070"/>
                  </a:cubicBezTo>
                  <a:lnTo>
                    <a:pt x="3537" y="4203"/>
                  </a:lnTo>
                  <a:lnTo>
                    <a:pt x="6539" y="2469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1728900" y="2138650"/>
              <a:ext cx="118450" cy="61725"/>
            </a:xfrm>
            <a:custGeom>
              <a:rect b="b" l="l" r="r" t="t"/>
              <a:pathLst>
                <a:path extrusionOk="0" h="2469" w="4738">
                  <a:moveTo>
                    <a:pt x="2236" y="0"/>
                  </a:moveTo>
                  <a:cubicBezTo>
                    <a:pt x="2136" y="67"/>
                    <a:pt x="2002" y="100"/>
                    <a:pt x="1869" y="100"/>
                  </a:cubicBezTo>
                  <a:lnTo>
                    <a:pt x="568" y="33"/>
                  </a:lnTo>
                  <a:cubicBezTo>
                    <a:pt x="368" y="33"/>
                    <a:pt x="168" y="100"/>
                    <a:pt x="1" y="234"/>
                  </a:cubicBezTo>
                  <a:lnTo>
                    <a:pt x="3904" y="2469"/>
                  </a:lnTo>
                  <a:lnTo>
                    <a:pt x="4104" y="2368"/>
                  </a:lnTo>
                  <a:cubicBezTo>
                    <a:pt x="4304" y="2068"/>
                    <a:pt x="4504" y="1768"/>
                    <a:pt x="4737" y="1468"/>
                  </a:cubicBezTo>
                  <a:lnTo>
                    <a:pt x="2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1719725" y="2133625"/>
              <a:ext cx="135975" cy="72600"/>
            </a:xfrm>
            <a:custGeom>
              <a:rect b="b" l="l" r="r" t="t"/>
              <a:pathLst>
                <a:path extrusionOk="0" h="2904" w="5439">
                  <a:moveTo>
                    <a:pt x="2603" y="435"/>
                  </a:moveTo>
                  <a:lnTo>
                    <a:pt x="4804" y="1769"/>
                  </a:lnTo>
                  <a:cubicBezTo>
                    <a:pt x="4637" y="1969"/>
                    <a:pt x="4471" y="2203"/>
                    <a:pt x="4304" y="2436"/>
                  </a:cubicBezTo>
                  <a:lnTo>
                    <a:pt x="4271" y="2436"/>
                  </a:lnTo>
                  <a:lnTo>
                    <a:pt x="835" y="435"/>
                  </a:lnTo>
                  <a:lnTo>
                    <a:pt x="935" y="435"/>
                  </a:lnTo>
                  <a:lnTo>
                    <a:pt x="2236" y="501"/>
                  </a:lnTo>
                  <a:cubicBezTo>
                    <a:pt x="2336" y="501"/>
                    <a:pt x="2469" y="501"/>
                    <a:pt x="2603" y="435"/>
                  </a:cubicBezTo>
                  <a:close/>
                  <a:moveTo>
                    <a:pt x="2603" y="1"/>
                  </a:moveTo>
                  <a:lnTo>
                    <a:pt x="2503" y="34"/>
                  </a:lnTo>
                  <a:cubicBezTo>
                    <a:pt x="2436" y="68"/>
                    <a:pt x="2336" y="101"/>
                    <a:pt x="2236" y="101"/>
                  </a:cubicBezTo>
                  <a:lnTo>
                    <a:pt x="935" y="34"/>
                  </a:lnTo>
                  <a:cubicBezTo>
                    <a:pt x="668" y="34"/>
                    <a:pt x="434" y="101"/>
                    <a:pt x="234" y="268"/>
                  </a:cubicBezTo>
                  <a:lnTo>
                    <a:pt x="1" y="468"/>
                  </a:lnTo>
                  <a:lnTo>
                    <a:pt x="4271" y="2903"/>
                  </a:lnTo>
                  <a:lnTo>
                    <a:pt x="4604" y="2736"/>
                  </a:lnTo>
                  <a:lnTo>
                    <a:pt x="4637" y="2670"/>
                  </a:lnTo>
                  <a:cubicBezTo>
                    <a:pt x="4838" y="2369"/>
                    <a:pt x="5038" y="2069"/>
                    <a:pt x="5271" y="1802"/>
                  </a:cubicBezTo>
                  <a:lnTo>
                    <a:pt x="5438" y="1602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2086650" y="2016375"/>
              <a:ext cx="87600" cy="63125"/>
            </a:xfrm>
            <a:custGeom>
              <a:rect b="b" l="l" r="r" t="t"/>
              <a:pathLst>
                <a:path extrusionOk="0" h="2525" w="3504">
                  <a:moveTo>
                    <a:pt x="3478" y="1207"/>
                  </a:moveTo>
                  <a:lnTo>
                    <a:pt x="3503" y="1222"/>
                  </a:lnTo>
                  <a:cubicBezTo>
                    <a:pt x="3495" y="1216"/>
                    <a:pt x="3487" y="1212"/>
                    <a:pt x="3478" y="1207"/>
                  </a:cubicBezTo>
                  <a:close/>
                  <a:moveTo>
                    <a:pt x="1257" y="1"/>
                  </a:moveTo>
                  <a:cubicBezTo>
                    <a:pt x="1175" y="1"/>
                    <a:pt x="1098" y="24"/>
                    <a:pt x="1035" y="88"/>
                  </a:cubicBezTo>
                  <a:lnTo>
                    <a:pt x="268" y="588"/>
                  </a:lnTo>
                  <a:lnTo>
                    <a:pt x="101" y="1022"/>
                  </a:lnTo>
                  <a:cubicBezTo>
                    <a:pt x="1" y="1322"/>
                    <a:pt x="101" y="1655"/>
                    <a:pt x="301" y="1856"/>
                  </a:cubicBezTo>
                  <a:cubicBezTo>
                    <a:pt x="435" y="1989"/>
                    <a:pt x="535" y="2122"/>
                    <a:pt x="635" y="2289"/>
                  </a:cubicBezTo>
                  <a:cubicBezTo>
                    <a:pt x="744" y="2443"/>
                    <a:pt x="926" y="2524"/>
                    <a:pt x="1104" y="2524"/>
                  </a:cubicBezTo>
                  <a:cubicBezTo>
                    <a:pt x="1197" y="2524"/>
                    <a:pt x="1288" y="2502"/>
                    <a:pt x="1369" y="2456"/>
                  </a:cubicBezTo>
                  <a:lnTo>
                    <a:pt x="3170" y="1255"/>
                  </a:lnTo>
                  <a:cubicBezTo>
                    <a:pt x="3232" y="1214"/>
                    <a:pt x="3306" y="1185"/>
                    <a:pt x="3378" y="1185"/>
                  </a:cubicBezTo>
                  <a:cubicBezTo>
                    <a:pt x="3413" y="1185"/>
                    <a:pt x="3447" y="1192"/>
                    <a:pt x="3478" y="1207"/>
                  </a:cubicBezTo>
                  <a:lnTo>
                    <a:pt x="3478" y="1207"/>
                  </a:lnTo>
                  <a:lnTo>
                    <a:pt x="1402" y="21"/>
                  </a:lnTo>
                  <a:cubicBezTo>
                    <a:pt x="1353" y="9"/>
                    <a:pt x="1304" y="1"/>
                    <a:pt x="1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2080825" y="2006875"/>
              <a:ext cx="96750" cy="77575"/>
            </a:xfrm>
            <a:custGeom>
              <a:rect b="b" l="l" r="r" t="t"/>
              <a:pathLst>
                <a:path extrusionOk="0" h="3103" w="3870">
                  <a:moveTo>
                    <a:pt x="1421" y="546"/>
                  </a:moveTo>
                  <a:cubicBezTo>
                    <a:pt x="1446" y="546"/>
                    <a:pt x="1474" y="554"/>
                    <a:pt x="1502" y="568"/>
                  </a:cubicBezTo>
                  <a:lnTo>
                    <a:pt x="1802" y="735"/>
                  </a:lnTo>
                  <a:lnTo>
                    <a:pt x="3169" y="1535"/>
                  </a:lnTo>
                  <a:lnTo>
                    <a:pt x="1468" y="2636"/>
                  </a:lnTo>
                  <a:cubicBezTo>
                    <a:pt x="1413" y="2669"/>
                    <a:pt x="1357" y="2684"/>
                    <a:pt x="1304" y="2684"/>
                  </a:cubicBezTo>
                  <a:cubicBezTo>
                    <a:pt x="1198" y="2684"/>
                    <a:pt x="1101" y="2625"/>
                    <a:pt x="1035" y="2536"/>
                  </a:cubicBezTo>
                  <a:cubicBezTo>
                    <a:pt x="934" y="2369"/>
                    <a:pt x="801" y="2236"/>
                    <a:pt x="668" y="2102"/>
                  </a:cubicBezTo>
                  <a:cubicBezTo>
                    <a:pt x="501" y="1935"/>
                    <a:pt x="434" y="1669"/>
                    <a:pt x="501" y="1468"/>
                  </a:cubicBezTo>
                  <a:lnTo>
                    <a:pt x="668" y="1068"/>
                  </a:lnTo>
                  <a:lnTo>
                    <a:pt x="1335" y="601"/>
                  </a:lnTo>
                  <a:cubicBezTo>
                    <a:pt x="1354" y="562"/>
                    <a:pt x="1385" y="546"/>
                    <a:pt x="1421" y="546"/>
                  </a:cubicBezTo>
                  <a:close/>
                  <a:moveTo>
                    <a:pt x="1435" y="1"/>
                  </a:moveTo>
                  <a:lnTo>
                    <a:pt x="1435" y="134"/>
                  </a:lnTo>
                  <a:cubicBezTo>
                    <a:pt x="1335" y="134"/>
                    <a:pt x="1235" y="167"/>
                    <a:pt x="1135" y="234"/>
                  </a:cubicBezTo>
                  <a:lnTo>
                    <a:pt x="301" y="768"/>
                  </a:lnTo>
                  <a:lnTo>
                    <a:pt x="134" y="1302"/>
                  </a:lnTo>
                  <a:cubicBezTo>
                    <a:pt x="0" y="1669"/>
                    <a:pt x="101" y="2069"/>
                    <a:pt x="367" y="2369"/>
                  </a:cubicBezTo>
                  <a:cubicBezTo>
                    <a:pt x="501" y="2502"/>
                    <a:pt x="601" y="2636"/>
                    <a:pt x="701" y="2769"/>
                  </a:cubicBezTo>
                  <a:cubicBezTo>
                    <a:pt x="834" y="3003"/>
                    <a:pt x="1068" y="3103"/>
                    <a:pt x="1335" y="3103"/>
                  </a:cubicBezTo>
                  <a:cubicBezTo>
                    <a:pt x="1468" y="3103"/>
                    <a:pt x="1602" y="3070"/>
                    <a:pt x="1702" y="2969"/>
                  </a:cubicBezTo>
                  <a:lnTo>
                    <a:pt x="3503" y="1802"/>
                  </a:lnTo>
                  <a:cubicBezTo>
                    <a:pt x="3570" y="1769"/>
                    <a:pt x="3636" y="1769"/>
                    <a:pt x="3636" y="1769"/>
                  </a:cubicBezTo>
                  <a:lnTo>
                    <a:pt x="3870" y="1402"/>
                  </a:lnTo>
                  <a:lnTo>
                    <a:pt x="1735" y="201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1959075" y="1926400"/>
              <a:ext cx="147625" cy="119700"/>
            </a:xfrm>
            <a:custGeom>
              <a:rect b="b" l="l" r="r" t="t"/>
              <a:pathLst>
                <a:path extrusionOk="0" h="4788" w="5905">
                  <a:moveTo>
                    <a:pt x="2150" y="1"/>
                  </a:moveTo>
                  <a:cubicBezTo>
                    <a:pt x="1904" y="1"/>
                    <a:pt x="1673" y="135"/>
                    <a:pt x="1535" y="384"/>
                  </a:cubicBezTo>
                  <a:lnTo>
                    <a:pt x="301" y="2786"/>
                  </a:lnTo>
                  <a:cubicBezTo>
                    <a:pt x="200" y="2919"/>
                    <a:pt x="100" y="3020"/>
                    <a:pt x="0" y="3120"/>
                  </a:cubicBezTo>
                  <a:lnTo>
                    <a:pt x="2869" y="4787"/>
                  </a:lnTo>
                  <a:lnTo>
                    <a:pt x="3336" y="4287"/>
                  </a:lnTo>
                  <a:lnTo>
                    <a:pt x="3269" y="4220"/>
                  </a:lnTo>
                  <a:cubicBezTo>
                    <a:pt x="3069" y="4020"/>
                    <a:pt x="3002" y="3687"/>
                    <a:pt x="3069" y="3386"/>
                  </a:cubicBezTo>
                  <a:lnTo>
                    <a:pt x="5905" y="1585"/>
                  </a:lnTo>
                  <a:lnTo>
                    <a:pt x="3803" y="384"/>
                  </a:lnTo>
                  <a:cubicBezTo>
                    <a:pt x="3736" y="351"/>
                    <a:pt x="3703" y="318"/>
                    <a:pt x="3636" y="318"/>
                  </a:cubicBezTo>
                  <a:lnTo>
                    <a:pt x="2302" y="17"/>
                  </a:lnTo>
                  <a:cubicBezTo>
                    <a:pt x="2251" y="6"/>
                    <a:pt x="2200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1949075" y="1920625"/>
              <a:ext cx="166800" cy="130475"/>
            </a:xfrm>
            <a:custGeom>
              <a:rect b="b" l="l" r="r" t="t"/>
              <a:pathLst>
                <a:path extrusionOk="0" h="5219" w="6672">
                  <a:moveTo>
                    <a:pt x="2580" y="409"/>
                  </a:moveTo>
                  <a:cubicBezTo>
                    <a:pt x="2609" y="409"/>
                    <a:pt x="2638" y="411"/>
                    <a:pt x="2669" y="415"/>
                  </a:cubicBezTo>
                  <a:lnTo>
                    <a:pt x="4003" y="715"/>
                  </a:lnTo>
                  <a:cubicBezTo>
                    <a:pt x="4036" y="715"/>
                    <a:pt x="4070" y="749"/>
                    <a:pt x="4103" y="749"/>
                  </a:cubicBezTo>
                  <a:lnTo>
                    <a:pt x="5904" y="1783"/>
                  </a:lnTo>
                  <a:lnTo>
                    <a:pt x="3302" y="3451"/>
                  </a:lnTo>
                  <a:lnTo>
                    <a:pt x="3269" y="3517"/>
                  </a:lnTo>
                  <a:cubicBezTo>
                    <a:pt x="3169" y="3884"/>
                    <a:pt x="3236" y="4218"/>
                    <a:pt x="3469" y="4518"/>
                  </a:cubicBezTo>
                  <a:lnTo>
                    <a:pt x="3236" y="4718"/>
                  </a:lnTo>
                  <a:lnTo>
                    <a:pt x="734" y="3284"/>
                  </a:lnTo>
                  <a:cubicBezTo>
                    <a:pt x="767" y="3217"/>
                    <a:pt x="834" y="3150"/>
                    <a:pt x="867" y="3084"/>
                  </a:cubicBezTo>
                  <a:lnTo>
                    <a:pt x="2135" y="649"/>
                  </a:lnTo>
                  <a:cubicBezTo>
                    <a:pt x="2222" y="503"/>
                    <a:pt x="2385" y="409"/>
                    <a:pt x="2580" y="409"/>
                  </a:cubicBezTo>
                  <a:close/>
                  <a:moveTo>
                    <a:pt x="2563" y="0"/>
                  </a:moveTo>
                  <a:cubicBezTo>
                    <a:pt x="2224" y="0"/>
                    <a:pt x="1906" y="168"/>
                    <a:pt x="1735" y="482"/>
                  </a:cubicBezTo>
                  <a:lnTo>
                    <a:pt x="467" y="2884"/>
                  </a:lnTo>
                  <a:cubicBezTo>
                    <a:pt x="434" y="2984"/>
                    <a:pt x="334" y="3084"/>
                    <a:pt x="234" y="3150"/>
                  </a:cubicBezTo>
                  <a:lnTo>
                    <a:pt x="0" y="3351"/>
                  </a:lnTo>
                  <a:lnTo>
                    <a:pt x="3269" y="5219"/>
                  </a:lnTo>
                  <a:lnTo>
                    <a:pt x="3836" y="4685"/>
                  </a:lnTo>
                  <a:lnTo>
                    <a:pt x="4003" y="4551"/>
                  </a:lnTo>
                  <a:lnTo>
                    <a:pt x="3836" y="4385"/>
                  </a:lnTo>
                  <a:lnTo>
                    <a:pt x="3803" y="4318"/>
                  </a:lnTo>
                  <a:cubicBezTo>
                    <a:pt x="3669" y="4151"/>
                    <a:pt x="3603" y="3951"/>
                    <a:pt x="3603" y="3751"/>
                  </a:cubicBezTo>
                  <a:lnTo>
                    <a:pt x="6671" y="1816"/>
                  </a:lnTo>
                  <a:lnTo>
                    <a:pt x="4270" y="415"/>
                  </a:lnTo>
                  <a:lnTo>
                    <a:pt x="4103" y="315"/>
                  </a:lnTo>
                  <a:lnTo>
                    <a:pt x="4070" y="315"/>
                  </a:lnTo>
                  <a:lnTo>
                    <a:pt x="2735" y="15"/>
                  </a:lnTo>
                  <a:cubicBezTo>
                    <a:pt x="2678" y="5"/>
                    <a:pt x="2620" y="0"/>
                    <a:pt x="2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1825650" y="1964500"/>
              <a:ext cx="121775" cy="93275"/>
            </a:xfrm>
            <a:custGeom>
              <a:rect b="b" l="l" r="r" t="t"/>
              <a:pathLst>
                <a:path extrusionOk="0" h="3731" w="4871">
                  <a:moveTo>
                    <a:pt x="2558" y="1"/>
                  </a:moveTo>
                  <a:cubicBezTo>
                    <a:pt x="2474" y="1"/>
                    <a:pt x="2393" y="36"/>
                    <a:pt x="2335" y="95"/>
                  </a:cubicBezTo>
                  <a:lnTo>
                    <a:pt x="300" y="1696"/>
                  </a:lnTo>
                  <a:cubicBezTo>
                    <a:pt x="167" y="1829"/>
                    <a:pt x="34" y="2029"/>
                    <a:pt x="0" y="2229"/>
                  </a:cubicBezTo>
                  <a:lnTo>
                    <a:pt x="2635" y="3730"/>
                  </a:lnTo>
                  <a:lnTo>
                    <a:pt x="4770" y="1762"/>
                  </a:lnTo>
                  <a:cubicBezTo>
                    <a:pt x="4837" y="1596"/>
                    <a:pt x="4837" y="1429"/>
                    <a:pt x="4870" y="1262"/>
                  </a:cubicBezTo>
                  <a:lnTo>
                    <a:pt x="2735" y="61"/>
                  </a:lnTo>
                  <a:cubicBezTo>
                    <a:pt x="2680" y="19"/>
                    <a:pt x="2618" y="1"/>
                    <a:pt x="2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1818975" y="1955175"/>
              <a:ext cx="134275" cy="109275"/>
            </a:xfrm>
            <a:custGeom>
              <a:rect b="b" l="l" r="r" t="t"/>
              <a:pathLst>
                <a:path extrusionOk="0" h="4371" w="5371">
                  <a:moveTo>
                    <a:pt x="2870" y="588"/>
                  </a:moveTo>
                  <a:cubicBezTo>
                    <a:pt x="2882" y="588"/>
                    <a:pt x="2893" y="592"/>
                    <a:pt x="2902" y="601"/>
                  </a:cubicBezTo>
                  <a:lnTo>
                    <a:pt x="3336" y="868"/>
                  </a:lnTo>
                  <a:lnTo>
                    <a:pt x="4904" y="1768"/>
                  </a:lnTo>
                  <a:cubicBezTo>
                    <a:pt x="4904" y="1835"/>
                    <a:pt x="4870" y="1935"/>
                    <a:pt x="4870" y="2035"/>
                  </a:cubicBezTo>
                  <a:lnTo>
                    <a:pt x="2869" y="3870"/>
                  </a:lnTo>
                  <a:lnTo>
                    <a:pt x="534" y="2502"/>
                  </a:lnTo>
                  <a:cubicBezTo>
                    <a:pt x="567" y="2402"/>
                    <a:pt x="634" y="2302"/>
                    <a:pt x="734" y="2235"/>
                  </a:cubicBezTo>
                  <a:lnTo>
                    <a:pt x="2769" y="668"/>
                  </a:lnTo>
                  <a:cubicBezTo>
                    <a:pt x="2793" y="619"/>
                    <a:pt x="2836" y="588"/>
                    <a:pt x="2870" y="588"/>
                  </a:cubicBezTo>
                  <a:close/>
                  <a:moveTo>
                    <a:pt x="2702" y="1"/>
                  </a:moveTo>
                  <a:lnTo>
                    <a:pt x="2736" y="201"/>
                  </a:lnTo>
                  <a:cubicBezTo>
                    <a:pt x="2636" y="234"/>
                    <a:pt x="2535" y="267"/>
                    <a:pt x="2469" y="334"/>
                  </a:cubicBezTo>
                  <a:lnTo>
                    <a:pt x="467" y="1902"/>
                  </a:lnTo>
                  <a:cubicBezTo>
                    <a:pt x="267" y="2069"/>
                    <a:pt x="100" y="2302"/>
                    <a:pt x="34" y="2536"/>
                  </a:cubicBezTo>
                  <a:lnTo>
                    <a:pt x="0" y="2702"/>
                  </a:lnTo>
                  <a:lnTo>
                    <a:pt x="2902" y="4370"/>
                  </a:lnTo>
                  <a:lnTo>
                    <a:pt x="5271" y="2269"/>
                  </a:lnTo>
                  <a:lnTo>
                    <a:pt x="5271" y="2202"/>
                  </a:lnTo>
                  <a:cubicBezTo>
                    <a:pt x="5304" y="2035"/>
                    <a:pt x="5337" y="1869"/>
                    <a:pt x="5371" y="1668"/>
                  </a:cubicBezTo>
                  <a:lnTo>
                    <a:pt x="5371" y="1535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1719725" y="1957250"/>
              <a:ext cx="468700" cy="602975"/>
            </a:xfrm>
            <a:custGeom>
              <a:rect b="b" l="l" r="r" t="t"/>
              <a:pathLst>
                <a:path extrusionOk="0" h="24119" w="18748">
                  <a:moveTo>
                    <a:pt x="11174" y="6865"/>
                  </a:moveTo>
                  <a:cubicBezTo>
                    <a:pt x="12269" y="6865"/>
                    <a:pt x="13106" y="7577"/>
                    <a:pt x="13344" y="8924"/>
                  </a:cubicBezTo>
                  <a:cubicBezTo>
                    <a:pt x="13744" y="11226"/>
                    <a:pt x="12276" y="14495"/>
                    <a:pt x="10108" y="16229"/>
                  </a:cubicBezTo>
                  <a:cubicBezTo>
                    <a:pt x="9217" y="16918"/>
                    <a:pt x="8342" y="17251"/>
                    <a:pt x="7589" y="17251"/>
                  </a:cubicBezTo>
                  <a:cubicBezTo>
                    <a:pt x="6483" y="17251"/>
                    <a:pt x="5643" y="16531"/>
                    <a:pt x="5405" y="15162"/>
                  </a:cubicBezTo>
                  <a:cubicBezTo>
                    <a:pt x="5004" y="12860"/>
                    <a:pt x="6472" y="9624"/>
                    <a:pt x="8674" y="7890"/>
                  </a:cubicBezTo>
                  <a:cubicBezTo>
                    <a:pt x="9555" y="7199"/>
                    <a:pt x="10424" y="6865"/>
                    <a:pt x="11174" y="6865"/>
                  </a:cubicBezTo>
                  <a:close/>
                  <a:moveTo>
                    <a:pt x="13845" y="1"/>
                  </a:moveTo>
                  <a:cubicBezTo>
                    <a:pt x="13580" y="1"/>
                    <a:pt x="13354" y="135"/>
                    <a:pt x="13244" y="385"/>
                  </a:cubicBezTo>
                  <a:lnTo>
                    <a:pt x="11976" y="2786"/>
                  </a:lnTo>
                  <a:cubicBezTo>
                    <a:pt x="11809" y="3053"/>
                    <a:pt x="11542" y="3253"/>
                    <a:pt x="11209" y="3353"/>
                  </a:cubicBezTo>
                  <a:cubicBezTo>
                    <a:pt x="10942" y="3420"/>
                    <a:pt x="10642" y="3520"/>
                    <a:pt x="10375" y="3620"/>
                  </a:cubicBezTo>
                  <a:cubicBezTo>
                    <a:pt x="10312" y="3656"/>
                    <a:pt x="10243" y="3672"/>
                    <a:pt x="10173" y="3672"/>
                  </a:cubicBezTo>
                  <a:cubicBezTo>
                    <a:pt x="9982" y="3672"/>
                    <a:pt x="9790" y="3549"/>
                    <a:pt x="9741" y="3353"/>
                  </a:cubicBezTo>
                  <a:lnTo>
                    <a:pt x="9274" y="1819"/>
                  </a:lnTo>
                  <a:cubicBezTo>
                    <a:pt x="9253" y="1649"/>
                    <a:pt x="9110" y="1546"/>
                    <a:pt x="8957" y="1546"/>
                  </a:cubicBezTo>
                  <a:cubicBezTo>
                    <a:pt x="8870" y="1546"/>
                    <a:pt x="8780" y="1580"/>
                    <a:pt x="8707" y="1652"/>
                  </a:cubicBezTo>
                  <a:lnTo>
                    <a:pt x="6706" y="3253"/>
                  </a:lnTo>
                  <a:cubicBezTo>
                    <a:pt x="6472" y="3453"/>
                    <a:pt x="6305" y="3754"/>
                    <a:pt x="6305" y="4087"/>
                  </a:cubicBezTo>
                  <a:lnTo>
                    <a:pt x="6439" y="5989"/>
                  </a:lnTo>
                  <a:cubicBezTo>
                    <a:pt x="6439" y="6322"/>
                    <a:pt x="6339" y="6656"/>
                    <a:pt x="6105" y="6923"/>
                  </a:cubicBezTo>
                  <a:cubicBezTo>
                    <a:pt x="5805" y="7356"/>
                    <a:pt x="5471" y="7723"/>
                    <a:pt x="5171" y="8190"/>
                  </a:cubicBezTo>
                  <a:cubicBezTo>
                    <a:pt x="4971" y="8424"/>
                    <a:pt x="4671" y="8590"/>
                    <a:pt x="4337" y="8590"/>
                  </a:cubicBezTo>
                  <a:lnTo>
                    <a:pt x="3036" y="8524"/>
                  </a:lnTo>
                  <a:cubicBezTo>
                    <a:pt x="2736" y="8524"/>
                    <a:pt x="2436" y="8690"/>
                    <a:pt x="2302" y="8991"/>
                  </a:cubicBezTo>
                  <a:lnTo>
                    <a:pt x="1102" y="11726"/>
                  </a:lnTo>
                  <a:cubicBezTo>
                    <a:pt x="968" y="11959"/>
                    <a:pt x="1102" y="12293"/>
                    <a:pt x="1368" y="12393"/>
                  </a:cubicBezTo>
                  <a:lnTo>
                    <a:pt x="2403" y="12860"/>
                  </a:lnTo>
                  <a:cubicBezTo>
                    <a:pt x="2669" y="12994"/>
                    <a:pt x="2836" y="13294"/>
                    <a:pt x="2769" y="13561"/>
                  </a:cubicBezTo>
                  <a:cubicBezTo>
                    <a:pt x="2669" y="13994"/>
                    <a:pt x="2603" y="14428"/>
                    <a:pt x="2536" y="14895"/>
                  </a:cubicBezTo>
                  <a:cubicBezTo>
                    <a:pt x="2503" y="15195"/>
                    <a:pt x="2336" y="15529"/>
                    <a:pt x="2136" y="15762"/>
                  </a:cubicBezTo>
                  <a:lnTo>
                    <a:pt x="334" y="17397"/>
                  </a:lnTo>
                  <a:cubicBezTo>
                    <a:pt x="101" y="17630"/>
                    <a:pt x="1" y="17964"/>
                    <a:pt x="34" y="18297"/>
                  </a:cubicBezTo>
                  <a:lnTo>
                    <a:pt x="368" y="20232"/>
                  </a:lnTo>
                  <a:cubicBezTo>
                    <a:pt x="368" y="20434"/>
                    <a:pt x="519" y="20561"/>
                    <a:pt x="679" y="20561"/>
                  </a:cubicBezTo>
                  <a:cubicBezTo>
                    <a:pt x="756" y="20561"/>
                    <a:pt x="836" y="20531"/>
                    <a:pt x="901" y="20466"/>
                  </a:cubicBezTo>
                  <a:lnTo>
                    <a:pt x="2703" y="19298"/>
                  </a:lnTo>
                  <a:cubicBezTo>
                    <a:pt x="2783" y="19241"/>
                    <a:pt x="2874" y="19215"/>
                    <a:pt x="2965" y="19215"/>
                  </a:cubicBezTo>
                  <a:cubicBezTo>
                    <a:pt x="3141" y="19215"/>
                    <a:pt x="3315" y="19311"/>
                    <a:pt x="3403" y="19465"/>
                  </a:cubicBezTo>
                  <a:cubicBezTo>
                    <a:pt x="3503" y="19598"/>
                    <a:pt x="3637" y="19765"/>
                    <a:pt x="3770" y="19865"/>
                  </a:cubicBezTo>
                  <a:cubicBezTo>
                    <a:pt x="3970" y="20099"/>
                    <a:pt x="4070" y="20432"/>
                    <a:pt x="3970" y="20732"/>
                  </a:cubicBezTo>
                  <a:lnTo>
                    <a:pt x="3070" y="23201"/>
                  </a:lnTo>
                  <a:cubicBezTo>
                    <a:pt x="2936" y="23468"/>
                    <a:pt x="3103" y="23768"/>
                    <a:pt x="3403" y="23801"/>
                  </a:cubicBezTo>
                  <a:lnTo>
                    <a:pt x="4738" y="24101"/>
                  </a:lnTo>
                  <a:cubicBezTo>
                    <a:pt x="4789" y="24113"/>
                    <a:pt x="4841" y="24118"/>
                    <a:pt x="4891" y="24118"/>
                  </a:cubicBezTo>
                  <a:cubicBezTo>
                    <a:pt x="5137" y="24118"/>
                    <a:pt x="5367" y="23989"/>
                    <a:pt x="5505" y="23768"/>
                  </a:cubicBezTo>
                  <a:lnTo>
                    <a:pt x="6739" y="21333"/>
                  </a:lnTo>
                  <a:cubicBezTo>
                    <a:pt x="6939" y="21066"/>
                    <a:pt x="7206" y="20866"/>
                    <a:pt x="7506" y="20766"/>
                  </a:cubicBezTo>
                  <a:cubicBezTo>
                    <a:pt x="7806" y="20699"/>
                    <a:pt x="8073" y="20599"/>
                    <a:pt x="8340" y="20499"/>
                  </a:cubicBezTo>
                  <a:cubicBezTo>
                    <a:pt x="8410" y="20464"/>
                    <a:pt x="8483" y="20447"/>
                    <a:pt x="8553" y="20447"/>
                  </a:cubicBezTo>
                  <a:cubicBezTo>
                    <a:pt x="8751" y="20447"/>
                    <a:pt x="8933" y="20578"/>
                    <a:pt x="9007" y="20799"/>
                  </a:cubicBezTo>
                  <a:lnTo>
                    <a:pt x="9441" y="22300"/>
                  </a:lnTo>
                  <a:cubicBezTo>
                    <a:pt x="9483" y="22470"/>
                    <a:pt x="9621" y="22573"/>
                    <a:pt x="9767" y="22573"/>
                  </a:cubicBezTo>
                  <a:cubicBezTo>
                    <a:pt x="9850" y="22573"/>
                    <a:pt x="9935" y="22540"/>
                    <a:pt x="10008" y="22467"/>
                  </a:cubicBezTo>
                  <a:lnTo>
                    <a:pt x="12043" y="20899"/>
                  </a:lnTo>
                  <a:cubicBezTo>
                    <a:pt x="12276" y="20666"/>
                    <a:pt x="12410" y="20365"/>
                    <a:pt x="12410" y="20032"/>
                  </a:cubicBezTo>
                  <a:lnTo>
                    <a:pt x="12276" y="18097"/>
                  </a:lnTo>
                  <a:cubicBezTo>
                    <a:pt x="12276" y="17764"/>
                    <a:pt x="12410" y="17430"/>
                    <a:pt x="12610" y="17163"/>
                  </a:cubicBezTo>
                  <a:cubicBezTo>
                    <a:pt x="12943" y="16763"/>
                    <a:pt x="13244" y="16363"/>
                    <a:pt x="13544" y="15929"/>
                  </a:cubicBezTo>
                  <a:cubicBezTo>
                    <a:pt x="13744" y="15662"/>
                    <a:pt x="14044" y="15495"/>
                    <a:pt x="14378" y="15495"/>
                  </a:cubicBezTo>
                  <a:lnTo>
                    <a:pt x="15679" y="15562"/>
                  </a:lnTo>
                  <a:cubicBezTo>
                    <a:pt x="15979" y="15562"/>
                    <a:pt x="16279" y="15395"/>
                    <a:pt x="16413" y="15128"/>
                  </a:cubicBezTo>
                  <a:lnTo>
                    <a:pt x="17647" y="12393"/>
                  </a:lnTo>
                  <a:cubicBezTo>
                    <a:pt x="17747" y="12126"/>
                    <a:pt x="17647" y="11793"/>
                    <a:pt x="17380" y="11693"/>
                  </a:cubicBezTo>
                  <a:lnTo>
                    <a:pt x="16312" y="11226"/>
                  </a:lnTo>
                  <a:cubicBezTo>
                    <a:pt x="16046" y="11126"/>
                    <a:pt x="15912" y="10825"/>
                    <a:pt x="15946" y="10525"/>
                  </a:cubicBezTo>
                  <a:cubicBezTo>
                    <a:pt x="16046" y="10091"/>
                    <a:pt x="16146" y="9658"/>
                    <a:pt x="16179" y="9224"/>
                  </a:cubicBezTo>
                  <a:cubicBezTo>
                    <a:pt x="16212" y="8891"/>
                    <a:pt x="16379" y="8557"/>
                    <a:pt x="16613" y="8324"/>
                  </a:cubicBezTo>
                  <a:lnTo>
                    <a:pt x="18414" y="6722"/>
                  </a:lnTo>
                  <a:cubicBezTo>
                    <a:pt x="18614" y="6456"/>
                    <a:pt x="18748" y="6155"/>
                    <a:pt x="18714" y="5822"/>
                  </a:cubicBezTo>
                  <a:lnTo>
                    <a:pt x="18381" y="3854"/>
                  </a:lnTo>
                  <a:cubicBezTo>
                    <a:pt x="18357" y="3668"/>
                    <a:pt x="18205" y="3547"/>
                    <a:pt x="18046" y="3547"/>
                  </a:cubicBezTo>
                  <a:cubicBezTo>
                    <a:pt x="17978" y="3547"/>
                    <a:pt x="17908" y="3570"/>
                    <a:pt x="17847" y="3620"/>
                  </a:cubicBezTo>
                  <a:lnTo>
                    <a:pt x="16046" y="4821"/>
                  </a:lnTo>
                  <a:cubicBezTo>
                    <a:pt x="15965" y="4867"/>
                    <a:pt x="15874" y="4889"/>
                    <a:pt x="15781" y="4889"/>
                  </a:cubicBezTo>
                  <a:cubicBezTo>
                    <a:pt x="15603" y="4889"/>
                    <a:pt x="15421" y="4808"/>
                    <a:pt x="15312" y="4654"/>
                  </a:cubicBezTo>
                  <a:cubicBezTo>
                    <a:pt x="15212" y="4487"/>
                    <a:pt x="15112" y="4354"/>
                    <a:pt x="14978" y="4221"/>
                  </a:cubicBezTo>
                  <a:cubicBezTo>
                    <a:pt x="14778" y="4020"/>
                    <a:pt x="14678" y="3687"/>
                    <a:pt x="14778" y="3387"/>
                  </a:cubicBezTo>
                  <a:lnTo>
                    <a:pt x="15679" y="918"/>
                  </a:lnTo>
                  <a:cubicBezTo>
                    <a:pt x="15779" y="651"/>
                    <a:pt x="15612" y="351"/>
                    <a:pt x="15345" y="318"/>
                  </a:cubicBezTo>
                  <a:lnTo>
                    <a:pt x="14011" y="18"/>
                  </a:lnTo>
                  <a:cubicBezTo>
                    <a:pt x="13954" y="6"/>
                    <a:pt x="13899" y="1"/>
                    <a:pt x="138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719725" y="1957250"/>
              <a:ext cx="468700" cy="602975"/>
            </a:xfrm>
            <a:custGeom>
              <a:rect b="b" l="l" r="r" t="t"/>
              <a:pathLst>
                <a:path extrusionOk="0" h="24119" w="18748">
                  <a:moveTo>
                    <a:pt x="11174" y="6865"/>
                  </a:moveTo>
                  <a:cubicBezTo>
                    <a:pt x="12269" y="6865"/>
                    <a:pt x="13106" y="7577"/>
                    <a:pt x="13344" y="8924"/>
                  </a:cubicBezTo>
                  <a:cubicBezTo>
                    <a:pt x="13744" y="11226"/>
                    <a:pt x="12276" y="14495"/>
                    <a:pt x="10108" y="16229"/>
                  </a:cubicBezTo>
                  <a:cubicBezTo>
                    <a:pt x="9217" y="16918"/>
                    <a:pt x="8342" y="17251"/>
                    <a:pt x="7589" y="17251"/>
                  </a:cubicBezTo>
                  <a:cubicBezTo>
                    <a:pt x="6483" y="17251"/>
                    <a:pt x="5643" y="16531"/>
                    <a:pt x="5405" y="15162"/>
                  </a:cubicBezTo>
                  <a:cubicBezTo>
                    <a:pt x="5004" y="12860"/>
                    <a:pt x="6472" y="9624"/>
                    <a:pt x="8674" y="7890"/>
                  </a:cubicBezTo>
                  <a:cubicBezTo>
                    <a:pt x="9555" y="7199"/>
                    <a:pt x="10424" y="6865"/>
                    <a:pt x="11174" y="6865"/>
                  </a:cubicBezTo>
                  <a:close/>
                  <a:moveTo>
                    <a:pt x="13845" y="1"/>
                  </a:moveTo>
                  <a:cubicBezTo>
                    <a:pt x="13580" y="1"/>
                    <a:pt x="13354" y="135"/>
                    <a:pt x="13244" y="385"/>
                  </a:cubicBezTo>
                  <a:lnTo>
                    <a:pt x="11976" y="2786"/>
                  </a:lnTo>
                  <a:cubicBezTo>
                    <a:pt x="11809" y="3053"/>
                    <a:pt x="11542" y="3253"/>
                    <a:pt x="11209" y="3353"/>
                  </a:cubicBezTo>
                  <a:cubicBezTo>
                    <a:pt x="10942" y="3420"/>
                    <a:pt x="10642" y="3520"/>
                    <a:pt x="10375" y="3620"/>
                  </a:cubicBezTo>
                  <a:cubicBezTo>
                    <a:pt x="10312" y="3656"/>
                    <a:pt x="10243" y="3672"/>
                    <a:pt x="10173" y="3672"/>
                  </a:cubicBezTo>
                  <a:cubicBezTo>
                    <a:pt x="9982" y="3672"/>
                    <a:pt x="9790" y="3549"/>
                    <a:pt x="9741" y="3353"/>
                  </a:cubicBezTo>
                  <a:lnTo>
                    <a:pt x="9274" y="1819"/>
                  </a:lnTo>
                  <a:cubicBezTo>
                    <a:pt x="9253" y="1649"/>
                    <a:pt x="9110" y="1546"/>
                    <a:pt x="8957" y="1546"/>
                  </a:cubicBezTo>
                  <a:cubicBezTo>
                    <a:pt x="8870" y="1546"/>
                    <a:pt x="8780" y="1580"/>
                    <a:pt x="8707" y="1652"/>
                  </a:cubicBezTo>
                  <a:lnTo>
                    <a:pt x="6706" y="3253"/>
                  </a:lnTo>
                  <a:cubicBezTo>
                    <a:pt x="6472" y="3453"/>
                    <a:pt x="6305" y="3754"/>
                    <a:pt x="6305" y="4087"/>
                  </a:cubicBezTo>
                  <a:lnTo>
                    <a:pt x="6439" y="5989"/>
                  </a:lnTo>
                  <a:cubicBezTo>
                    <a:pt x="6439" y="6322"/>
                    <a:pt x="6339" y="6656"/>
                    <a:pt x="6105" y="6923"/>
                  </a:cubicBezTo>
                  <a:cubicBezTo>
                    <a:pt x="5805" y="7356"/>
                    <a:pt x="5471" y="7723"/>
                    <a:pt x="5171" y="8190"/>
                  </a:cubicBezTo>
                  <a:cubicBezTo>
                    <a:pt x="4971" y="8424"/>
                    <a:pt x="4671" y="8590"/>
                    <a:pt x="4337" y="8590"/>
                  </a:cubicBezTo>
                  <a:lnTo>
                    <a:pt x="3036" y="8524"/>
                  </a:lnTo>
                  <a:cubicBezTo>
                    <a:pt x="2736" y="8524"/>
                    <a:pt x="2436" y="8690"/>
                    <a:pt x="2302" y="8991"/>
                  </a:cubicBezTo>
                  <a:lnTo>
                    <a:pt x="1102" y="11726"/>
                  </a:lnTo>
                  <a:cubicBezTo>
                    <a:pt x="968" y="11959"/>
                    <a:pt x="1102" y="12293"/>
                    <a:pt x="1368" y="12393"/>
                  </a:cubicBezTo>
                  <a:lnTo>
                    <a:pt x="2403" y="12860"/>
                  </a:lnTo>
                  <a:cubicBezTo>
                    <a:pt x="2669" y="12994"/>
                    <a:pt x="2836" y="13294"/>
                    <a:pt x="2769" y="13561"/>
                  </a:cubicBezTo>
                  <a:cubicBezTo>
                    <a:pt x="2669" y="13994"/>
                    <a:pt x="2603" y="14428"/>
                    <a:pt x="2536" y="14895"/>
                  </a:cubicBezTo>
                  <a:cubicBezTo>
                    <a:pt x="2503" y="15195"/>
                    <a:pt x="2336" y="15529"/>
                    <a:pt x="2136" y="15762"/>
                  </a:cubicBezTo>
                  <a:lnTo>
                    <a:pt x="334" y="17397"/>
                  </a:lnTo>
                  <a:cubicBezTo>
                    <a:pt x="101" y="17630"/>
                    <a:pt x="1" y="17964"/>
                    <a:pt x="34" y="18297"/>
                  </a:cubicBezTo>
                  <a:lnTo>
                    <a:pt x="368" y="20232"/>
                  </a:lnTo>
                  <a:cubicBezTo>
                    <a:pt x="368" y="20434"/>
                    <a:pt x="519" y="20561"/>
                    <a:pt x="679" y="20561"/>
                  </a:cubicBezTo>
                  <a:cubicBezTo>
                    <a:pt x="756" y="20561"/>
                    <a:pt x="836" y="20531"/>
                    <a:pt x="901" y="20466"/>
                  </a:cubicBezTo>
                  <a:lnTo>
                    <a:pt x="2703" y="19298"/>
                  </a:lnTo>
                  <a:cubicBezTo>
                    <a:pt x="2783" y="19241"/>
                    <a:pt x="2874" y="19215"/>
                    <a:pt x="2965" y="19215"/>
                  </a:cubicBezTo>
                  <a:cubicBezTo>
                    <a:pt x="3141" y="19215"/>
                    <a:pt x="3315" y="19311"/>
                    <a:pt x="3403" y="19465"/>
                  </a:cubicBezTo>
                  <a:cubicBezTo>
                    <a:pt x="3503" y="19598"/>
                    <a:pt x="3637" y="19765"/>
                    <a:pt x="3770" y="19865"/>
                  </a:cubicBezTo>
                  <a:cubicBezTo>
                    <a:pt x="3970" y="20099"/>
                    <a:pt x="4070" y="20432"/>
                    <a:pt x="3970" y="20732"/>
                  </a:cubicBezTo>
                  <a:lnTo>
                    <a:pt x="3070" y="23201"/>
                  </a:lnTo>
                  <a:cubicBezTo>
                    <a:pt x="2936" y="23468"/>
                    <a:pt x="3103" y="23768"/>
                    <a:pt x="3403" y="23801"/>
                  </a:cubicBezTo>
                  <a:lnTo>
                    <a:pt x="4738" y="24101"/>
                  </a:lnTo>
                  <a:cubicBezTo>
                    <a:pt x="4789" y="24113"/>
                    <a:pt x="4841" y="24118"/>
                    <a:pt x="4891" y="24118"/>
                  </a:cubicBezTo>
                  <a:cubicBezTo>
                    <a:pt x="5137" y="24118"/>
                    <a:pt x="5367" y="23989"/>
                    <a:pt x="5505" y="23768"/>
                  </a:cubicBezTo>
                  <a:lnTo>
                    <a:pt x="6739" y="21333"/>
                  </a:lnTo>
                  <a:cubicBezTo>
                    <a:pt x="6939" y="21066"/>
                    <a:pt x="7206" y="20866"/>
                    <a:pt x="7506" y="20766"/>
                  </a:cubicBezTo>
                  <a:cubicBezTo>
                    <a:pt x="7806" y="20699"/>
                    <a:pt x="8073" y="20599"/>
                    <a:pt x="8340" y="20499"/>
                  </a:cubicBezTo>
                  <a:cubicBezTo>
                    <a:pt x="8410" y="20464"/>
                    <a:pt x="8483" y="20447"/>
                    <a:pt x="8553" y="20447"/>
                  </a:cubicBezTo>
                  <a:cubicBezTo>
                    <a:pt x="8751" y="20447"/>
                    <a:pt x="8933" y="20578"/>
                    <a:pt x="9007" y="20799"/>
                  </a:cubicBezTo>
                  <a:lnTo>
                    <a:pt x="9441" y="22300"/>
                  </a:lnTo>
                  <a:cubicBezTo>
                    <a:pt x="9483" y="22470"/>
                    <a:pt x="9621" y="22573"/>
                    <a:pt x="9767" y="22573"/>
                  </a:cubicBezTo>
                  <a:cubicBezTo>
                    <a:pt x="9850" y="22573"/>
                    <a:pt x="9935" y="22540"/>
                    <a:pt x="10008" y="22467"/>
                  </a:cubicBezTo>
                  <a:lnTo>
                    <a:pt x="12043" y="20899"/>
                  </a:lnTo>
                  <a:cubicBezTo>
                    <a:pt x="12276" y="20666"/>
                    <a:pt x="12410" y="20365"/>
                    <a:pt x="12410" y="20032"/>
                  </a:cubicBezTo>
                  <a:lnTo>
                    <a:pt x="12276" y="18097"/>
                  </a:lnTo>
                  <a:cubicBezTo>
                    <a:pt x="12276" y="17764"/>
                    <a:pt x="12410" y="17430"/>
                    <a:pt x="12610" y="17163"/>
                  </a:cubicBezTo>
                  <a:cubicBezTo>
                    <a:pt x="12943" y="16763"/>
                    <a:pt x="13244" y="16363"/>
                    <a:pt x="13544" y="15929"/>
                  </a:cubicBezTo>
                  <a:cubicBezTo>
                    <a:pt x="13744" y="15662"/>
                    <a:pt x="14044" y="15495"/>
                    <a:pt x="14378" y="15495"/>
                  </a:cubicBezTo>
                  <a:lnTo>
                    <a:pt x="15679" y="15562"/>
                  </a:lnTo>
                  <a:cubicBezTo>
                    <a:pt x="15979" y="15562"/>
                    <a:pt x="16279" y="15395"/>
                    <a:pt x="16413" y="15128"/>
                  </a:cubicBezTo>
                  <a:lnTo>
                    <a:pt x="17647" y="12393"/>
                  </a:lnTo>
                  <a:cubicBezTo>
                    <a:pt x="17747" y="12126"/>
                    <a:pt x="17647" y="11793"/>
                    <a:pt x="17380" y="11693"/>
                  </a:cubicBezTo>
                  <a:lnTo>
                    <a:pt x="16312" y="11226"/>
                  </a:lnTo>
                  <a:cubicBezTo>
                    <a:pt x="16046" y="11126"/>
                    <a:pt x="15912" y="10825"/>
                    <a:pt x="15946" y="10525"/>
                  </a:cubicBezTo>
                  <a:cubicBezTo>
                    <a:pt x="16046" y="10091"/>
                    <a:pt x="16146" y="9658"/>
                    <a:pt x="16179" y="9224"/>
                  </a:cubicBezTo>
                  <a:cubicBezTo>
                    <a:pt x="16212" y="8891"/>
                    <a:pt x="16379" y="8557"/>
                    <a:pt x="16613" y="8324"/>
                  </a:cubicBezTo>
                  <a:lnTo>
                    <a:pt x="18414" y="6722"/>
                  </a:lnTo>
                  <a:cubicBezTo>
                    <a:pt x="18614" y="6456"/>
                    <a:pt x="18748" y="6155"/>
                    <a:pt x="18714" y="5822"/>
                  </a:cubicBezTo>
                  <a:lnTo>
                    <a:pt x="18381" y="3854"/>
                  </a:lnTo>
                  <a:cubicBezTo>
                    <a:pt x="18357" y="3668"/>
                    <a:pt x="18205" y="3547"/>
                    <a:pt x="18046" y="3547"/>
                  </a:cubicBezTo>
                  <a:cubicBezTo>
                    <a:pt x="17978" y="3547"/>
                    <a:pt x="17908" y="3570"/>
                    <a:pt x="17847" y="3620"/>
                  </a:cubicBezTo>
                  <a:lnTo>
                    <a:pt x="16046" y="4821"/>
                  </a:lnTo>
                  <a:cubicBezTo>
                    <a:pt x="15965" y="4867"/>
                    <a:pt x="15874" y="4889"/>
                    <a:pt x="15781" y="4889"/>
                  </a:cubicBezTo>
                  <a:cubicBezTo>
                    <a:pt x="15603" y="4889"/>
                    <a:pt x="15421" y="4808"/>
                    <a:pt x="15312" y="4654"/>
                  </a:cubicBezTo>
                  <a:cubicBezTo>
                    <a:pt x="15212" y="4487"/>
                    <a:pt x="15112" y="4354"/>
                    <a:pt x="14978" y="4221"/>
                  </a:cubicBezTo>
                  <a:cubicBezTo>
                    <a:pt x="14778" y="4020"/>
                    <a:pt x="14678" y="3687"/>
                    <a:pt x="14778" y="3387"/>
                  </a:cubicBezTo>
                  <a:lnTo>
                    <a:pt x="15679" y="918"/>
                  </a:lnTo>
                  <a:cubicBezTo>
                    <a:pt x="15779" y="651"/>
                    <a:pt x="15612" y="351"/>
                    <a:pt x="15345" y="318"/>
                  </a:cubicBezTo>
                  <a:lnTo>
                    <a:pt x="14011" y="18"/>
                  </a:lnTo>
                  <a:cubicBezTo>
                    <a:pt x="13954" y="6"/>
                    <a:pt x="13899" y="1"/>
                    <a:pt x="13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714725" y="1952025"/>
              <a:ext cx="478700" cy="613700"/>
            </a:xfrm>
            <a:custGeom>
              <a:rect b="b" l="l" r="r" t="t"/>
              <a:pathLst>
                <a:path extrusionOk="0" h="24548" w="19148">
                  <a:moveTo>
                    <a:pt x="11342" y="7265"/>
                  </a:moveTo>
                  <a:cubicBezTo>
                    <a:pt x="11609" y="7265"/>
                    <a:pt x="11842" y="7298"/>
                    <a:pt x="12043" y="7398"/>
                  </a:cubicBezTo>
                  <a:cubicBezTo>
                    <a:pt x="12710" y="7665"/>
                    <a:pt x="13143" y="8266"/>
                    <a:pt x="13310" y="9166"/>
                  </a:cubicBezTo>
                  <a:cubicBezTo>
                    <a:pt x="13710" y="11401"/>
                    <a:pt x="12276" y="14604"/>
                    <a:pt x="10141" y="16271"/>
                  </a:cubicBezTo>
                  <a:cubicBezTo>
                    <a:pt x="9298" y="16916"/>
                    <a:pt x="8455" y="17266"/>
                    <a:pt x="7735" y="17266"/>
                  </a:cubicBezTo>
                  <a:cubicBezTo>
                    <a:pt x="7487" y="17266"/>
                    <a:pt x="7253" y="17224"/>
                    <a:pt x="7039" y="17139"/>
                  </a:cubicBezTo>
                  <a:cubicBezTo>
                    <a:pt x="6405" y="16872"/>
                    <a:pt x="5938" y="16271"/>
                    <a:pt x="5805" y="15337"/>
                  </a:cubicBezTo>
                  <a:cubicBezTo>
                    <a:pt x="5405" y="13102"/>
                    <a:pt x="6839" y="9934"/>
                    <a:pt x="8974" y="8266"/>
                  </a:cubicBezTo>
                  <a:cubicBezTo>
                    <a:pt x="9641" y="7665"/>
                    <a:pt x="10475" y="7332"/>
                    <a:pt x="11342" y="7265"/>
                  </a:cubicBezTo>
                  <a:close/>
                  <a:moveTo>
                    <a:pt x="11401" y="6853"/>
                  </a:moveTo>
                  <a:cubicBezTo>
                    <a:pt x="10585" y="6853"/>
                    <a:pt x="9672" y="7221"/>
                    <a:pt x="8740" y="7932"/>
                  </a:cubicBezTo>
                  <a:cubicBezTo>
                    <a:pt x="6505" y="9700"/>
                    <a:pt x="5004" y="13036"/>
                    <a:pt x="5405" y="15404"/>
                  </a:cubicBezTo>
                  <a:cubicBezTo>
                    <a:pt x="5605" y="16472"/>
                    <a:pt x="6138" y="17205"/>
                    <a:pt x="6939" y="17506"/>
                  </a:cubicBezTo>
                  <a:cubicBezTo>
                    <a:pt x="7206" y="17606"/>
                    <a:pt x="7473" y="17672"/>
                    <a:pt x="7773" y="17672"/>
                  </a:cubicBezTo>
                  <a:cubicBezTo>
                    <a:pt x="8740" y="17606"/>
                    <a:pt x="9674" y="17205"/>
                    <a:pt x="10408" y="16572"/>
                  </a:cubicBezTo>
                  <a:cubicBezTo>
                    <a:pt x="12676" y="14804"/>
                    <a:pt x="14177" y="11435"/>
                    <a:pt x="13777" y="9100"/>
                  </a:cubicBezTo>
                  <a:cubicBezTo>
                    <a:pt x="13577" y="8066"/>
                    <a:pt x="13043" y="7298"/>
                    <a:pt x="12243" y="6998"/>
                  </a:cubicBezTo>
                  <a:cubicBezTo>
                    <a:pt x="11977" y="6901"/>
                    <a:pt x="11695" y="6853"/>
                    <a:pt x="11401" y="6853"/>
                  </a:cubicBezTo>
                  <a:close/>
                  <a:moveTo>
                    <a:pt x="14048" y="388"/>
                  </a:moveTo>
                  <a:cubicBezTo>
                    <a:pt x="14069" y="388"/>
                    <a:pt x="14090" y="390"/>
                    <a:pt x="14111" y="393"/>
                  </a:cubicBezTo>
                  <a:lnTo>
                    <a:pt x="15478" y="694"/>
                  </a:lnTo>
                  <a:cubicBezTo>
                    <a:pt x="15645" y="727"/>
                    <a:pt x="15712" y="894"/>
                    <a:pt x="15645" y="1027"/>
                  </a:cubicBezTo>
                  <a:lnTo>
                    <a:pt x="14745" y="3496"/>
                  </a:lnTo>
                  <a:cubicBezTo>
                    <a:pt x="14644" y="3863"/>
                    <a:pt x="14711" y="4263"/>
                    <a:pt x="15011" y="4563"/>
                  </a:cubicBezTo>
                  <a:cubicBezTo>
                    <a:pt x="15111" y="4696"/>
                    <a:pt x="15245" y="4830"/>
                    <a:pt x="15312" y="4963"/>
                  </a:cubicBezTo>
                  <a:cubicBezTo>
                    <a:pt x="15464" y="5181"/>
                    <a:pt x="15702" y="5299"/>
                    <a:pt x="15942" y="5299"/>
                  </a:cubicBezTo>
                  <a:cubicBezTo>
                    <a:pt x="16069" y="5299"/>
                    <a:pt x="16197" y="5266"/>
                    <a:pt x="16312" y="5197"/>
                  </a:cubicBezTo>
                  <a:lnTo>
                    <a:pt x="18114" y="3996"/>
                  </a:lnTo>
                  <a:cubicBezTo>
                    <a:pt x="18180" y="3963"/>
                    <a:pt x="18247" y="3963"/>
                    <a:pt x="18247" y="3963"/>
                  </a:cubicBezTo>
                  <a:cubicBezTo>
                    <a:pt x="18314" y="3996"/>
                    <a:pt x="18314" y="4063"/>
                    <a:pt x="18347" y="4096"/>
                  </a:cubicBezTo>
                  <a:lnTo>
                    <a:pt x="18681" y="6064"/>
                  </a:lnTo>
                  <a:cubicBezTo>
                    <a:pt x="18681" y="6331"/>
                    <a:pt x="18614" y="6564"/>
                    <a:pt x="18447" y="6765"/>
                  </a:cubicBezTo>
                  <a:lnTo>
                    <a:pt x="16646" y="8399"/>
                  </a:lnTo>
                  <a:cubicBezTo>
                    <a:pt x="16379" y="8666"/>
                    <a:pt x="16212" y="9033"/>
                    <a:pt x="16146" y="9400"/>
                  </a:cubicBezTo>
                  <a:cubicBezTo>
                    <a:pt x="16079" y="9833"/>
                    <a:pt x="16012" y="10267"/>
                    <a:pt x="15912" y="10701"/>
                  </a:cubicBezTo>
                  <a:cubicBezTo>
                    <a:pt x="15812" y="11101"/>
                    <a:pt x="16012" y="11501"/>
                    <a:pt x="16412" y="11668"/>
                  </a:cubicBezTo>
                  <a:lnTo>
                    <a:pt x="17446" y="12102"/>
                  </a:lnTo>
                  <a:cubicBezTo>
                    <a:pt x="17613" y="12168"/>
                    <a:pt x="17680" y="12369"/>
                    <a:pt x="17613" y="12535"/>
                  </a:cubicBezTo>
                  <a:lnTo>
                    <a:pt x="16379" y="15271"/>
                  </a:lnTo>
                  <a:cubicBezTo>
                    <a:pt x="16279" y="15471"/>
                    <a:pt x="16079" y="15604"/>
                    <a:pt x="15845" y="15604"/>
                  </a:cubicBezTo>
                  <a:lnTo>
                    <a:pt x="14544" y="15538"/>
                  </a:lnTo>
                  <a:cubicBezTo>
                    <a:pt x="14144" y="15538"/>
                    <a:pt x="13777" y="15704"/>
                    <a:pt x="13544" y="16038"/>
                  </a:cubicBezTo>
                  <a:cubicBezTo>
                    <a:pt x="13243" y="16472"/>
                    <a:pt x="12943" y="16872"/>
                    <a:pt x="12610" y="17272"/>
                  </a:cubicBezTo>
                  <a:cubicBezTo>
                    <a:pt x="12376" y="17572"/>
                    <a:pt x="12243" y="17939"/>
                    <a:pt x="12243" y="18340"/>
                  </a:cubicBezTo>
                  <a:lnTo>
                    <a:pt x="12376" y="20274"/>
                  </a:lnTo>
                  <a:cubicBezTo>
                    <a:pt x="12376" y="20508"/>
                    <a:pt x="12276" y="20775"/>
                    <a:pt x="12076" y="20941"/>
                  </a:cubicBezTo>
                  <a:lnTo>
                    <a:pt x="10041" y="22543"/>
                  </a:lnTo>
                  <a:cubicBezTo>
                    <a:pt x="10008" y="22576"/>
                    <a:pt x="9974" y="22576"/>
                    <a:pt x="9908" y="22576"/>
                  </a:cubicBezTo>
                  <a:cubicBezTo>
                    <a:pt x="9841" y="22543"/>
                    <a:pt x="9808" y="22509"/>
                    <a:pt x="9808" y="22442"/>
                  </a:cubicBezTo>
                  <a:lnTo>
                    <a:pt x="9341" y="20941"/>
                  </a:lnTo>
                  <a:cubicBezTo>
                    <a:pt x="9307" y="20775"/>
                    <a:pt x="9174" y="20608"/>
                    <a:pt x="9007" y="20541"/>
                  </a:cubicBezTo>
                  <a:cubicBezTo>
                    <a:pt x="8924" y="20491"/>
                    <a:pt x="8824" y="20466"/>
                    <a:pt x="8724" y="20466"/>
                  </a:cubicBezTo>
                  <a:cubicBezTo>
                    <a:pt x="8623" y="20466"/>
                    <a:pt x="8523" y="20491"/>
                    <a:pt x="8440" y="20541"/>
                  </a:cubicBezTo>
                  <a:cubicBezTo>
                    <a:pt x="8173" y="20641"/>
                    <a:pt x="7906" y="20708"/>
                    <a:pt x="7639" y="20808"/>
                  </a:cubicBezTo>
                  <a:cubicBezTo>
                    <a:pt x="7273" y="20908"/>
                    <a:pt x="6939" y="21142"/>
                    <a:pt x="6739" y="21475"/>
                  </a:cubicBezTo>
                  <a:lnTo>
                    <a:pt x="5505" y="23877"/>
                  </a:lnTo>
                  <a:cubicBezTo>
                    <a:pt x="5388" y="24052"/>
                    <a:pt x="5221" y="24150"/>
                    <a:pt x="5047" y="24150"/>
                  </a:cubicBezTo>
                  <a:cubicBezTo>
                    <a:pt x="5022" y="24150"/>
                    <a:pt x="4996" y="24148"/>
                    <a:pt x="4971" y="24144"/>
                  </a:cubicBezTo>
                  <a:lnTo>
                    <a:pt x="3603" y="23843"/>
                  </a:lnTo>
                  <a:cubicBezTo>
                    <a:pt x="3537" y="23810"/>
                    <a:pt x="3470" y="23777"/>
                    <a:pt x="3436" y="23710"/>
                  </a:cubicBezTo>
                  <a:cubicBezTo>
                    <a:pt x="3403" y="23643"/>
                    <a:pt x="3403" y="23577"/>
                    <a:pt x="3436" y="23510"/>
                  </a:cubicBezTo>
                  <a:lnTo>
                    <a:pt x="4337" y="21041"/>
                  </a:lnTo>
                  <a:cubicBezTo>
                    <a:pt x="4471" y="20641"/>
                    <a:pt x="4370" y="20241"/>
                    <a:pt x="4104" y="19974"/>
                  </a:cubicBezTo>
                  <a:cubicBezTo>
                    <a:pt x="3970" y="19841"/>
                    <a:pt x="3870" y="19707"/>
                    <a:pt x="3770" y="19540"/>
                  </a:cubicBezTo>
                  <a:cubicBezTo>
                    <a:pt x="3637" y="19340"/>
                    <a:pt x="3403" y="19207"/>
                    <a:pt x="3136" y="19207"/>
                  </a:cubicBezTo>
                  <a:cubicBezTo>
                    <a:pt x="3003" y="19207"/>
                    <a:pt x="2869" y="19240"/>
                    <a:pt x="2769" y="19307"/>
                  </a:cubicBezTo>
                  <a:lnTo>
                    <a:pt x="968" y="20508"/>
                  </a:lnTo>
                  <a:cubicBezTo>
                    <a:pt x="935" y="20541"/>
                    <a:pt x="868" y="20541"/>
                    <a:pt x="835" y="20541"/>
                  </a:cubicBezTo>
                  <a:cubicBezTo>
                    <a:pt x="801" y="20508"/>
                    <a:pt x="768" y="20474"/>
                    <a:pt x="768" y="20408"/>
                  </a:cubicBezTo>
                  <a:lnTo>
                    <a:pt x="434" y="18440"/>
                  </a:lnTo>
                  <a:cubicBezTo>
                    <a:pt x="401" y="18206"/>
                    <a:pt x="468" y="17939"/>
                    <a:pt x="668" y="17772"/>
                  </a:cubicBezTo>
                  <a:lnTo>
                    <a:pt x="2469" y="16138"/>
                  </a:lnTo>
                  <a:cubicBezTo>
                    <a:pt x="2736" y="15838"/>
                    <a:pt x="2903" y="15504"/>
                    <a:pt x="2969" y="15104"/>
                  </a:cubicBezTo>
                  <a:cubicBezTo>
                    <a:pt x="3003" y="14670"/>
                    <a:pt x="3070" y="14237"/>
                    <a:pt x="3170" y="13836"/>
                  </a:cubicBezTo>
                  <a:cubicBezTo>
                    <a:pt x="3270" y="13436"/>
                    <a:pt x="3070" y="13036"/>
                    <a:pt x="2703" y="12869"/>
                  </a:cubicBezTo>
                  <a:lnTo>
                    <a:pt x="1635" y="12402"/>
                  </a:lnTo>
                  <a:cubicBezTo>
                    <a:pt x="1568" y="12369"/>
                    <a:pt x="1502" y="12302"/>
                    <a:pt x="1468" y="12235"/>
                  </a:cubicBezTo>
                  <a:cubicBezTo>
                    <a:pt x="1435" y="12168"/>
                    <a:pt x="1435" y="12068"/>
                    <a:pt x="1468" y="12002"/>
                  </a:cubicBezTo>
                  <a:lnTo>
                    <a:pt x="2703" y="9266"/>
                  </a:lnTo>
                  <a:cubicBezTo>
                    <a:pt x="2803" y="9066"/>
                    <a:pt x="3003" y="8933"/>
                    <a:pt x="3236" y="8933"/>
                  </a:cubicBezTo>
                  <a:lnTo>
                    <a:pt x="4537" y="9000"/>
                  </a:lnTo>
                  <a:cubicBezTo>
                    <a:pt x="4938" y="9000"/>
                    <a:pt x="5304" y="8799"/>
                    <a:pt x="5538" y="8499"/>
                  </a:cubicBezTo>
                  <a:cubicBezTo>
                    <a:pt x="5838" y="8066"/>
                    <a:pt x="6138" y="7632"/>
                    <a:pt x="6472" y="7265"/>
                  </a:cubicBezTo>
                  <a:cubicBezTo>
                    <a:pt x="6705" y="6965"/>
                    <a:pt x="6839" y="6564"/>
                    <a:pt x="6839" y="6198"/>
                  </a:cubicBezTo>
                  <a:lnTo>
                    <a:pt x="6705" y="4263"/>
                  </a:lnTo>
                  <a:cubicBezTo>
                    <a:pt x="6705" y="3996"/>
                    <a:pt x="6839" y="3762"/>
                    <a:pt x="7006" y="3596"/>
                  </a:cubicBezTo>
                  <a:lnTo>
                    <a:pt x="9074" y="2028"/>
                  </a:lnTo>
                  <a:cubicBezTo>
                    <a:pt x="9107" y="1995"/>
                    <a:pt x="9141" y="1961"/>
                    <a:pt x="9207" y="1961"/>
                  </a:cubicBezTo>
                  <a:cubicBezTo>
                    <a:pt x="9241" y="1995"/>
                    <a:pt x="9307" y="2028"/>
                    <a:pt x="9307" y="2095"/>
                  </a:cubicBezTo>
                  <a:lnTo>
                    <a:pt x="9774" y="3596"/>
                  </a:lnTo>
                  <a:cubicBezTo>
                    <a:pt x="9808" y="3796"/>
                    <a:pt x="9941" y="3929"/>
                    <a:pt x="10108" y="4029"/>
                  </a:cubicBezTo>
                  <a:cubicBezTo>
                    <a:pt x="10191" y="4063"/>
                    <a:pt x="10283" y="4079"/>
                    <a:pt x="10379" y="4079"/>
                  </a:cubicBezTo>
                  <a:cubicBezTo>
                    <a:pt x="10475" y="4079"/>
                    <a:pt x="10575" y="4063"/>
                    <a:pt x="10675" y="4029"/>
                  </a:cubicBezTo>
                  <a:cubicBezTo>
                    <a:pt x="10942" y="3929"/>
                    <a:pt x="11209" y="3829"/>
                    <a:pt x="11476" y="3762"/>
                  </a:cubicBezTo>
                  <a:cubicBezTo>
                    <a:pt x="11842" y="3662"/>
                    <a:pt x="12176" y="3396"/>
                    <a:pt x="12376" y="3062"/>
                  </a:cubicBezTo>
                  <a:lnTo>
                    <a:pt x="13644" y="660"/>
                  </a:lnTo>
                  <a:cubicBezTo>
                    <a:pt x="13703" y="511"/>
                    <a:pt x="13870" y="388"/>
                    <a:pt x="14048" y="388"/>
                  </a:cubicBezTo>
                  <a:close/>
                  <a:moveTo>
                    <a:pt x="14049" y="1"/>
                  </a:moveTo>
                  <a:cubicBezTo>
                    <a:pt x="13743" y="1"/>
                    <a:pt x="13442" y="185"/>
                    <a:pt x="13277" y="460"/>
                  </a:cubicBezTo>
                  <a:lnTo>
                    <a:pt x="12009" y="2895"/>
                  </a:lnTo>
                  <a:cubicBezTo>
                    <a:pt x="11876" y="3095"/>
                    <a:pt x="11642" y="3295"/>
                    <a:pt x="11375" y="3362"/>
                  </a:cubicBezTo>
                  <a:cubicBezTo>
                    <a:pt x="11075" y="3429"/>
                    <a:pt x="10808" y="3529"/>
                    <a:pt x="10508" y="3629"/>
                  </a:cubicBezTo>
                  <a:cubicBezTo>
                    <a:pt x="10475" y="3646"/>
                    <a:pt x="10441" y="3654"/>
                    <a:pt x="10408" y="3654"/>
                  </a:cubicBezTo>
                  <a:cubicBezTo>
                    <a:pt x="10375" y="3654"/>
                    <a:pt x="10341" y="3646"/>
                    <a:pt x="10308" y="3629"/>
                  </a:cubicBezTo>
                  <a:cubicBezTo>
                    <a:pt x="10241" y="3596"/>
                    <a:pt x="10175" y="3562"/>
                    <a:pt x="10175" y="3496"/>
                  </a:cubicBezTo>
                  <a:lnTo>
                    <a:pt x="9708" y="1961"/>
                  </a:lnTo>
                  <a:cubicBezTo>
                    <a:pt x="9674" y="1761"/>
                    <a:pt x="9541" y="1628"/>
                    <a:pt x="9341" y="1561"/>
                  </a:cubicBezTo>
                  <a:cubicBezTo>
                    <a:pt x="9294" y="1542"/>
                    <a:pt x="9245" y="1534"/>
                    <a:pt x="9195" y="1534"/>
                  </a:cubicBezTo>
                  <a:cubicBezTo>
                    <a:pt x="9065" y="1534"/>
                    <a:pt x="8927" y="1589"/>
                    <a:pt x="8807" y="1661"/>
                  </a:cubicBezTo>
                  <a:lnTo>
                    <a:pt x="6806" y="3262"/>
                  </a:lnTo>
                  <a:cubicBezTo>
                    <a:pt x="6505" y="3529"/>
                    <a:pt x="6339" y="3896"/>
                    <a:pt x="6339" y="4296"/>
                  </a:cubicBezTo>
                  <a:lnTo>
                    <a:pt x="6439" y="6231"/>
                  </a:lnTo>
                  <a:cubicBezTo>
                    <a:pt x="6439" y="6498"/>
                    <a:pt x="6339" y="6765"/>
                    <a:pt x="6172" y="6998"/>
                  </a:cubicBezTo>
                  <a:cubicBezTo>
                    <a:pt x="5838" y="7398"/>
                    <a:pt x="5538" y="7832"/>
                    <a:pt x="5238" y="8266"/>
                  </a:cubicBezTo>
                  <a:cubicBezTo>
                    <a:pt x="5071" y="8466"/>
                    <a:pt x="4837" y="8566"/>
                    <a:pt x="4604" y="8566"/>
                  </a:cubicBezTo>
                  <a:lnTo>
                    <a:pt x="3303" y="8499"/>
                  </a:lnTo>
                  <a:cubicBezTo>
                    <a:pt x="2903" y="8499"/>
                    <a:pt x="2536" y="8733"/>
                    <a:pt x="2336" y="9100"/>
                  </a:cubicBezTo>
                  <a:lnTo>
                    <a:pt x="1135" y="11835"/>
                  </a:lnTo>
                  <a:cubicBezTo>
                    <a:pt x="968" y="12202"/>
                    <a:pt x="1135" y="12635"/>
                    <a:pt x="1502" y="12802"/>
                  </a:cubicBezTo>
                  <a:lnTo>
                    <a:pt x="2569" y="13236"/>
                  </a:lnTo>
                  <a:cubicBezTo>
                    <a:pt x="2736" y="13336"/>
                    <a:pt x="2836" y="13536"/>
                    <a:pt x="2803" y="13736"/>
                  </a:cubicBezTo>
                  <a:cubicBezTo>
                    <a:pt x="2703" y="14170"/>
                    <a:pt x="2636" y="14604"/>
                    <a:pt x="2569" y="15071"/>
                  </a:cubicBezTo>
                  <a:cubicBezTo>
                    <a:pt x="2536" y="15337"/>
                    <a:pt x="2402" y="15604"/>
                    <a:pt x="2202" y="15804"/>
                  </a:cubicBezTo>
                  <a:lnTo>
                    <a:pt x="401" y="17472"/>
                  </a:lnTo>
                  <a:cubicBezTo>
                    <a:pt x="134" y="17772"/>
                    <a:pt x="1" y="18173"/>
                    <a:pt x="34" y="18540"/>
                  </a:cubicBezTo>
                  <a:lnTo>
                    <a:pt x="368" y="20508"/>
                  </a:lnTo>
                  <a:cubicBezTo>
                    <a:pt x="415" y="20791"/>
                    <a:pt x="663" y="20974"/>
                    <a:pt x="910" y="20974"/>
                  </a:cubicBezTo>
                  <a:cubicBezTo>
                    <a:pt x="1012" y="20974"/>
                    <a:pt x="1114" y="20943"/>
                    <a:pt x="1202" y="20875"/>
                  </a:cubicBezTo>
                  <a:lnTo>
                    <a:pt x="3003" y="19707"/>
                  </a:lnTo>
                  <a:cubicBezTo>
                    <a:pt x="3047" y="19674"/>
                    <a:pt x="3099" y="19659"/>
                    <a:pt x="3152" y="19659"/>
                  </a:cubicBezTo>
                  <a:cubicBezTo>
                    <a:pt x="3259" y="19659"/>
                    <a:pt x="3370" y="19718"/>
                    <a:pt x="3436" y="19807"/>
                  </a:cubicBezTo>
                  <a:cubicBezTo>
                    <a:pt x="3537" y="19974"/>
                    <a:pt x="3637" y="20107"/>
                    <a:pt x="3803" y="20274"/>
                  </a:cubicBezTo>
                  <a:cubicBezTo>
                    <a:pt x="3937" y="20441"/>
                    <a:pt x="4004" y="20675"/>
                    <a:pt x="3970" y="20908"/>
                  </a:cubicBezTo>
                  <a:lnTo>
                    <a:pt x="3036" y="23376"/>
                  </a:lnTo>
                  <a:cubicBezTo>
                    <a:pt x="2869" y="23743"/>
                    <a:pt x="3103" y="24177"/>
                    <a:pt x="3537" y="24244"/>
                  </a:cubicBezTo>
                  <a:lnTo>
                    <a:pt x="4871" y="24544"/>
                  </a:lnTo>
                  <a:lnTo>
                    <a:pt x="5038" y="24544"/>
                  </a:lnTo>
                  <a:cubicBezTo>
                    <a:pt x="5064" y="24546"/>
                    <a:pt x="5091" y="24548"/>
                    <a:pt x="5117" y="24548"/>
                  </a:cubicBezTo>
                  <a:cubicBezTo>
                    <a:pt x="5452" y="24548"/>
                    <a:pt x="5753" y="24353"/>
                    <a:pt x="5938" y="24044"/>
                  </a:cubicBezTo>
                  <a:lnTo>
                    <a:pt x="7172" y="21642"/>
                  </a:lnTo>
                  <a:cubicBezTo>
                    <a:pt x="7306" y="21408"/>
                    <a:pt x="7539" y="21242"/>
                    <a:pt x="7806" y="21175"/>
                  </a:cubicBezTo>
                  <a:cubicBezTo>
                    <a:pt x="8106" y="21108"/>
                    <a:pt x="8373" y="21008"/>
                    <a:pt x="8640" y="20875"/>
                  </a:cubicBezTo>
                  <a:cubicBezTo>
                    <a:pt x="8674" y="20858"/>
                    <a:pt x="8715" y="20850"/>
                    <a:pt x="8757" y="20850"/>
                  </a:cubicBezTo>
                  <a:cubicBezTo>
                    <a:pt x="8799" y="20850"/>
                    <a:pt x="8840" y="20858"/>
                    <a:pt x="8874" y="20875"/>
                  </a:cubicBezTo>
                  <a:cubicBezTo>
                    <a:pt x="8940" y="20908"/>
                    <a:pt x="8974" y="20975"/>
                    <a:pt x="9007" y="21041"/>
                  </a:cubicBezTo>
                  <a:lnTo>
                    <a:pt x="9474" y="22543"/>
                  </a:lnTo>
                  <a:cubicBezTo>
                    <a:pt x="9507" y="22743"/>
                    <a:pt x="9641" y="22909"/>
                    <a:pt x="9841" y="22976"/>
                  </a:cubicBezTo>
                  <a:cubicBezTo>
                    <a:pt x="9880" y="22984"/>
                    <a:pt x="9922" y="22988"/>
                    <a:pt x="9963" y="22988"/>
                  </a:cubicBezTo>
                  <a:cubicBezTo>
                    <a:pt x="10099" y="22988"/>
                    <a:pt x="10239" y="22945"/>
                    <a:pt x="10341" y="22843"/>
                  </a:cubicBezTo>
                  <a:lnTo>
                    <a:pt x="12376" y="21275"/>
                  </a:lnTo>
                  <a:cubicBezTo>
                    <a:pt x="12676" y="21008"/>
                    <a:pt x="12843" y="20641"/>
                    <a:pt x="12843" y="20241"/>
                  </a:cubicBezTo>
                  <a:lnTo>
                    <a:pt x="12710" y="18306"/>
                  </a:lnTo>
                  <a:cubicBezTo>
                    <a:pt x="12710" y="18039"/>
                    <a:pt x="12810" y="17772"/>
                    <a:pt x="12977" y="17539"/>
                  </a:cubicBezTo>
                  <a:cubicBezTo>
                    <a:pt x="13310" y="17139"/>
                    <a:pt x="13644" y="16738"/>
                    <a:pt x="13944" y="16271"/>
                  </a:cubicBezTo>
                  <a:cubicBezTo>
                    <a:pt x="14077" y="16071"/>
                    <a:pt x="14311" y="15971"/>
                    <a:pt x="14578" y="15971"/>
                  </a:cubicBezTo>
                  <a:lnTo>
                    <a:pt x="15879" y="16038"/>
                  </a:lnTo>
                  <a:cubicBezTo>
                    <a:pt x="16279" y="16038"/>
                    <a:pt x="16646" y="15804"/>
                    <a:pt x="16813" y="15437"/>
                  </a:cubicBezTo>
                  <a:lnTo>
                    <a:pt x="18047" y="12702"/>
                  </a:lnTo>
                  <a:cubicBezTo>
                    <a:pt x="18114" y="12535"/>
                    <a:pt x="18114" y="12335"/>
                    <a:pt x="18047" y="12135"/>
                  </a:cubicBezTo>
                  <a:cubicBezTo>
                    <a:pt x="17980" y="11968"/>
                    <a:pt x="17847" y="11802"/>
                    <a:pt x="17647" y="11735"/>
                  </a:cubicBezTo>
                  <a:lnTo>
                    <a:pt x="16613" y="11268"/>
                  </a:lnTo>
                  <a:cubicBezTo>
                    <a:pt x="16412" y="11168"/>
                    <a:pt x="16312" y="11001"/>
                    <a:pt x="16379" y="10801"/>
                  </a:cubicBezTo>
                  <a:cubicBezTo>
                    <a:pt x="16479" y="10367"/>
                    <a:pt x="16546" y="9900"/>
                    <a:pt x="16579" y="9467"/>
                  </a:cubicBezTo>
                  <a:cubicBezTo>
                    <a:pt x="16646" y="9166"/>
                    <a:pt x="16779" y="8899"/>
                    <a:pt x="16979" y="8699"/>
                  </a:cubicBezTo>
                  <a:lnTo>
                    <a:pt x="18714" y="7065"/>
                  </a:lnTo>
                  <a:cubicBezTo>
                    <a:pt x="18981" y="6798"/>
                    <a:pt x="19148" y="6398"/>
                    <a:pt x="19081" y="5997"/>
                  </a:cubicBezTo>
                  <a:lnTo>
                    <a:pt x="18747" y="4063"/>
                  </a:lnTo>
                  <a:cubicBezTo>
                    <a:pt x="18724" y="3779"/>
                    <a:pt x="18483" y="3596"/>
                    <a:pt x="18226" y="3596"/>
                  </a:cubicBezTo>
                  <a:cubicBezTo>
                    <a:pt x="18120" y="3596"/>
                    <a:pt x="18011" y="3627"/>
                    <a:pt x="17913" y="3696"/>
                  </a:cubicBezTo>
                  <a:lnTo>
                    <a:pt x="16112" y="4863"/>
                  </a:lnTo>
                  <a:cubicBezTo>
                    <a:pt x="16068" y="4885"/>
                    <a:pt x="16020" y="4897"/>
                    <a:pt x="15971" y="4897"/>
                  </a:cubicBezTo>
                  <a:cubicBezTo>
                    <a:pt x="15875" y="4897"/>
                    <a:pt x="15779" y="4852"/>
                    <a:pt x="15712" y="4763"/>
                  </a:cubicBezTo>
                  <a:cubicBezTo>
                    <a:pt x="15612" y="4596"/>
                    <a:pt x="15478" y="4430"/>
                    <a:pt x="15345" y="4296"/>
                  </a:cubicBezTo>
                  <a:cubicBezTo>
                    <a:pt x="15178" y="4129"/>
                    <a:pt x="15111" y="3896"/>
                    <a:pt x="15178" y="3662"/>
                  </a:cubicBezTo>
                  <a:lnTo>
                    <a:pt x="16079" y="1194"/>
                  </a:lnTo>
                  <a:cubicBezTo>
                    <a:pt x="16179" y="1027"/>
                    <a:pt x="16146" y="827"/>
                    <a:pt x="16045" y="660"/>
                  </a:cubicBezTo>
                  <a:cubicBezTo>
                    <a:pt x="15979" y="460"/>
                    <a:pt x="15812" y="360"/>
                    <a:pt x="15612" y="327"/>
                  </a:cubicBezTo>
                  <a:lnTo>
                    <a:pt x="14244" y="26"/>
                  </a:lnTo>
                  <a:cubicBezTo>
                    <a:pt x="14180" y="9"/>
                    <a:pt x="14115" y="1"/>
                    <a:pt x="14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1692850" y="3302150"/>
              <a:ext cx="634000" cy="807100"/>
            </a:xfrm>
            <a:custGeom>
              <a:rect b="b" l="l" r="r" t="t"/>
              <a:pathLst>
                <a:path extrusionOk="0" h="32284" w="25360">
                  <a:moveTo>
                    <a:pt x="6773" y="0"/>
                  </a:moveTo>
                  <a:cubicBezTo>
                    <a:pt x="2913" y="0"/>
                    <a:pt x="1" y="3158"/>
                    <a:pt x="3844" y="6631"/>
                  </a:cubicBezTo>
                  <a:cubicBezTo>
                    <a:pt x="8348" y="10734"/>
                    <a:pt x="16820" y="15705"/>
                    <a:pt x="18688" y="27913"/>
                  </a:cubicBezTo>
                  <a:lnTo>
                    <a:pt x="24826" y="32283"/>
                  </a:lnTo>
                  <a:cubicBezTo>
                    <a:pt x="24826" y="32283"/>
                    <a:pt x="25360" y="21509"/>
                    <a:pt x="21724" y="13403"/>
                  </a:cubicBezTo>
                  <a:cubicBezTo>
                    <a:pt x="18822" y="6932"/>
                    <a:pt x="13518" y="1661"/>
                    <a:pt x="8815" y="294"/>
                  </a:cubicBezTo>
                  <a:cubicBezTo>
                    <a:pt x="8126" y="93"/>
                    <a:pt x="7435" y="0"/>
                    <a:pt x="67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1692850" y="3302150"/>
              <a:ext cx="634000" cy="807100"/>
            </a:xfrm>
            <a:custGeom>
              <a:rect b="b" l="l" r="r" t="t"/>
              <a:pathLst>
                <a:path extrusionOk="0" h="32284" w="25360">
                  <a:moveTo>
                    <a:pt x="6773" y="0"/>
                  </a:moveTo>
                  <a:cubicBezTo>
                    <a:pt x="2913" y="0"/>
                    <a:pt x="1" y="3158"/>
                    <a:pt x="3844" y="6631"/>
                  </a:cubicBezTo>
                  <a:cubicBezTo>
                    <a:pt x="8348" y="10734"/>
                    <a:pt x="16820" y="15705"/>
                    <a:pt x="18688" y="27913"/>
                  </a:cubicBezTo>
                  <a:lnTo>
                    <a:pt x="24826" y="32283"/>
                  </a:lnTo>
                  <a:cubicBezTo>
                    <a:pt x="24826" y="32283"/>
                    <a:pt x="25360" y="21509"/>
                    <a:pt x="21724" y="13403"/>
                  </a:cubicBezTo>
                  <a:cubicBezTo>
                    <a:pt x="18822" y="6932"/>
                    <a:pt x="13518" y="1661"/>
                    <a:pt x="8815" y="294"/>
                  </a:cubicBezTo>
                  <a:cubicBezTo>
                    <a:pt x="8126" y="93"/>
                    <a:pt x="7435" y="0"/>
                    <a:pt x="67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1837900" y="3354225"/>
              <a:ext cx="394725" cy="574050"/>
            </a:xfrm>
            <a:custGeom>
              <a:rect b="b" l="l" r="r" t="t"/>
              <a:pathLst>
                <a:path extrusionOk="0" h="22962" w="15789">
                  <a:moveTo>
                    <a:pt x="396" y="1"/>
                  </a:moveTo>
                  <a:cubicBezTo>
                    <a:pt x="143" y="1"/>
                    <a:pt x="1" y="400"/>
                    <a:pt x="311" y="512"/>
                  </a:cubicBezTo>
                  <a:cubicBezTo>
                    <a:pt x="4714" y="2280"/>
                    <a:pt x="13554" y="9218"/>
                    <a:pt x="15255" y="22762"/>
                  </a:cubicBezTo>
                  <a:cubicBezTo>
                    <a:pt x="15288" y="22862"/>
                    <a:pt x="15388" y="22962"/>
                    <a:pt x="15522" y="22962"/>
                  </a:cubicBezTo>
                  <a:lnTo>
                    <a:pt x="15555" y="22962"/>
                  </a:lnTo>
                  <a:cubicBezTo>
                    <a:pt x="15722" y="22928"/>
                    <a:pt x="15788" y="22795"/>
                    <a:pt x="15788" y="22661"/>
                  </a:cubicBezTo>
                  <a:cubicBezTo>
                    <a:pt x="14121" y="8952"/>
                    <a:pt x="5081" y="1847"/>
                    <a:pt x="544" y="45"/>
                  </a:cubicBezTo>
                  <a:cubicBezTo>
                    <a:pt x="493" y="14"/>
                    <a:pt x="442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1680550" y="3704775"/>
              <a:ext cx="769725" cy="808575"/>
            </a:xfrm>
            <a:custGeom>
              <a:rect b="b" l="l" r="r" t="t"/>
              <a:pathLst>
                <a:path extrusionOk="0" h="32343" w="30789">
                  <a:moveTo>
                    <a:pt x="5359" y="1"/>
                  </a:moveTo>
                  <a:cubicBezTo>
                    <a:pt x="4884" y="1"/>
                    <a:pt x="4408" y="62"/>
                    <a:pt x="3936" y="200"/>
                  </a:cubicBezTo>
                  <a:cubicBezTo>
                    <a:pt x="1368" y="967"/>
                    <a:pt x="0" y="3803"/>
                    <a:pt x="1034" y="6338"/>
                  </a:cubicBezTo>
                  <a:cubicBezTo>
                    <a:pt x="1434" y="7339"/>
                    <a:pt x="2235" y="8172"/>
                    <a:pt x="2802" y="9140"/>
                  </a:cubicBezTo>
                  <a:cubicBezTo>
                    <a:pt x="3369" y="10074"/>
                    <a:pt x="3669" y="11175"/>
                    <a:pt x="3236" y="12209"/>
                  </a:cubicBezTo>
                  <a:cubicBezTo>
                    <a:pt x="2935" y="12976"/>
                    <a:pt x="2368" y="13543"/>
                    <a:pt x="2102" y="14344"/>
                  </a:cubicBezTo>
                  <a:cubicBezTo>
                    <a:pt x="1434" y="16378"/>
                    <a:pt x="1801" y="18213"/>
                    <a:pt x="3836" y="19280"/>
                  </a:cubicBezTo>
                  <a:cubicBezTo>
                    <a:pt x="5971" y="20381"/>
                    <a:pt x="9307" y="19547"/>
                    <a:pt x="10374" y="22216"/>
                  </a:cubicBezTo>
                  <a:cubicBezTo>
                    <a:pt x="10808" y="23250"/>
                    <a:pt x="10808" y="24384"/>
                    <a:pt x="11008" y="25451"/>
                  </a:cubicBezTo>
                  <a:cubicBezTo>
                    <a:pt x="11475" y="27586"/>
                    <a:pt x="12709" y="29488"/>
                    <a:pt x="14510" y="30755"/>
                  </a:cubicBezTo>
                  <a:cubicBezTo>
                    <a:pt x="15958" y="31780"/>
                    <a:pt x="17677" y="32342"/>
                    <a:pt x="19448" y="32342"/>
                  </a:cubicBezTo>
                  <a:cubicBezTo>
                    <a:pt x="19636" y="32342"/>
                    <a:pt x="19825" y="32336"/>
                    <a:pt x="20014" y="32323"/>
                  </a:cubicBezTo>
                  <a:cubicBezTo>
                    <a:pt x="22916" y="32023"/>
                    <a:pt x="25618" y="29788"/>
                    <a:pt x="27553" y="27720"/>
                  </a:cubicBezTo>
                  <a:cubicBezTo>
                    <a:pt x="28554" y="26686"/>
                    <a:pt x="29321" y="25451"/>
                    <a:pt x="29821" y="24084"/>
                  </a:cubicBezTo>
                  <a:cubicBezTo>
                    <a:pt x="30488" y="22116"/>
                    <a:pt x="30789" y="20014"/>
                    <a:pt x="29955" y="18046"/>
                  </a:cubicBezTo>
                  <a:cubicBezTo>
                    <a:pt x="29288" y="16445"/>
                    <a:pt x="28087" y="15177"/>
                    <a:pt x="26519" y="14410"/>
                  </a:cubicBezTo>
                  <a:cubicBezTo>
                    <a:pt x="25985" y="14143"/>
                    <a:pt x="25418" y="13943"/>
                    <a:pt x="24884" y="13643"/>
                  </a:cubicBezTo>
                  <a:cubicBezTo>
                    <a:pt x="24351" y="13376"/>
                    <a:pt x="23917" y="12909"/>
                    <a:pt x="23717" y="12342"/>
                  </a:cubicBezTo>
                  <a:cubicBezTo>
                    <a:pt x="23584" y="11742"/>
                    <a:pt x="23584" y="11108"/>
                    <a:pt x="23750" y="10507"/>
                  </a:cubicBezTo>
                  <a:cubicBezTo>
                    <a:pt x="24017" y="8973"/>
                    <a:pt x="23950" y="7339"/>
                    <a:pt x="23183" y="5971"/>
                  </a:cubicBezTo>
                  <a:cubicBezTo>
                    <a:pt x="22376" y="4529"/>
                    <a:pt x="21095" y="4035"/>
                    <a:pt x="19599" y="4035"/>
                  </a:cubicBezTo>
                  <a:cubicBezTo>
                    <a:pt x="19365" y="4035"/>
                    <a:pt x="19125" y="4047"/>
                    <a:pt x="18880" y="4070"/>
                  </a:cubicBezTo>
                  <a:cubicBezTo>
                    <a:pt x="18501" y="4108"/>
                    <a:pt x="18115" y="4128"/>
                    <a:pt x="17728" y="4128"/>
                  </a:cubicBezTo>
                  <a:cubicBezTo>
                    <a:pt x="16787" y="4128"/>
                    <a:pt x="15832" y="4015"/>
                    <a:pt x="14911" y="3803"/>
                  </a:cubicBezTo>
                  <a:cubicBezTo>
                    <a:pt x="13009" y="3369"/>
                    <a:pt x="11341" y="2202"/>
                    <a:pt x="9607" y="1268"/>
                  </a:cubicBezTo>
                  <a:cubicBezTo>
                    <a:pt x="8295" y="587"/>
                    <a:pt x="6831" y="1"/>
                    <a:pt x="53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865675" y="4039175"/>
              <a:ext cx="298350" cy="54500"/>
            </a:xfrm>
            <a:custGeom>
              <a:rect b="b" l="l" r="r" t="t"/>
              <a:pathLst>
                <a:path extrusionOk="0" h="2180" w="11934">
                  <a:moveTo>
                    <a:pt x="4990" y="0"/>
                  </a:moveTo>
                  <a:cubicBezTo>
                    <a:pt x="2116" y="0"/>
                    <a:pt x="187" y="901"/>
                    <a:pt x="167" y="901"/>
                  </a:cubicBezTo>
                  <a:cubicBezTo>
                    <a:pt x="34" y="934"/>
                    <a:pt x="0" y="1101"/>
                    <a:pt x="34" y="1201"/>
                  </a:cubicBezTo>
                  <a:cubicBezTo>
                    <a:pt x="67" y="1301"/>
                    <a:pt x="134" y="1334"/>
                    <a:pt x="234" y="1368"/>
                  </a:cubicBezTo>
                  <a:cubicBezTo>
                    <a:pt x="267" y="1368"/>
                    <a:pt x="334" y="1368"/>
                    <a:pt x="367" y="1334"/>
                  </a:cubicBezTo>
                  <a:cubicBezTo>
                    <a:pt x="407" y="1315"/>
                    <a:pt x="2247" y="460"/>
                    <a:pt x="4989" y="460"/>
                  </a:cubicBezTo>
                  <a:cubicBezTo>
                    <a:pt x="6834" y="460"/>
                    <a:pt x="9087" y="847"/>
                    <a:pt x="11475" y="2135"/>
                  </a:cubicBezTo>
                  <a:cubicBezTo>
                    <a:pt x="11506" y="2166"/>
                    <a:pt x="11540" y="2180"/>
                    <a:pt x="11574" y="2180"/>
                  </a:cubicBezTo>
                  <a:cubicBezTo>
                    <a:pt x="11755" y="2180"/>
                    <a:pt x="11934" y="1791"/>
                    <a:pt x="11709" y="1735"/>
                  </a:cubicBezTo>
                  <a:cubicBezTo>
                    <a:pt x="9240" y="400"/>
                    <a:pt x="6905" y="0"/>
                    <a:pt x="4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1815275" y="3777950"/>
              <a:ext cx="459875" cy="621500"/>
            </a:xfrm>
            <a:custGeom>
              <a:rect b="b" l="l" r="r" t="t"/>
              <a:pathLst>
                <a:path extrusionOk="0" h="24860" w="18395">
                  <a:moveTo>
                    <a:pt x="352" y="0"/>
                  </a:moveTo>
                  <a:cubicBezTo>
                    <a:pt x="124" y="0"/>
                    <a:pt x="1" y="320"/>
                    <a:pt x="215" y="442"/>
                  </a:cubicBezTo>
                  <a:cubicBezTo>
                    <a:pt x="7153" y="3411"/>
                    <a:pt x="17527" y="14319"/>
                    <a:pt x="17928" y="24626"/>
                  </a:cubicBezTo>
                  <a:cubicBezTo>
                    <a:pt x="17957" y="24742"/>
                    <a:pt x="18036" y="24833"/>
                    <a:pt x="18144" y="24833"/>
                  </a:cubicBezTo>
                  <a:cubicBezTo>
                    <a:pt x="18160" y="24833"/>
                    <a:pt x="18177" y="24831"/>
                    <a:pt x="18195" y="24826"/>
                  </a:cubicBezTo>
                  <a:lnTo>
                    <a:pt x="18195" y="24859"/>
                  </a:lnTo>
                  <a:cubicBezTo>
                    <a:pt x="18295" y="24859"/>
                    <a:pt x="18395" y="24759"/>
                    <a:pt x="18395" y="24626"/>
                  </a:cubicBezTo>
                  <a:cubicBezTo>
                    <a:pt x="17961" y="14152"/>
                    <a:pt x="7454" y="3044"/>
                    <a:pt x="415" y="8"/>
                  </a:cubicBezTo>
                  <a:cubicBezTo>
                    <a:pt x="393" y="3"/>
                    <a:pt x="372" y="0"/>
                    <a:pt x="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2363525" y="708925"/>
              <a:ext cx="1378500" cy="3899225"/>
            </a:xfrm>
            <a:custGeom>
              <a:rect b="b" l="l" r="r" t="t"/>
              <a:pathLst>
                <a:path extrusionOk="0" h="155969" w="55140">
                  <a:moveTo>
                    <a:pt x="51639" y="11182"/>
                  </a:moveTo>
                  <a:cubicBezTo>
                    <a:pt x="52160" y="11182"/>
                    <a:pt x="52638" y="11609"/>
                    <a:pt x="52638" y="12190"/>
                  </a:cubicBezTo>
                  <a:lnTo>
                    <a:pt x="52638" y="113863"/>
                  </a:lnTo>
                  <a:cubicBezTo>
                    <a:pt x="52638" y="114830"/>
                    <a:pt x="51971" y="115431"/>
                    <a:pt x="51137" y="115898"/>
                  </a:cubicBezTo>
                  <a:lnTo>
                    <a:pt x="3837" y="143217"/>
                  </a:lnTo>
                  <a:cubicBezTo>
                    <a:pt x="3593" y="143354"/>
                    <a:pt x="3364" y="143419"/>
                    <a:pt x="3161" y="143419"/>
                  </a:cubicBezTo>
                  <a:cubicBezTo>
                    <a:pt x="2670" y="143419"/>
                    <a:pt x="2336" y="143035"/>
                    <a:pt x="2336" y="142350"/>
                  </a:cubicBezTo>
                  <a:lnTo>
                    <a:pt x="2336" y="41211"/>
                  </a:lnTo>
                  <a:cubicBezTo>
                    <a:pt x="2336" y="40144"/>
                    <a:pt x="2903" y="39176"/>
                    <a:pt x="3837" y="38642"/>
                  </a:cubicBezTo>
                  <a:lnTo>
                    <a:pt x="51137" y="11323"/>
                  </a:lnTo>
                  <a:cubicBezTo>
                    <a:pt x="51299" y="11226"/>
                    <a:pt x="51471" y="11182"/>
                    <a:pt x="51639" y="11182"/>
                  </a:cubicBezTo>
                  <a:close/>
                  <a:moveTo>
                    <a:pt x="54198" y="0"/>
                  </a:moveTo>
                  <a:cubicBezTo>
                    <a:pt x="53961" y="0"/>
                    <a:pt x="53692" y="80"/>
                    <a:pt x="53405" y="248"/>
                  </a:cubicBezTo>
                  <a:lnTo>
                    <a:pt x="1735" y="30070"/>
                  </a:lnTo>
                  <a:cubicBezTo>
                    <a:pt x="701" y="30737"/>
                    <a:pt x="67" y="31838"/>
                    <a:pt x="1" y="33072"/>
                  </a:cubicBezTo>
                  <a:lnTo>
                    <a:pt x="1" y="154726"/>
                  </a:lnTo>
                  <a:cubicBezTo>
                    <a:pt x="1" y="155507"/>
                    <a:pt x="403" y="155969"/>
                    <a:pt x="971" y="155969"/>
                  </a:cubicBezTo>
                  <a:cubicBezTo>
                    <a:pt x="1204" y="155969"/>
                    <a:pt x="1464" y="155891"/>
                    <a:pt x="1735" y="155726"/>
                  </a:cubicBezTo>
                  <a:lnTo>
                    <a:pt x="53405" y="125905"/>
                  </a:lnTo>
                  <a:cubicBezTo>
                    <a:pt x="54406" y="125238"/>
                    <a:pt x="55073" y="124104"/>
                    <a:pt x="55140" y="122869"/>
                  </a:cubicBezTo>
                  <a:lnTo>
                    <a:pt x="55140" y="1249"/>
                  </a:lnTo>
                  <a:cubicBezTo>
                    <a:pt x="55140" y="451"/>
                    <a:pt x="54760" y="0"/>
                    <a:pt x="541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2363525" y="708925"/>
              <a:ext cx="1378500" cy="3899225"/>
            </a:xfrm>
            <a:custGeom>
              <a:rect b="b" l="l" r="r" t="t"/>
              <a:pathLst>
                <a:path extrusionOk="0" h="155969" w="55140">
                  <a:moveTo>
                    <a:pt x="51639" y="11182"/>
                  </a:moveTo>
                  <a:cubicBezTo>
                    <a:pt x="52160" y="11182"/>
                    <a:pt x="52638" y="11609"/>
                    <a:pt x="52638" y="12190"/>
                  </a:cubicBezTo>
                  <a:lnTo>
                    <a:pt x="52638" y="113863"/>
                  </a:lnTo>
                  <a:cubicBezTo>
                    <a:pt x="52638" y="114830"/>
                    <a:pt x="51971" y="115431"/>
                    <a:pt x="51137" y="115898"/>
                  </a:cubicBezTo>
                  <a:lnTo>
                    <a:pt x="3837" y="143217"/>
                  </a:lnTo>
                  <a:cubicBezTo>
                    <a:pt x="3593" y="143354"/>
                    <a:pt x="3364" y="143419"/>
                    <a:pt x="3161" y="143419"/>
                  </a:cubicBezTo>
                  <a:cubicBezTo>
                    <a:pt x="2670" y="143419"/>
                    <a:pt x="2336" y="143035"/>
                    <a:pt x="2336" y="142350"/>
                  </a:cubicBezTo>
                  <a:lnTo>
                    <a:pt x="2336" y="41211"/>
                  </a:lnTo>
                  <a:cubicBezTo>
                    <a:pt x="2336" y="40144"/>
                    <a:pt x="2903" y="39176"/>
                    <a:pt x="3837" y="38642"/>
                  </a:cubicBezTo>
                  <a:lnTo>
                    <a:pt x="51137" y="11323"/>
                  </a:lnTo>
                  <a:cubicBezTo>
                    <a:pt x="51299" y="11226"/>
                    <a:pt x="51471" y="11182"/>
                    <a:pt x="51639" y="11182"/>
                  </a:cubicBezTo>
                  <a:close/>
                  <a:moveTo>
                    <a:pt x="54198" y="0"/>
                  </a:moveTo>
                  <a:cubicBezTo>
                    <a:pt x="53961" y="0"/>
                    <a:pt x="53692" y="80"/>
                    <a:pt x="53405" y="248"/>
                  </a:cubicBezTo>
                  <a:lnTo>
                    <a:pt x="1735" y="30070"/>
                  </a:lnTo>
                  <a:cubicBezTo>
                    <a:pt x="701" y="30737"/>
                    <a:pt x="67" y="31838"/>
                    <a:pt x="1" y="33072"/>
                  </a:cubicBezTo>
                  <a:lnTo>
                    <a:pt x="1" y="154726"/>
                  </a:lnTo>
                  <a:cubicBezTo>
                    <a:pt x="1" y="155507"/>
                    <a:pt x="403" y="155969"/>
                    <a:pt x="971" y="155969"/>
                  </a:cubicBezTo>
                  <a:cubicBezTo>
                    <a:pt x="1204" y="155969"/>
                    <a:pt x="1464" y="155891"/>
                    <a:pt x="1735" y="155726"/>
                  </a:cubicBezTo>
                  <a:lnTo>
                    <a:pt x="53405" y="125905"/>
                  </a:lnTo>
                  <a:cubicBezTo>
                    <a:pt x="54406" y="125238"/>
                    <a:pt x="55073" y="124104"/>
                    <a:pt x="55140" y="122869"/>
                  </a:cubicBezTo>
                  <a:lnTo>
                    <a:pt x="55140" y="1249"/>
                  </a:lnTo>
                  <a:cubicBezTo>
                    <a:pt x="55140" y="451"/>
                    <a:pt x="54760" y="0"/>
                    <a:pt x="541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2421900" y="988450"/>
              <a:ext cx="1257600" cy="3305950"/>
            </a:xfrm>
            <a:custGeom>
              <a:rect b="b" l="l" r="r" t="t"/>
              <a:pathLst>
                <a:path extrusionOk="0" h="132238" w="50304">
                  <a:moveTo>
                    <a:pt x="49304" y="1"/>
                  </a:moveTo>
                  <a:cubicBezTo>
                    <a:pt x="49136" y="1"/>
                    <a:pt x="48964" y="45"/>
                    <a:pt x="48802" y="142"/>
                  </a:cubicBezTo>
                  <a:lnTo>
                    <a:pt x="1502" y="27461"/>
                  </a:lnTo>
                  <a:cubicBezTo>
                    <a:pt x="568" y="27995"/>
                    <a:pt x="1" y="28963"/>
                    <a:pt x="1" y="30030"/>
                  </a:cubicBezTo>
                  <a:lnTo>
                    <a:pt x="1" y="131169"/>
                  </a:lnTo>
                  <a:cubicBezTo>
                    <a:pt x="1" y="131854"/>
                    <a:pt x="335" y="132238"/>
                    <a:pt x="826" y="132238"/>
                  </a:cubicBezTo>
                  <a:cubicBezTo>
                    <a:pt x="1029" y="132238"/>
                    <a:pt x="1258" y="132173"/>
                    <a:pt x="1502" y="132036"/>
                  </a:cubicBezTo>
                  <a:lnTo>
                    <a:pt x="48802" y="104717"/>
                  </a:lnTo>
                  <a:cubicBezTo>
                    <a:pt x="49636" y="104250"/>
                    <a:pt x="50303" y="103649"/>
                    <a:pt x="50303" y="102682"/>
                  </a:cubicBezTo>
                  <a:lnTo>
                    <a:pt x="50303" y="1009"/>
                  </a:lnTo>
                  <a:cubicBezTo>
                    <a:pt x="50303" y="428"/>
                    <a:pt x="49825" y="1"/>
                    <a:pt x="493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421900" y="988450"/>
              <a:ext cx="1257600" cy="3305950"/>
            </a:xfrm>
            <a:custGeom>
              <a:rect b="b" l="l" r="r" t="t"/>
              <a:pathLst>
                <a:path extrusionOk="0" h="132238" w="50304">
                  <a:moveTo>
                    <a:pt x="49304" y="1"/>
                  </a:moveTo>
                  <a:cubicBezTo>
                    <a:pt x="49136" y="1"/>
                    <a:pt x="48964" y="45"/>
                    <a:pt x="48802" y="142"/>
                  </a:cubicBezTo>
                  <a:lnTo>
                    <a:pt x="1502" y="27461"/>
                  </a:lnTo>
                  <a:cubicBezTo>
                    <a:pt x="568" y="27995"/>
                    <a:pt x="1" y="28963"/>
                    <a:pt x="1" y="30030"/>
                  </a:cubicBezTo>
                  <a:lnTo>
                    <a:pt x="1" y="131169"/>
                  </a:lnTo>
                  <a:cubicBezTo>
                    <a:pt x="1" y="131854"/>
                    <a:pt x="335" y="132238"/>
                    <a:pt x="826" y="132238"/>
                  </a:cubicBezTo>
                  <a:cubicBezTo>
                    <a:pt x="1029" y="132238"/>
                    <a:pt x="1258" y="132173"/>
                    <a:pt x="1502" y="132036"/>
                  </a:cubicBezTo>
                  <a:lnTo>
                    <a:pt x="48802" y="104717"/>
                  </a:lnTo>
                  <a:cubicBezTo>
                    <a:pt x="49636" y="104250"/>
                    <a:pt x="50303" y="103649"/>
                    <a:pt x="50303" y="102682"/>
                  </a:cubicBezTo>
                  <a:lnTo>
                    <a:pt x="50303" y="1009"/>
                  </a:lnTo>
                  <a:cubicBezTo>
                    <a:pt x="50303" y="428"/>
                    <a:pt x="49825" y="1"/>
                    <a:pt x="49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2421900" y="2890850"/>
              <a:ext cx="1242575" cy="1403550"/>
            </a:xfrm>
            <a:custGeom>
              <a:rect b="b" l="l" r="r" t="t"/>
              <a:pathLst>
                <a:path extrusionOk="0" h="56142" w="49703">
                  <a:moveTo>
                    <a:pt x="1" y="0"/>
                  </a:moveTo>
                  <a:lnTo>
                    <a:pt x="1" y="55073"/>
                  </a:lnTo>
                  <a:cubicBezTo>
                    <a:pt x="1" y="55758"/>
                    <a:pt x="335" y="56142"/>
                    <a:pt x="826" y="56142"/>
                  </a:cubicBezTo>
                  <a:cubicBezTo>
                    <a:pt x="1029" y="56142"/>
                    <a:pt x="1258" y="56077"/>
                    <a:pt x="1502" y="55940"/>
                  </a:cubicBezTo>
                  <a:lnTo>
                    <a:pt x="48802" y="28621"/>
                  </a:lnTo>
                  <a:cubicBezTo>
                    <a:pt x="49102" y="28454"/>
                    <a:pt x="49402" y="28220"/>
                    <a:pt x="49703" y="2798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2421900" y="2890850"/>
              <a:ext cx="1242575" cy="1403550"/>
            </a:xfrm>
            <a:custGeom>
              <a:rect b="b" l="l" r="r" t="t"/>
              <a:pathLst>
                <a:path extrusionOk="0" h="56142" w="49703">
                  <a:moveTo>
                    <a:pt x="1" y="0"/>
                  </a:moveTo>
                  <a:lnTo>
                    <a:pt x="1" y="55073"/>
                  </a:lnTo>
                  <a:cubicBezTo>
                    <a:pt x="1" y="55758"/>
                    <a:pt x="335" y="56142"/>
                    <a:pt x="826" y="56142"/>
                  </a:cubicBezTo>
                  <a:cubicBezTo>
                    <a:pt x="1029" y="56142"/>
                    <a:pt x="1258" y="56077"/>
                    <a:pt x="1502" y="55940"/>
                  </a:cubicBezTo>
                  <a:lnTo>
                    <a:pt x="48802" y="28621"/>
                  </a:lnTo>
                  <a:cubicBezTo>
                    <a:pt x="49102" y="28454"/>
                    <a:pt x="49402" y="28220"/>
                    <a:pt x="49703" y="2798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2421900" y="1025350"/>
              <a:ext cx="1161700" cy="3185625"/>
            </a:xfrm>
            <a:custGeom>
              <a:rect b="b" l="l" r="r" t="t"/>
              <a:pathLst>
                <a:path extrusionOk="0" h="127425" w="46468">
                  <a:moveTo>
                    <a:pt x="46467" y="0"/>
                  </a:moveTo>
                  <a:lnTo>
                    <a:pt x="1502" y="25985"/>
                  </a:lnTo>
                  <a:cubicBezTo>
                    <a:pt x="568" y="26519"/>
                    <a:pt x="1" y="27487"/>
                    <a:pt x="1" y="28554"/>
                  </a:cubicBezTo>
                  <a:lnTo>
                    <a:pt x="1" y="127425"/>
                  </a:lnTo>
                  <a:lnTo>
                    <a:pt x="44966" y="101473"/>
                  </a:lnTo>
                  <a:cubicBezTo>
                    <a:pt x="45800" y="101006"/>
                    <a:pt x="46467" y="100372"/>
                    <a:pt x="46467" y="99438"/>
                  </a:cubicBezTo>
                  <a:lnTo>
                    <a:pt x="4646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2225925" y="1413950"/>
              <a:ext cx="175975" cy="3198525"/>
            </a:xfrm>
            <a:custGeom>
              <a:rect b="b" l="l" r="r" t="t"/>
              <a:pathLst>
                <a:path extrusionOk="0" h="127941" w="7039">
                  <a:moveTo>
                    <a:pt x="7039" y="127625"/>
                  </a:moveTo>
                  <a:lnTo>
                    <a:pt x="7039" y="127625"/>
                  </a:lnTo>
                  <a:cubicBezTo>
                    <a:pt x="6994" y="127645"/>
                    <a:pt x="6949" y="127664"/>
                    <a:pt x="6904" y="127681"/>
                  </a:cubicBezTo>
                  <a:lnTo>
                    <a:pt x="6904" y="127681"/>
                  </a:lnTo>
                  <a:cubicBezTo>
                    <a:pt x="6948" y="127665"/>
                    <a:pt x="6993" y="127646"/>
                    <a:pt x="7039" y="127625"/>
                  </a:cubicBezTo>
                  <a:close/>
                  <a:moveTo>
                    <a:pt x="534" y="1"/>
                  </a:moveTo>
                  <a:cubicBezTo>
                    <a:pt x="434" y="134"/>
                    <a:pt x="368" y="268"/>
                    <a:pt x="301" y="401"/>
                  </a:cubicBezTo>
                  <a:cubicBezTo>
                    <a:pt x="134" y="801"/>
                    <a:pt x="1" y="1268"/>
                    <a:pt x="1" y="1702"/>
                  </a:cubicBezTo>
                  <a:lnTo>
                    <a:pt x="1" y="123356"/>
                  </a:lnTo>
                  <a:cubicBezTo>
                    <a:pt x="67" y="124590"/>
                    <a:pt x="734" y="125691"/>
                    <a:pt x="1769" y="126358"/>
                  </a:cubicBezTo>
                  <a:lnTo>
                    <a:pt x="3770" y="127525"/>
                  </a:lnTo>
                  <a:cubicBezTo>
                    <a:pt x="4313" y="127797"/>
                    <a:pt x="4916" y="127941"/>
                    <a:pt x="5523" y="127941"/>
                  </a:cubicBezTo>
                  <a:cubicBezTo>
                    <a:pt x="5988" y="127941"/>
                    <a:pt x="6456" y="127857"/>
                    <a:pt x="6904" y="127681"/>
                  </a:cubicBezTo>
                  <a:lnTo>
                    <a:pt x="6904" y="127681"/>
                  </a:lnTo>
                  <a:cubicBezTo>
                    <a:pt x="6745" y="127740"/>
                    <a:pt x="6594" y="127768"/>
                    <a:pt x="6454" y="127768"/>
                  </a:cubicBezTo>
                  <a:cubicBezTo>
                    <a:pt x="5889" y="127768"/>
                    <a:pt x="5505" y="127310"/>
                    <a:pt x="5505" y="126525"/>
                  </a:cubicBezTo>
                  <a:lnTo>
                    <a:pt x="5505" y="4871"/>
                  </a:lnTo>
                  <a:cubicBezTo>
                    <a:pt x="5505" y="4504"/>
                    <a:pt x="5571" y="4137"/>
                    <a:pt x="5705" y="3803"/>
                  </a:cubicBezTo>
                  <a:cubicBezTo>
                    <a:pt x="5805" y="3570"/>
                    <a:pt x="5905" y="3370"/>
                    <a:pt x="6005" y="3170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2225925" y="1413950"/>
              <a:ext cx="175975" cy="3198525"/>
            </a:xfrm>
            <a:custGeom>
              <a:rect b="b" l="l" r="r" t="t"/>
              <a:pathLst>
                <a:path extrusionOk="0" h="127941" w="7039">
                  <a:moveTo>
                    <a:pt x="7039" y="127625"/>
                  </a:moveTo>
                  <a:lnTo>
                    <a:pt x="7039" y="127625"/>
                  </a:lnTo>
                  <a:cubicBezTo>
                    <a:pt x="6994" y="127645"/>
                    <a:pt x="6949" y="127664"/>
                    <a:pt x="6904" y="127681"/>
                  </a:cubicBezTo>
                  <a:lnTo>
                    <a:pt x="6904" y="127681"/>
                  </a:lnTo>
                  <a:cubicBezTo>
                    <a:pt x="6948" y="127665"/>
                    <a:pt x="6993" y="127646"/>
                    <a:pt x="7039" y="127625"/>
                  </a:cubicBezTo>
                  <a:close/>
                  <a:moveTo>
                    <a:pt x="534" y="1"/>
                  </a:moveTo>
                  <a:cubicBezTo>
                    <a:pt x="434" y="134"/>
                    <a:pt x="368" y="268"/>
                    <a:pt x="301" y="401"/>
                  </a:cubicBezTo>
                  <a:cubicBezTo>
                    <a:pt x="134" y="801"/>
                    <a:pt x="1" y="1268"/>
                    <a:pt x="1" y="1702"/>
                  </a:cubicBezTo>
                  <a:lnTo>
                    <a:pt x="1" y="123356"/>
                  </a:lnTo>
                  <a:cubicBezTo>
                    <a:pt x="67" y="124590"/>
                    <a:pt x="734" y="125691"/>
                    <a:pt x="1769" y="126358"/>
                  </a:cubicBezTo>
                  <a:lnTo>
                    <a:pt x="3770" y="127525"/>
                  </a:lnTo>
                  <a:cubicBezTo>
                    <a:pt x="4313" y="127797"/>
                    <a:pt x="4916" y="127941"/>
                    <a:pt x="5523" y="127941"/>
                  </a:cubicBezTo>
                  <a:cubicBezTo>
                    <a:pt x="5988" y="127941"/>
                    <a:pt x="6456" y="127857"/>
                    <a:pt x="6904" y="127681"/>
                  </a:cubicBezTo>
                  <a:lnTo>
                    <a:pt x="6904" y="127681"/>
                  </a:lnTo>
                  <a:cubicBezTo>
                    <a:pt x="6745" y="127740"/>
                    <a:pt x="6594" y="127768"/>
                    <a:pt x="6454" y="127768"/>
                  </a:cubicBezTo>
                  <a:cubicBezTo>
                    <a:pt x="5889" y="127768"/>
                    <a:pt x="5505" y="127310"/>
                    <a:pt x="5505" y="126525"/>
                  </a:cubicBezTo>
                  <a:lnTo>
                    <a:pt x="5505" y="4871"/>
                  </a:lnTo>
                  <a:cubicBezTo>
                    <a:pt x="5505" y="4504"/>
                    <a:pt x="5571" y="4137"/>
                    <a:pt x="5705" y="3803"/>
                  </a:cubicBezTo>
                  <a:cubicBezTo>
                    <a:pt x="5805" y="3570"/>
                    <a:pt x="5905" y="3370"/>
                    <a:pt x="6005" y="3170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2983125" y="3992475"/>
              <a:ext cx="139300" cy="189325"/>
            </a:xfrm>
            <a:custGeom>
              <a:rect b="b" l="l" r="r" t="t"/>
              <a:pathLst>
                <a:path extrusionOk="0" h="7573" w="5572">
                  <a:moveTo>
                    <a:pt x="4337" y="0"/>
                  </a:moveTo>
                  <a:cubicBezTo>
                    <a:pt x="3904" y="34"/>
                    <a:pt x="3470" y="167"/>
                    <a:pt x="3103" y="400"/>
                  </a:cubicBezTo>
                  <a:cubicBezTo>
                    <a:pt x="1435" y="1368"/>
                    <a:pt x="1" y="3836"/>
                    <a:pt x="1" y="5771"/>
                  </a:cubicBezTo>
                  <a:cubicBezTo>
                    <a:pt x="1" y="6338"/>
                    <a:pt x="134" y="7572"/>
                    <a:pt x="1268" y="7572"/>
                  </a:cubicBezTo>
                  <a:cubicBezTo>
                    <a:pt x="1669" y="7539"/>
                    <a:pt x="2102" y="7405"/>
                    <a:pt x="2469" y="7205"/>
                  </a:cubicBezTo>
                  <a:cubicBezTo>
                    <a:pt x="4137" y="6205"/>
                    <a:pt x="5572" y="3736"/>
                    <a:pt x="5572" y="1801"/>
                  </a:cubicBezTo>
                  <a:cubicBezTo>
                    <a:pt x="5572" y="1268"/>
                    <a:pt x="5438" y="0"/>
                    <a:pt x="433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3030675" y="1133325"/>
              <a:ext cx="41725" cy="55075"/>
            </a:xfrm>
            <a:custGeom>
              <a:rect b="b" l="l" r="r" t="t"/>
              <a:pathLst>
                <a:path extrusionOk="0" h="2203" w="1669">
                  <a:moveTo>
                    <a:pt x="1229" y="1"/>
                  </a:moveTo>
                  <a:cubicBezTo>
                    <a:pt x="1115" y="1"/>
                    <a:pt x="982" y="39"/>
                    <a:pt x="834" y="118"/>
                  </a:cubicBezTo>
                  <a:cubicBezTo>
                    <a:pt x="334" y="451"/>
                    <a:pt x="34" y="985"/>
                    <a:pt x="0" y="1585"/>
                  </a:cubicBezTo>
                  <a:cubicBezTo>
                    <a:pt x="0" y="1985"/>
                    <a:pt x="183" y="2203"/>
                    <a:pt x="454" y="2203"/>
                  </a:cubicBezTo>
                  <a:cubicBezTo>
                    <a:pt x="567" y="2203"/>
                    <a:pt x="696" y="2165"/>
                    <a:pt x="834" y="2086"/>
                  </a:cubicBezTo>
                  <a:cubicBezTo>
                    <a:pt x="1335" y="1752"/>
                    <a:pt x="1668" y="1219"/>
                    <a:pt x="1668" y="618"/>
                  </a:cubicBezTo>
                  <a:cubicBezTo>
                    <a:pt x="1668" y="218"/>
                    <a:pt x="1502" y="1"/>
                    <a:pt x="1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2894750" y="1313925"/>
              <a:ext cx="38375" cy="48300"/>
            </a:xfrm>
            <a:custGeom>
              <a:rect b="b" l="l" r="r" t="t"/>
              <a:pathLst>
                <a:path extrusionOk="0" h="1932" w="1535">
                  <a:moveTo>
                    <a:pt x="1112" y="0"/>
                  </a:moveTo>
                  <a:cubicBezTo>
                    <a:pt x="1009" y="0"/>
                    <a:pt x="892" y="32"/>
                    <a:pt x="767" y="99"/>
                  </a:cubicBezTo>
                  <a:cubicBezTo>
                    <a:pt x="334" y="399"/>
                    <a:pt x="33" y="866"/>
                    <a:pt x="0" y="1400"/>
                  </a:cubicBezTo>
                  <a:cubicBezTo>
                    <a:pt x="0" y="1734"/>
                    <a:pt x="188" y="1931"/>
                    <a:pt x="441" y="1931"/>
                  </a:cubicBezTo>
                  <a:cubicBezTo>
                    <a:pt x="542" y="1931"/>
                    <a:pt x="653" y="1900"/>
                    <a:pt x="767" y="1833"/>
                  </a:cubicBezTo>
                  <a:cubicBezTo>
                    <a:pt x="1234" y="1533"/>
                    <a:pt x="1501" y="1033"/>
                    <a:pt x="1534" y="499"/>
                  </a:cubicBezTo>
                  <a:cubicBezTo>
                    <a:pt x="1534" y="191"/>
                    <a:pt x="1366" y="0"/>
                    <a:pt x="11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2956450" y="1153300"/>
              <a:ext cx="253550" cy="173775"/>
            </a:xfrm>
            <a:custGeom>
              <a:rect b="b" l="l" r="r" t="t"/>
              <a:pathLst>
                <a:path extrusionOk="0" h="6951" w="10142">
                  <a:moveTo>
                    <a:pt x="9695" y="1"/>
                  </a:moveTo>
                  <a:cubicBezTo>
                    <a:pt x="9580" y="1"/>
                    <a:pt x="9448" y="39"/>
                    <a:pt x="9307" y="119"/>
                  </a:cubicBezTo>
                  <a:lnTo>
                    <a:pt x="834" y="5023"/>
                  </a:lnTo>
                  <a:cubicBezTo>
                    <a:pt x="367" y="5323"/>
                    <a:pt x="34" y="5857"/>
                    <a:pt x="0" y="6424"/>
                  </a:cubicBezTo>
                  <a:cubicBezTo>
                    <a:pt x="0" y="6764"/>
                    <a:pt x="170" y="6950"/>
                    <a:pt x="426" y="6950"/>
                  </a:cubicBezTo>
                  <a:cubicBezTo>
                    <a:pt x="546" y="6950"/>
                    <a:pt x="685" y="6909"/>
                    <a:pt x="834" y="6824"/>
                  </a:cubicBezTo>
                  <a:lnTo>
                    <a:pt x="9307" y="1954"/>
                  </a:lnTo>
                  <a:cubicBezTo>
                    <a:pt x="9807" y="1620"/>
                    <a:pt x="10108" y="1120"/>
                    <a:pt x="10141" y="553"/>
                  </a:cubicBezTo>
                  <a:cubicBezTo>
                    <a:pt x="10141" y="204"/>
                    <a:pt x="9962" y="1"/>
                    <a:pt x="96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2239275" y="625050"/>
              <a:ext cx="1501925" cy="868150"/>
            </a:xfrm>
            <a:custGeom>
              <a:rect b="b" l="l" r="r" t="t"/>
              <a:pathLst>
                <a:path extrusionOk="0" h="34726" w="60077">
                  <a:moveTo>
                    <a:pt x="60068" y="4238"/>
                  </a:moveTo>
                  <a:cubicBezTo>
                    <a:pt x="60071" y="4260"/>
                    <a:pt x="60074" y="4282"/>
                    <a:pt x="60077" y="4304"/>
                  </a:cubicBezTo>
                  <a:cubicBezTo>
                    <a:pt x="60074" y="4281"/>
                    <a:pt x="60071" y="4259"/>
                    <a:pt x="60068" y="4238"/>
                  </a:cubicBezTo>
                  <a:close/>
                  <a:moveTo>
                    <a:pt x="54623" y="1"/>
                  </a:moveTo>
                  <a:cubicBezTo>
                    <a:pt x="54022" y="1"/>
                    <a:pt x="53422" y="134"/>
                    <a:pt x="52871" y="401"/>
                  </a:cubicBezTo>
                  <a:lnTo>
                    <a:pt x="1235" y="30222"/>
                  </a:lnTo>
                  <a:cubicBezTo>
                    <a:pt x="701" y="30556"/>
                    <a:pt x="301" y="30990"/>
                    <a:pt x="0" y="31557"/>
                  </a:cubicBezTo>
                  <a:lnTo>
                    <a:pt x="5471" y="34726"/>
                  </a:lnTo>
                  <a:cubicBezTo>
                    <a:pt x="5771" y="34192"/>
                    <a:pt x="6205" y="33725"/>
                    <a:pt x="6705" y="33425"/>
                  </a:cubicBezTo>
                  <a:lnTo>
                    <a:pt x="58375" y="3603"/>
                  </a:lnTo>
                  <a:cubicBezTo>
                    <a:pt x="58658" y="3429"/>
                    <a:pt x="58927" y="3347"/>
                    <a:pt x="59164" y="3347"/>
                  </a:cubicBezTo>
                  <a:cubicBezTo>
                    <a:pt x="59636" y="3347"/>
                    <a:pt x="59983" y="3672"/>
                    <a:pt x="60068" y="4238"/>
                  </a:cubicBezTo>
                  <a:lnTo>
                    <a:pt x="60068" y="4238"/>
                  </a:lnTo>
                  <a:cubicBezTo>
                    <a:pt x="59918" y="3163"/>
                    <a:pt x="59291" y="2190"/>
                    <a:pt x="58375" y="1569"/>
                  </a:cubicBezTo>
                  <a:lnTo>
                    <a:pt x="56374" y="401"/>
                  </a:lnTo>
                  <a:cubicBezTo>
                    <a:pt x="55824" y="134"/>
                    <a:pt x="55223" y="1"/>
                    <a:pt x="54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239275" y="625050"/>
              <a:ext cx="1501925" cy="868150"/>
            </a:xfrm>
            <a:custGeom>
              <a:rect b="b" l="l" r="r" t="t"/>
              <a:pathLst>
                <a:path extrusionOk="0" h="34726" w="60077">
                  <a:moveTo>
                    <a:pt x="60068" y="4238"/>
                  </a:moveTo>
                  <a:cubicBezTo>
                    <a:pt x="60071" y="4260"/>
                    <a:pt x="60074" y="4282"/>
                    <a:pt x="60077" y="4304"/>
                  </a:cubicBezTo>
                  <a:cubicBezTo>
                    <a:pt x="60074" y="4281"/>
                    <a:pt x="60071" y="4259"/>
                    <a:pt x="60068" y="4238"/>
                  </a:cubicBezTo>
                  <a:close/>
                  <a:moveTo>
                    <a:pt x="54623" y="1"/>
                  </a:moveTo>
                  <a:cubicBezTo>
                    <a:pt x="54022" y="1"/>
                    <a:pt x="53422" y="134"/>
                    <a:pt x="52871" y="401"/>
                  </a:cubicBezTo>
                  <a:lnTo>
                    <a:pt x="1235" y="30222"/>
                  </a:lnTo>
                  <a:cubicBezTo>
                    <a:pt x="701" y="30556"/>
                    <a:pt x="301" y="30990"/>
                    <a:pt x="0" y="31557"/>
                  </a:cubicBezTo>
                  <a:lnTo>
                    <a:pt x="5471" y="34726"/>
                  </a:lnTo>
                  <a:cubicBezTo>
                    <a:pt x="5771" y="34192"/>
                    <a:pt x="6205" y="33725"/>
                    <a:pt x="6705" y="33425"/>
                  </a:cubicBezTo>
                  <a:lnTo>
                    <a:pt x="58375" y="3603"/>
                  </a:lnTo>
                  <a:cubicBezTo>
                    <a:pt x="58658" y="3429"/>
                    <a:pt x="58927" y="3347"/>
                    <a:pt x="59164" y="3347"/>
                  </a:cubicBezTo>
                  <a:cubicBezTo>
                    <a:pt x="59636" y="3347"/>
                    <a:pt x="59983" y="3672"/>
                    <a:pt x="60068" y="4238"/>
                  </a:cubicBezTo>
                  <a:lnTo>
                    <a:pt x="60068" y="4238"/>
                  </a:lnTo>
                  <a:cubicBezTo>
                    <a:pt x="59918" y="3163"/>
                    <a:pt x="59291" y="2190"/>
                    <a:pt x="58375" y="1569"/>
                  </a:cubicBezTo>
                  <a:lnTo>
                    <a:pt x="56374" y="401"/>
                  </a:lnTo>
                  <a:cubicBezTo>
                    <a:pt x="55824" y="134"/>
                    <a:pt x="55223" y="1"/>
                    <a:pt x="546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350900" y="697175"/>
              <a:ext cx="200175" cy="133775"/>
            </a:xfrm>
            <a:custGeom>
              <a:rect b="b" l="l" r="r" t="t"/>
              <a:pathLst>
                <a:path extrusionOk="0" h="5351" w="8007">
                  <a:moveTo>
                    <a:pt x="6848" y="0"/>
                  </a:moveTo>
                  <a:cubicBezTo>
                    <a:pt x="6533" y="0"/>
                    <a:pt x="6221" y="76"/>
                    <a:pt x="5938" y="218"/>
                  </a:cubicBezTo>
                  <a:lnTo>
                    <a:pt x="401" y="3420"/>
                  </a:lnTo>
                  <a:cubicBezTo>
                    <a:pt x="167" y="3520"/>
                    <a:pt x="34" y="3720"/>
                    <a:pt x="0" y="3954"/>
                  </a:cubicBezTo>
                  <a:lnTo>
                    <a:pt x="0" y="4688"/>
                  </a:lnTo>
                  <a:cubicBezTo>
                    <a:pt x="0" y="4888"/>
                    <a:pt x="134" y="5088"/>
                    <a:pt x="334" y="5155"/>
                  </a:cubicBezTo>
                  <a:cubicBezTo>
                    <a:pt x="609" y="5284"/>
                    <a:pt x="900" y="5351"/>
                    <a:pt x="1188" y="5351"/>
                  </a:cubicBezTo>
                  <a:cubicBezTo>
                    <a:pt x="1493" y="5351"/>
                    <a:pt x="1794" y="5276"/>
                    <a:pt x="2069" y="5121"/>
                  </a:cubicBezTo>
                  <a:lnTo>
                    <a:pt x="7606" y="1919"/>
                  </a:lnTo>
                  <a:cubicBezTo>
                    <a:pt x="7839" y="1852"/>
                    <a:pt x="7973" y="1619"/>
                    <a:pt x="8006" y="1419"/>
                  </a:cubicBezTo>
                  <a:lnTo>
                    <a:pt x="8006" y="652"/>
                  </a:lnTo>
                  <a:cubicBezTo>
                    <a:pt x="7973" y="451"/>
                    <a:pt x="7839" y="285"/>
                    <a:pt x="7673" y="185"/>
                  </a:cubicBezTo>
                  <a:cubicBezTo>
                    <a:pt x="7407" y="59"/>
                    <a:pt x="7126" y="0"/>
                    <a:pt x="6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3350900" y="697175"/>
              <a:ext cx="200175" cy="133775"/>
            </a:xfrm>
            <a:custGeom>
              <a:rect b="b" l="l" r="r" t="t"/>
              <a:pathLst>
                <a:path extrusionOk="0" h="5351" w="8007">
                  <a:moveTo>
                    <a:pt x="6848" y="0"/>
                  </a:moveTo>
                  <a:cubicBezTo>
                    <a:pt x="6533" y="0"/>
                    <a:pt x="6221" y="76"/>
                    <a:pt x="5938" y="218"/>
                  </a:cubicBezTo>
                  <a:lnTo>
                    <a:pt x="401" y="3420"/>
                  </a:lnTo>
                  <a:cubicBezTo>
                    <a:pt x="167" y="3520"/>
                    <a:pt x="34" y="3720"/>
                    <a:pt x="0" y="3954"/>
                  </a:cubicBezTo>
                  <a:lnTo>
                    <a:pt x="0" y="4688"/>
                  </a:lnTo>
                  <a:cubicBezTo>
                    <a:pt x="0" y="4888"/>
                    <a:pt x="134" y="5088"/>
                    <a:pt x="334" y="5155"/>
                  </a:cubicBezTo>
                  <a:cubicBezTo>
                    <a:pt x="609" y="5284"/>
                    <a:pt x="900" y="5351"/>
                    <a:pt x="1188" y="5351"/>
                  </a:cubicBezTo>
                  <a:cubicBezTo>
                    <a:pt x="1493" y="5351"/>
                    <a:pt x="1794" y="5276"/>
                    <a:pt x="2069" y="5121"/>
                  </a:cubicBezTo>
                  <a:lnTo>
                    <a:pt x="7606" y="1919"/>
                  </a:lnTo>
                  <a:cubicBezTo>
                    <a:pt x="7839" y="1852"/>
                    <a:pt x="7973" y="1619"/>
                    <a:pt x="8006" y="1419"/>
                  </a:cubicBezTo>
                  <a:lnTo>
                    <a:pt x="8006" y="652"/>
                  </a:lnTo>
                  <a:cubicBezTo>
                    <a:pt x="7973" y="451"/>
                    <a:pt x="7839" y="285"/>
                    <a:pt x="7673" y="185"/>
                  </a:cubicBezTo>
                  <a:cubicBezTo>
                    <a:pt x="7407" y="59"/>
                    <a:pt x="7126" y="0"/>
                    <a:pt x="68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3347550" y="697175"/>
              <a:ext cx="206850" cy="115450"/>
            </a:xfrm>
            <a:custGeom>
              <a:rect b="b" l="l" r="r" t="t"/>
              <a:pathLst>
                <a:path extrusionOk="0" h="4618" w="8274">
                  <a:moveTo>
                    <a:pt x="6982" y="0"/>
                  </a:moveTo>
                  <a:cubicBezTo>
                    <a:pt x="6667" y="0"/>
                    <a:pt x="6355" y="76"/>
                    <a:pt x="6072" y="218"/>
                  </a:cubicBezTo>
                  <a:lnTo>
                    <a:pt x="535" y="3420"/>
                  </a:lnTo>
                  <a:cubicBezTo>
                    <a:pt x="34" y="3720"/>
                    <a:pt x="1" y="4154"/>
                    <a:pt x="468" y="4421"/>
                  </a:cubicBezTo>
                  <a:cubicBezTo>
                    <a:pt x="743" y="4550"/>
                    <a:pt x="1034" y="4617"/>
                    <a:pt x="1322" y="4617"/>
                  </a:cubicBezTo>
                  <a:cubicBezTo>
                    <a:pt x="1627" y="4617"/>
                    <a:pt x="1928" y="4542"/>
                    <a:pt x="2203" y="4388"/>
                  </a:cubicBezTo>
                  <a:lnTo>
                    <a:pt x="7740" y="1219"/>
                  </a:lnTo>
                  <a:cubicBezTo>
                    <a:pt x="8240" y="918"/>
                    <a:pt x="8274" y="451"/>
                    <a:pt x="7807" y="185"/>
                  </a:cubicBezTo>
                  <a:cubicBezTo>
                    <a:pt x="7541" y="59"/>
                    <a:pt x="7260" y="0"/>
                    <a:pt x="69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3347550" y="697175"/>
              <a:ext cx="206850" cy="115450"/>
            </a:xfrm>
            <a:custGeom>
              <a:rect b="b" l="l" r="r" t="t"/>
              <a:pathLst>
                <a:path extrusionOk="0" h="4618" w="8274">
                  <a:moveTo>
                    <a:pt x="6982" y="0"/>
                  </a:moveTo>
                  <a:cubicBezTo>
                    <a:pt x="6667" y="0"/>
                    <a:pt x="6355" y="76"/>
                    <a:pt x="6072" y="218"/>
                  </a:cubicBezTo>
                  <a:lnTo>
                    <a:pt x="535" y="3420"/>
                  </a:lnTo>
                  <a:cubicBezTo>
                    <a:pt x="34" y="3720"/>
                    <a:pt x="1" y="4154"/>
                    <a:pt x="468" y="4421"/>
                  </a:cubicBezTo>
                  <a:cubicBezTo>
                    <a:pt x="743" y="4550"/>
                    <a:pt x="1034" y="4617"/>
                    <a:pt x="1322" y="4617"/>
                  </a:cubicBezTo>
                  <a:cubicBezTo>
                    <a:pt x="1627" y="4617"/>
                    <a:pt x="1928" y="4542"/>
                    <a:pt x="2203" y="4388"/>
                  </a:cubicBezTo>
                  <a:lnTo>
                    <a:pt x="7740" y="1219"/>
                  </a:lnTo>
                  <a:cubicBezTo>
                    <a:pt x="8240" y="918"/>
                    <a:pt x="8274" y="451"/>
                    <a:pt x="7807" y="185"/>
                  </a:cubicBezTo>
                  <a:cubicBezTo>
                    <a:pt x="7541" y="59"/>
                    <a:pt x="7260" y="0"/>
                    <a:pt x="69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2254275" y="1874025"/>
              <a:ext cx="59250" cy="405600"/>
            </a:xfrm>
            <a:custGeom>
              <a:rect b="b" l="l" r="r" t="t"/>
              <a:pathLst>
                <a:path extrusionOk="0" h="16224" w="2370">
                  <a:moveTo>
                    <a:pt x="1160" y="0"/>
                  </a:moveTo>
                  <a:cubicBezTo>
                    <a:pt x="1073" y="0"/>
                    <a:pt x="984" y="17"/>
                    <a:pt x="901" y="44"/>
                  </a:cubicBezTo>
                  <a:cubicBezTo>
                    <a:pt x="801" y="111"/>
                    <a:pt x="401" y="344"/>
                    <a:pt x="268" y="411"/>
                  </a:cubicBezTo>
                  <a:cubicBezTo>
                    <a:pt x="101" y="545"/>
                    <a:pt x="1" y="778"/>
                    <a:pt x="34" y="1012"/>
                  </a:cubicBezTo>
                  <a:lnTo>
                    <a:pt x="34" y="14588"/>
                  </a:lnTo>
                  <a:cubicBezTo>
                    <a:pt x="34" y="15188"/>
                    <a:pt x="334" y="15755"/>
                    <a:pt x="868" y="16122"/>
                  </a:cubicBezTo>
                  <a:cubicBezTo>
                    <a:pt x="954" y="16187"/>
                    <a:pt x="1082" y="16224"/>
                    <a:pt x="1207" y="16224"/>
                  </a:cubicBezTo>
                  <a:cubicBezTo>
                    <a:pt x="1275" y="16224"/>
                    <a:pt x="1343" y="16213"/>
                    <a:pt x="1402" y="16189"/>
                  </a:cubicBezTo>
                  <a:cubicBezTo>
                    <a:pt x="1535" y="16122"/>
                    <a:pt x="1969" y="15856"/>
                    <a:pt x="2069" y="15789"/>
                  </a:cubicBezTo>
                  <a:cubicBezTo>
                    <a:pt x="2269" y="15655"/>
                    <a:pt x="2369" y="15422"/>
                    <a:pt x="2336" y="15188"/>
                  </a:cubicBezTo>
                  <a:lnTo>
                    <a:pt x="2336" y="1645"/>
                  </a:lnTo>
                  <a:cubicBezTo>
                    <a:pt x="2302" y="1012"/>
                    <a:pt x="2002" y="444"/>
                    <a:pt x="1502" y="111"/>
                  </a:cubicBezTo>
                  <a:cubicBezTo>
                    <a:pt x="1404" y="33"/>
                    <a:pt x="1284" y="0"/>
                    <a:pt x="116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2254275" y="1874025"/>
              <a:ext cx="59250" cy="405600"/>
            </a:xfrm>
            <a:custGeom>
              <a:rect b="b" l="l" r="r" t="t"/>
              <a:pathLst>
                <a:path extrusionOk="0" h="16224" w="2370">
                  <a:moveTo>
                    <a:pt x="1160" y="0"/>
                  </a:moveTo>
                  <a:cubicBezTo>
                    <a:pt x="1073" y="0"/>
                    <a:pt x="984" y="17"/>
                    <a:pt x="901" y="44"/>
                  </a:cubicBezTo>
                  <a:cubicBezTo>
                    <a:pt x="801" y="111"/>
                    <a:pt x="401" y="344"/>
                    <a:pt x="268" y="411"/>
                  </a:cubicBezTo>
                  <a:cubicBezTo>
                    <a:pt x="101" y="545"/>
                    <a:pt x="1" y="778"/>
                    <a:pt x="34" y="1012"/>
                  </a:cubicBezTo>
                  <a:lnTo>
                    <a:pt x="34" y="14588"/>
                  </a:lnTo>
                  <a:cubicBezTo>
                    <a:pt x="34" y="15188"/>
                    <a:pt x="334" y="15755"/>
                    <a:pt x="868" y="16122"/>
                  </a:cubicBezTo>
                  <a:cubicBezTo>
                    <a:pt x="954" y="16187"/>
                    <a:pt x="1082" y="16224"/>
                    <a:pt x="1207" y="16224"/>
                  </a:cubicBezTo>
                  <a:cubicBezTo>
                    <a:pt x="1275" y="16224"/>
                    <a:pt x="1343" y="16213"/>
                    <a:pt x="1402" y="16189"/>
                  </a:cubicBezTo>
                  <a:cubicBezTo>
                    <a:pt x="1535" y="16122"/>
                    <a:pt x="1969" y="15856"/>
                    <a:pt x="2069" y="15789"/>
                  </a:cubicBezTo>
                  <a:cubicBezTo>
                    <a:pt x="2269" y="15655"/>
                    <a:pt x="2369" y="15422"/>
                    <a:pt x="2336" y="15188"/>
                  </a:cubicBezTo>
                  <a:lnTo>
                    <a:pt x="2336" y="1645"/>
                  </a:lnTo>
                  <a:cubicBezTo>
                    <a:pt x="2302" y="1012"/>
                    <a:pt x="2002" y="444"/>
                    <a:pt x="1502" y="111"/>
                  </a:cubicBezTo>
                  <a:cubicBezTo>
                    <a:pt x="1404" y="33"/>
                    <a:pt x="1284" y="0"/>
                    <a:pt x="11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2255125" y="1882850"/>
              <a:ext cx="41700" cy="396850"/>
            </a:xfrm>
            <a:custGeom>
              <a:rect b="b" l="l" r="r" t="t"/>
              <a:pathLst>
                <a:path extrusionOk="0" h="15874" w="1668">
                  <a:moveTo>
                    <a:pt x="467" y="0"/>
                  </a:moveTo>
                  <a:cubicBezTo>
                    <a:pt x="188" y="0"/>
                    <a:pt x="0" y="252"/>
                    <a:pt x="0" y="659"/>
                  </a:cubicBezTo>
                  <a:lnTo>
                    <a:pt x="0" y="14235"/>
                  </a:lnTo>
                  <a:cubicBezTo>
                    <a:pt x="33" y="14835"/>
                    <a:pt x="334" y="15402"/>
                    <a:pt x="834" y="15769"/>
                  </a:cubicBezTo>
                  <a:cubicBezTo>
                    <a:pt x="958" y="15840"/>
                    <a:pt x="1075" y="15873"/>
                    <a:pt x="1180" y="15873"/>
                  </a:cubicBezTo>
                  <a:cubicBezTo>
                    <a:pt x="1470" y="15873"/>
                    <a:pt x="1668" y="15619"/>
                    <a:pt x="1668" y="15202"/>
                  </a:cubicBezTo>
                  <a:lnTo>
                    <a:pt x="1668" y="1659"/>
                  </a:lnTo>
                  <a:cubicBezTo>
                    <a:pt x="1635" y="1025"/>
                    <a:pt x="1334" y="458"/>
                    <a:pt x="834" y="125"/>
                  </a:cubicBezTo>
                  <a:cubicBezTo>
                    <a:pt x="702" y="40"/>
                    <a:pt x="577" y="0"/>
                    <a:pt x="4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2255125" y="1882850"/>
              <a:ext cx="41700" cy="396850"/>
            </a:xfrm>
            <a:custGeom>
              <a:rect b="b" l="l" r="r" t="t"/>
              <a:pathLst>
                <a:path extrusionOk="0" h="15874" w="1668">
                  <a:moveTo>
                    <a:pt x="467" y="0"/>
                  </a:moveTo>
                  <a:cubicBezTo>
                    <a:pt x="188" y="0"/>
                    <a:pt x="0" y="252"/>
                    <a:pt x="0" y="659"/>
                  </a:cubicBezTo>
                  <a:lnTo>
                    <a:pt x="0" y="14235"/>
                  </a:lnTo>
                  <a:cubicBezTo>
                    <a:pt x="33" y="14835"/>
                    <a:pt x="334" y="15402"/>
                    <a:pt x="834" y="15769"/>
                  </a:cubicBezTo>
                  <a:cubicBezTo>
                    <a:pt x="958" y="15840"/>
                    <a:pt x="1075" y="15873"/>
                    <a:pt x="1180" y="15873"/>
                  </a:cubicBezTo>
                  <a:cubicBezTo>
                    <a:pt x="1470" y="15873"/>
                    <a:pt x="1668" y="15619"/>
                    <a:pt x="1668" y="15202"/>
                  </a:cubicBezTo>
                  <a:lnTo>
                    <a:pt x="1668" y="1659"/>
                  </a:lnTo>
                  <a:cubicBezTo>
                    <a:pt x="1635" y="1025"/>
                    <a:pt x="1334" y="458"/>
                    <a:pt x="834" y="125"/>
                  </a:cubicBezTo>
                  <a:cubicBezTo>
                    <a:pt x="702" y="40"/>
                    <a:pt x="577" y="0"/>
                    <a:pt x="4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2254275" y="2327675"/>
              <a:ext cx="59250" cy="226550"/>
            </a:xfrm>
            <a:custGeom>
              <a:rect b="b" l="l" r="r" t="t"/>
              <a:pathLst>
                <a:path extrusionOk="0" h="9062" w="2370">
                  <a:moveTo>
                    <a:pt x="1160" y="1"/>
                  </a:moveTo>
                  <a:cubicBezTo>
                    <a:pt x="1073" y="1"/>
                    <a:pt x="984" y="17"/>
                    <a:pt x="901" y="45"/>
                  </a:cubicBezTo>
                  <a:lnTo>
                    <a:pt x="268" y="411"/>
                  </a:lnTo>
                  <a:cubicBezTo>
                    <a:pt x="101" y="578"/>
                    <a:pt x="1" y="778"/>
                    <a:pt x="34" y="1012"/>
                  </a:cubicBezTo>
                  <a:lnTo>
                    <a:pt x="34" y="7416"/>
                  </a:lnTo>
                  <a:cubicBezTo>
                    <a:pt x="34" y="8050"/>
                    <a:pt x="334" y="8617"/>
                    <a:pt x="868" y="8951"/>
                  </a:cubicBezTo>
                  <a:cubicBezTo>
                    <a:pt x="946" y="9029"/>
                    <a:pt x="1059" y="9061"/>
                    <a:pt x="1172" y="9061"/>
                  </a:cubicBezTo>
                  <a:cubicBezTo>
                    <a:pt x="1252" y="9061"/>
                    <a:pt x="1333" y="9045"/>
                    <a:pt x="1402" y="9018"/>
                  </a:cubicBezTo>
                  <a:cubicBezTo>
                    <a:pt x="1535" y="8951"/>
                    <a:pt x="1969" y="8684"/>
                    <a:pt x="2069" y="8617"/>
                  </a:cubicBezTo>
                  <a:cubicBezTo>
                    <a:pt x="2269" y="8484"/>
                    <a:pt x="2369" y="8250"/>
                    <a:pt x="2336" y="8017"/>
                  </a:cubicBezTo>
                  <a:lnTo>
                    <a:pt x="2336" y="1646"/>
                  </a:lnTo>
                  <a:cubicBezTo>
                    <a:pt x="2302" y="1012"/>
                    <a:pt x="2002" y="445"/>
                    <a:pt x="1502" y="111"/>
                  </a:cubicBezTo>
                  <a:cubicBezTo>
                    <a:pt x="1404" y="33"/>
                    <a:pt x="1284" y="1"/>
                    <a:pt x="116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2254275" y="2327675"/>
              <a:ext cx="59250" cy="226550"/>
            </a:xfrm>
            <a:custGeom>
              <a:rect b="b" l="l" r="r" t="t"/>
              <a:pathLst>
                <a:path extrusionOk="0" h="9062" w="2370">
                  <a:moveTo>
                    <a:pt x="1160" y="1"/>
                  </a:moveTo>
                  <a:cubicBezTo>
                    <a:pt x="1073" y="1"/>
                    <a:pt x="984" y="17"/>
                    <a:pt x="901" y="45"/>
                  </a:cubicBezTo>
                  <a:lnTo>
                    <a:pt x="268" y="411"/>
                  </a:lnTo>
                  <a:cubicBezTo>
                    <a:pt x="101" y="578"/>
                    <a:pt x="1" y="778"/>
                    <a:pt x="34" y="1012"/>
                  </a:cubicBezTo>
                  <a:lnTo>
                    <a:pt x="34" y="7416"/>
                  </a:lnTo>
                  <a:cubicBezTo>
                    <a:pt x="34" y="8050"/>
                    <a:pt x="334" y="8617"/>
                    <a:pt x="868" y="8951"/>
                  </a:cubicBezTo>
                  <a:cubicBezTo>
                    <a:pt x="946" y="9029"/>
                    <a:pt x="1059" y="9061"/>
                    <a:pt x="1172" y="9061"/>
                  </a:cubicBezTo>
                  <a:cubicBezTo>
                    <a:pt x="1252" y="9061"/>
                    <a:pt x="1333" y="9045"/>
                    <a:pt x="1402" y="9018"/>
                  </a:cubicBezTo>
                  <a:cubicBezTo>
                    <a:pt x="1535" y="8951"/>
                    <a:pt x="1969" y="8684"/>
                    <a:pt x="2069" y="8617"/>
                  </a:cubicBezTo>
                  <a:cubicBezTo>
                    <a:pt x="2269" y="8484"/>
                    <a:pt x="2369" y="8250"/>
                    <a:pt x="2336" y="8017"/>
                  </a:cubicBezTo>
                  <a:lnTo>
                    <a:pt x="2336" y="1646"/>
                  </a:lnTo>
                  <a:cubicBezTo>
                    <a:pt x="2302" y="1012"/>
                    <a:pt x="2002" y="445"/>
                    <a:pt x="1502" y="111"/>
                  </a:cubicBezTo>
                  <a:cubicBezTo>
                    <a:pt x="1404" y="33"/>
                    <a:pt x="1284" y="1"/>
                    <a:pt x="1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2255125" y="2336500"/>
              <a:ext cx="41700" cy="217700"/>
            </a:xfrm>
            <a:custGeom>
              <a:rect b="b" l="l" r="r" t="t"/>
              <a:pathLst>
                <a:path extrusionOk="0" h="8708" w="1668">
                  <a:moveTo>
                    <a:pt x="467" y="0"/>
                  </a:moveTo>
                  <a:cubicBezTo>
                    <a:pt x="188" y="0"/>
                    <a:pt x="0" y="253"/>
                    <a:pt x="0" y="659"/>
                  </a:cubicBezTo>
                  <a:lnTo>
                    <a:pt x="0" y="7063"/>
                  </a:lnTo>
                  <a:cubicBezTo>
                    <a:pt x="33" y="7697"/>
                    <a:pt x="334" y="8264"/>
                    <a:pt x="834" y="8598"/>
                  </a:cubicBezTo>
                  <a:cubicBezTo>
                    <a:pt x="963" y="8672"/>
                    <a:pt x="1085" y="8707"/>
                    <a:pt x="1193" y="8707"/>
                  </a:cubicBezTo>
                  <a:cubicBezTo>
                    <a:pt x="1476" y="8707"/>
                    <a:pt x="1668" y="8465"/>
                    <a:pt x="1668" y="8031"/>
                  </a:cubicBezTo>
                  <a:lnTo>
                    <a:pt x="1668" y="1660"/>
                  </a:lnTo>
                  <a:cubicBezTo>
                    <a:pt x="1635" y="1026"/>
                    <a:pt x="1334" y="459"/>
                    <a:pt x="834" y="125"/>
                  </a:cubicBezTo>
                  <a:cubicBezTo>
                    <a:pt x="702" y="40"/>
                    <a:pt x="577" y="0"/>
                    <a:pt x="4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2255125" y="2336500"/>
              <a:ext cx="41700" cy="217700"/>
            </a:xfrm>
            <a:custGeom>
              <a:rect b="b" l="l" r="r" t="t"/>
              <a:pathLst>
                <a:path extrusionOk="0" h="8708" w="1668">
                  <a:moveTo>
                    <a:pt x="467" y="0"/>
                  </a:moveTo>
                  <a:cubicBezTo>
                    <a:pt x="188" y="0"/>
                    <a:pt x="0" y="253"/>
                    <a:pt x="0" y="659"/>
                  </a:cubicBezTo>
                  <a:lnTo>
                    <a:pt x="0" y="7063"/>
                  </a:lnTo>
                  <a:cubicBezTo>
                    <a:pt x="33" y="7697"/>
                    <a:pt x="334" y="8264"/>
                    <a:pt x="834" y="8598"/>
                  </a:cubicBezTo>
                  <a:cubicBezTo>
                    <a:pt x="963" y="8672"/>
                    <a:pt x="1085" y="8707"/>
                    <a:pt x="1193" y="8707"/>
                  </a:cubicBezTo>
                  <a:cubicBezTo>
                    <a:pt x="1476" y="8707"/>
                    <a:pt x="1668" y="8465"/>
                    <a:pt x="1668" y="8031"/>
                  </a:cubicBezTo>
                  <a:lnTo>
                    <a:pt x="1668" y="1660"/>
                  </a:lnTo>
                  <a:cubicBezTo>
                    <a:pt x="1635" y="1026"/>
                    <a:pt x="1334" y="459"/>
                    <a:pt x="834" y="125"/>
                  </a:cubicBezTo>
                  <a:cubicBezTo>
                    <a:pt x="702" y="40"/>
                    <a:pt x="577" y="0"/>
                    <a:pt x="4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2567000" y="1071725"/>
              <a:ext cx="1316800" cy="3327300"/>
            </a:xfrm>
            <a:custGeom>
              <a:rect b="b" l="l" r="r" t="t"/>
              <a:pathLst>
                <a:path extrusionOk="0" h="133092" w="52672">
                  <a:moveTo>
                    <a:pt x="49839" y="1"/>
                  </a:moveTo>
                  <a:cubicBezTo>
                    <a:pt x="49476" y="1"/>
                    <a:pt x="49111" y="84"/>
                    <a:pt x="48769" y="247"/>
                  </a:cubicBezTo>
                  <a:lnTo>
                    <a:pt x="1068" y="27766"/>
                  </a:lnTo>
                  <a:cubicBezTo>
                    <a:pt x="434" y="28200"/>
                    <a:pt x="34" y="28867"/>
                    <a:pt x="1" y="29634"/>
                  </a:cubicBezTo>
                  <a:lnTo>
                    <a:pt x="1" y="130607"/>
                  </a:lnTo>
                  <a:cubicBezTo>
                    <a:pt x="34" y="131341"/>
                    <a:pt x="434" y="132041"/>
                    <a:pt x="1068" y="132441"/>
                  </a:cubicBezTo>
                  <a:lnTo>
                    <a:pt x="1735" y="132842"/>
                  </a:lnTo>
                  <a:cubicBezTo>
                    <a:pt x="2069" y="133008"/>
                    <a:pt x="2436" y="133092"/>
                    <a:pt x="2803" y="133092"/>
                  </a:cubicBezTo>
                  <a:cubicBezTo>
                    <a:pt x="3170" y="133092"/>
                    <a:pt x="3537" y="133008"/>
                    <a:pt x="3870" y="132842"/>
                  </a:cubicBezTo>
                  <a:lnTo>
                    <a:pt x="51604" y="105289"/>
                  </a:lnTo>
                  <a:cubicBezTo>
                    <a:pt x="52238" y="104855"/>
                    <a:pt x="52638" y="104188"/>
                    <a:pt x="52672" y="103421"/>
                  </a:cubicBezTo>
                  <a:lnTo>
                    <a:pt x="52672" y="2515"/>
                  </a:lnTo>
                  <a:cubicBezTo>
                    <a:pt x="52638" y="1748"/>
                    <a:pt x="52238" y="1081"/>
                    <a:pt x="51604" y="647"/>
                  </a:cubicBezTo>
                  <a:lnTo>
                    <a:pt x="50937" y="280"/>
                  </a:lnTo>
                  <a:cubicBezTo>
                    <a:pt x="50596" y="92"/>
                    <a:pt x="50219" y="1"/>
                    <a:pt x="498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2637050" y="1119725"/>
              <a:ext cx="1247400" cy="3272250"/>
            </a:xfrm>
            <a:custGeom>
              <a:rect b="b" l="l" r="r" t="t"/>
              <a:pathLst>
                <a:path extrusionOk="0" h="130890" w="49896">
                  <a:moveTo>
                    <a:pt x="48890" y="1"/>
                  </a:moveTo>
                  <a:cubicBezTo>
                    <a:pt x="48727" y="1"/>
                    <a:pt x="48560" y="41"/>
                    <a:pt x="48402" y="128"/>
                  </a:cubicBezTo>
                  <a:lnTo>
                    <a:pt x="1502" y="27247"/>
                  </a:lnTo>
                  <a:cubicBezTo>
                    <a:pt x="568" y="27781"/>
                    <a:pt x="1" y="28748"/>
                    <a:pt x="1" y="29816"/>
                  </a:cubicBezTo>
                  <a:lnTo>
                    <a:pt x="1" y="129821"/>
                  </a:lnTo>
                  <a:cubicBezTo>
                    <a:pt x="1" y="130506"/>
                    <a:pt x="335" y="130890"/>
                    <a:pt x="826" y="130890"/>
                  </a:cubicBezTo>
                  <a:cubicBezTo>
                    <a:pt x="1029" y="130890"/>
                    <a:pt x="1258" y="130824"/>
                    <a:pt x="1502" y="130688"/>
                  </a:cubicBezTo>
                  <a:lnTo>
                    <a:pt x="48402" y="103602"/>
                  </a:lnTo>
                  <a:cubicBezTo>
                    <a:pt x="49236" y="103102"/>
                    <a:pt x="49870" y="102501"/>
                    <a:pt x="49870" y="101567"/>
                  </a:cubicBezTo>
                  <a:lnTo>
                    <a:pt x="49870" y="1029"/>
                  </a:lnTo>
                  <a:cubicBezTo>
                    <a:pt x="49895" y="418"/>
                    <a:pt x="49415" y="1"/>
                    <a:pt x="4889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2637050" y="1499850"/>
              <a:ext cx="1246750" cy="2891675"/>
            </a:xfrm>
            <a:custGeom>
              <a:rect b="b" l="l" r="r" t="t"/>
              <a:pathLst>
                <a:path extrusionOk="0" h="115667" w="49870">
                  <a:moveTo>
                    <a:pt x="49870" y="0"/>
                  </a:moveTo>
                  <a:lnTo>
                    <a:pt x="1" y="28788"/>
                  </a:lnTo>
                  <a:lnTo>
                    <a:pt x="1" y="114616"/>
                  </a:lnTo>
                  <a:cubicBezTo>
                    <a:pt x="1" y="115274"/>
                    <a:pt x="332" y="115667"/>
                    <a:pt x="807" y="115667"/>
                  </a:cubicBezTo>
                  <a:cubicBezTo>
                    <a:pt x="1007" y="115667"/>
                    <a:pt x="1232" y="115598"/>
                    <a:pt x="1468" y="115450"/>
                  </a:cubicBezTo>
                  <a:lnTo>
                    <a:pt x="48402" y="88397"/>
                  </a:lnTo>
                  <a:cubicBezTo>
                    <a:pt x="49236" y="87897"/>
                    <a:pt x="49870" y="87296"/>
                    <a:pt x="49870" y="86362"/>
                  </a:cubicBezTo>
                  <a:lnTo>
                    <a:pt x="498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2637050" y="1119575"/>
              <a:ext cx="1246750" cy="3272375"/>
            </a:xfrm>
            <a:custGeom>
              <a:rect b="b" l="l" r="r" t="t"/>
              <a:pathLst>
                <a:path extrusionOk="0" h="130895" w="49870">
                  <a:moveTo>
                    <a:pt x="48902" y="434"/>
                  </a:moveTo>
                  <a:cubicBezTo>
                    <a:pt x="49202" y="434"/>
                    <a:pt x="49469" y="701"/>
                    <a:pt x="49469" y="1035"/>
                  </a:cubicBezTo>
                  <a:lnTo>
                    <a:pt x="49469" y="101573"/>
                  </a:lnTo>
                  <a:cubicBezTo>
                    <a:pt x="49469" y="102207"/>
                    <a:pt x="49069" y="102741"/>
                    <a:pt x="48202" y="103241"/>
                  </a:cubicBezTo>
                  <a:lnTo>
                    <a:pt x="1302" y="130361"/>
                  </a:lnTo>
                  <a:cubicBezTo>
                    <a:pt x="1135" y="130427"/>
                    <a:pt x="1001" y="130494"/>
                    <a:pt x="835" y="130494"/>
                  </a:cubicBezTo>
                  <a:cubicBezTo>
                    <a:pt x="468" y="130494"/>
                    <a:pt x="401" y="130060"/>
                    <a:pt x="401" y="129860"/>
                  </a:cubicBezTo>
                  <a:lnTo>
                    <a:pt x="401" y="29822"/>
                  </a:lnTo>
                  <a:cubicBezTo>
                    <a:pt x="401" y="28888"/>
                    <a:pt x="901" y="28054"/>
                    <a:pt x="1702" y="27620"/>
                  </a:cubicBezTo>
                  <a:lnTo>
                    <a:pt x="48602" y="501"/>
                  </a:lnTo>
                  <a:cubicBezTo>
                    <a:pt x="48669" y="434"/>
                    <a:pt x="48769" y="434"/>
                    <a:pt x="48869" y="434"/>
                  </a:cubicBezTo>
                  <a:close/>
                  <a:moveTo>
                    <a:pt x="48869" y="1"/>
                  </a:moveTo>
                  <a:cubicBezTo>
                    <a:pt x="48702" y="1"/>
                    <a:pt x="48535" y="67"/>
                    <a:pt x="48402" y="134"/>
                  </a:cubicBezTo>
                  <a:lnTo>
                    <a:pt x="1468" y="27253"/>
                  </a:lnTo>
                  <a:cubicBezTo>
                    <a:pt x="568" y="27787"/>
                    <a:pt x="1" y="28754"/>
                    <a:pt x="1" y="29822"/>
                  </a:cubicBezTo>
                  <a:lnTo>
                    <a:pt x="1" y="129827"/>
                  </a:lnTo>
                  <a:cubicBezTo>
                    <a:pt x="1" y="130494"/>
                    <a:pt x="334" y="130894"/>
                    <a:pt x="835" y="130894"/>
                  </a:cubicBezTo>
                  <a:cubicBezTo>
                    <a:pt x="1068" y="130861"/>
                    <a:pt x="1302" y="130794"/>
                    <a:pt x="1502" y="130661"/>
                  </a:cubicBezTo>
                  <a:lnTo>
                    <a:pt x="48402" y="103608"/>
                  </a:lnTo>
                  <a:cubicBezTo>
                    <a:pt x="49236" y="103108"/>
                    <a:pt x="49870" y="102507"/>
                    <a:pt x="49870" y="101573"/>
                  </a:cubicBezTo>
                  <a:lnTo>
                    <a:pt x="49870" y="1035"/>
                  </a:lnTo>
                  <a:cubicBezTo>
                    <a:pt x="49870" y="468"/>
                    <a:pt x="49436" y="34"/>
                    <a:pt x="48902" y="34"/>
                  </a:cubicBezTo>
                  <a:lnTo>
                    <a:pt x="488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2574500" y="1072450"/>
              <a:ext cx="1309300" cy="756825"/>
            </a:xfrm>
            <a:custGeom>
              <a:rect b="b" l="l" r="r" t="t"/>
              <a:pathLst>
                <a:path extrusionOk="0" h="30273" w="52372">
                  <a:moveTo>
                    <a:pt x="49565" y="1"/>
                  </a:moveTo>
                  <a:cubicBezTo>
                    <a:pt x="49194" y="1"/>
                    <a:pt x="48819" y="84"/>
                    <a:pt x="48469" y="251"/>
                  </a:cubicBezTo>
                  <a:lnTo>
                    <a:pt x="768" y="27771"/>
                  </a:lnTo>
                  <a:cubicBezTo>
                    <a:pt x="435" y="27971"/>
                    <a:pt x="168" y="28271"/>
                    <a:pt x="1" y="28605"/>
                  </a:cubicBezTo>
                  <a:lnTo>
                    <a:pt x="2903" y="30273"/>
                  </a:lnTo>
                  <a:cubicBezTo>
                    <a:pt x="2903" y="30273"/>
                    <a:pt x="2903" y="30273"/>
                    <a:pt x="2903" y="30239"/>
                  </a:cubicBezTo>
                  <a:cubicBezTo>
                    <a:pt x="3170" y="29806"/>
                    <a:pt x="3537" y="29439"/>
                    <a:pt x="4004" y="29172"/>
                  </a:cubicBezTo>
                  <a:lnTo>
                    <a:pt x="50904" y="2086"/>
                  </a:lnTo>
                  <a:cubicBezTo>
                    <a:pt x="51063" y="1985"/>
                    <a:pt x="51235" y="1939"/>
                    <a:pt x="51403" y="1939"/>
                  </a:cubicBezTo>
                  <a:cubicBezTo>
                    <a:pt x="51904" y="1939"/>
                    <a:pt x="52372" y="2345"/>
                    <a:pt x="52372" y="2920"/>
                  </a:cubicBezTo>
                  <a:lnTo>
                    <a:pt x="52372" y="2486"/>
                  </a:lnTo>
                  <a:cubicBezTo>
                    <a:pt x="52338" y="1752"/>
                    <a:pt x="51938" y="1052"/>
                    <a:pt x="51304" y="651"/>
                  </a:cubicBezTo>
                  <a:lnTo>
                    <a:pt x="50637" y="251"/>
                  </a:lnTo>
                  <a:cubicBezTo>
                    <a:pt x="50303" y="84"/>
                    <a:pt x="49937" y="1"/>
                    <a:pt x="4956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2770475" y="2651525"/>
              <a:ext cx="290250" cy="196425"/>
            </a:xfrm>
            <a:custGeom>
              <a:rect b="b" l="l" r="r" t="t"/>
              <a:pathLst>
                <a:path extrusionOk="0" h="7857" w="11610">
                  <a:moveTo>
                    <a:pt x="11125" y="1"/>
                  </a:moveTo>
                  <a:cubicBezTo>
                    <a:pt x="11001" y="1"/>
                    <a:pt x="10859" y="43"/>
                    <a:pt x="10708" y="133"/>
                  </a:cubicBezTo>
                  <a:lnTo>
                    <a:pt x="901" y="5804"/>
                  </a:lnTo>
                  <a:cubicBezTo>
                    <a:pt x="368" y="6104"/>
                    <a:pt x="34" y="6671"/>
                    <a:pt x="1" y="7272"/>
                  </a:cubicBezTo>
                  <a:cubicBezTo>
                    <a:pt x="1" y="7646"/>
                    <a:pt x="198" y="7856"/>
                    <a:pt x="488" y="7856"/>
                  </a:cubicBezTo>
                  <a:cubicBezTo>
                    <a:pt x="612" y="7856"/>
                    <a:pt x="752" y="7818"/>
                    <a:pt x="901" y="7739"/>
                  </a:cubicBezTo>
                  <a:lnTo>
                    <a:pt x="10708" y="2068"/>
                  </a:lnTo>
                  <a:cubicBezTo>
                    <a:pt x="11209" y="1734"/>
                    <a:pt x="11542" y="1201"/>
                    <a:pt x="11609" y="600"/>
                  </a:cubicBezTo>
                  <a:cubicBezTo>
                    <a:pt x="11609" y="227"/>
                    <a:pt x="11414" y="1"/>
                    <a:pt x="111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2722125" y="2124300"/>
              <a:ext cx="1107050" cy="641475"/>
            </a:xfrm>
            <a:custGeom>
              <a:rect b="b" l="l" r="r" t="t"/>
              <a:pathLst>
                <a:path extrusionOk="0" h="25659" w="44282">
                  <a:moveTo>
                    <a:pt x="43949" y="0"/>
                  </a:moveTo>
                  <a:cubicBezTo>
                    <a:pt x="43911" y="0"/>
                    <a:pt x="43871" y="12"/>
                    <a:pt x="43831" y="40"/>
                  </a:cubicBezTo>
                  <a:lnTo>
                    <a:pt x="167" y="25258"/>
                  </a:lnTo>
                  <a:cubicBezTo>
                    <a:pt x="33" y="25325"/>
                    <a:pt x="0" y="25459"/>
                    <a:pt x="67" y="25559"/>
                  </a:cubicBezTo>
                  <a:cubicBezTo>
                    <a:pt x="100" y="25625"/>
                    <a:pt x="167" y="25659"/>
                    <a:pt x="267" y="25659"/>
                  </a:cubicBezTo>
                  <a:cubicBezTo>
                    <a:pt x="300" y="25659"/>
                    <a:pt x="334" y="25625"/>
                    <a:pt x="367" y="25625"/>
                  </a:cubicBezTo>
                  <a:lnTo>
                    <a:pt x="44032" y="407"/>
                  </a:lnTo>
                  <a:cubicBezTo>
                    <a:pt x="44281" y="296"/>
                    <a:pt x="44138" y="0"/>
                    <a:pt x="439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2722125" y="2318725"/>
              <a:ext cx="1104125" cy="640525"/>
            </a:xfrm>
            <a:custGeom>
              <a:rect b="b" l="l" r="r" t="t"/>
              <a:pathLst>
                <a:path extrusionOk="0" h="25621" w="44165">
                  <a:moveTo>
                    <a:pt x="43944" y="1"/>
                  </a:moveTo>
                  <a:cubicBezTo>
                    <a:pt x="43906" y="1"/>
                    <a:pt x="43867" y="12"/>
                    <a:pt x="43831" y="36"/>
                  </a:cubicBezTo>
                  <a:lnTo>
                    <a:pt x="167" y="25254"/>
                  </a:lnTo>
                  <a:cubicBezTo>
                    <a:pt x="33" y="25287"/>
                    <a:pt x="0" y="25420"/>
                    <a:pt x="67" y="25521"/>
                  </a:cubicBezTo>
                  <a:cubicBezTo>
                    <a:pt x="100" y="25587"/>
                    <a:pt x="167" y="25621"/>
                    <a:pt x="267" y="25621"/>
                  </a:cubicBezTo>
                  <a:lnTo>
                    <a:pt x="367" y="25621"/>
                  </a:lnTo>
                  <a:lnTo>
                    <a:pt x="44032" y="369"/>
                  </a:lnTo>
                  <a:cubicBezTo>
                    <a:pt x="44132" y="336"/>
                    <a:pt x="44165" y="202"/>
                    <a:pt x="44098" y="102"/>
                  </a:cubicBezTo>
                  <a:cubicBezTo>
                    <a:pt x="44077" y="38"/>
                    <a:pt x="44013" y="1"/>
                    <a:pt x="439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3636925" y="2296625"/>
              <a:ext cx="38400" cy="48800"/>
            </a:xfrm>
            <a:custGeom>
              <a:rect b="b" l="l" r="r" t="t"/>
              <a:pathLst>
                <a:path extrusionOk="0" h="1952" w="1536">
                  <a:moveTo>
                    <a:pt x="1127" y="0"/>
                  </a:moveTo>
                  <a:cubicBezTo>
                    <a:pt x="1021" y="0"/>
                    <a:pt x="899" y="38"/>
                    <a:pt x="768" y="119"/>
                  </a:cubicBezTo>
                  <a:cubicBezTo>
                    <a:pt x="334" y="386"/>
                    <a:pt x="34" y="886"/>
                    <a:pt x="1" y="1420"/>
                  </a:cubicBezTo>
                  <a:cubicBezTo>
                    <a:pt x="1" y="1754"/>
                    <a:pt x="172" y="1951"/>
                    <a:pt x="427" y="1951"/>
                  </a:cubicBezTo>
                  <a:cubicBezTo>
                    <a:pt x="529" y="1951"/>
                    <a:pt x="645" y="1920"/>
                    <a:pt x="768" y="1854"/>
                  </a:cubicBezTo>
                  <a:cubicBezTo>
                    <a:pt x="1202" y="1553"/>
                    <a:pt x="1502" y="1086"/>
                    <a:pt x="1535" y="553"/>
                  </a:cubicBezTo>
                  <a:cubicBezTo>
                    <a:pt x="1535" y="203"/>
                    <a:pt x="1373" y="0"/>
                    <a:pt x="11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3622750" y="2241100"/>
              <a:ext cx="134300" cy="120225"/>
            </a:xfrm>
            <a:custGeom>
              <a:rect b="b" l="l" r="r" t="t"/>
              <a:pathLst>
                <a:path extrusionOk="0" h="4809" w="5372">
                  <a:moveTo>
                    <a:pt x="4520" y="282"/>
                  </a:moveTo>
                  <a:cubicBezTo>
                    <a:pt x="4620" y="282"/>
                    <a:pt x="4717" y="301"/>
                    <a:pt x="4804" y="339"/>
                  </a:cubicBezTo>
                  <a:cubicBezTo>
                    <a:pt x="5004" y="472"/>
                    <a:pt x="5104" y="706"/>
                    <a:pt x="5071" y="939"/>
                  </a:cubicBezTo>
                  <a:cubicBezTo>
                    <a:pt x="5004" y="1740"/>
                    <a:pt x="4571" y="2440"/>
                    <a:pt x="3904" y="2874"/>
                  </a:cubicBezTo>
                  <a:lnTo>
                    <a:pt x="1368" y="4341"/>
                  </a:lnTo>
                  <a:cubicBezTo>
                    <a:pt x="1223" y="4446"/>
                    <a:pt x="1051" y="4498"/>
                    <a:pt x="885" y="4498"/>
                  </a:cubicBezTo>
                  <a:cubicBezTo>
                    <a:pt x="786" y="4498"/>
                    <a:pt x="689" y="4479"/>
                    <a:pt x="601" y="4442"/>
                  </a:cubicBezTo>
                  <a:cubicBezTo>
                    <a:pt x="401" y="4308"/>
                    <a:pt x="301" y="4075"/>
                    <a:pt x="334" y="3841"/>
                  </a:cubicBezTo>
                  <a:cubicBezTo>
                    <a:pt x="368" y="3041"/>
                    <a:pt x="801" y="2340"/>
                    <a:pt x="1469" y="1906"/>
                  </a:cubicBezTo>
                  <a:lnTo>
                    <a:pt x="4037" y="439"/>
                  </a:lnTo>
                  <a:cubicBezTo>
                    <a:pt x="4183" y="334"/>
                    <a:pt x="4355" y="282"/>
                    <a:pt x="4520" y="282"/>
                  </a:cubicBezTo>
                  <a:close/>
                  <a:moveTo>
                    <a:pt x="4498" y="1"/>
                  </a:moveTo>
                  <a:cubicBezTo>
                    <a:pt x="4288" y="1"/>
                    <a:pt x="4079" y="69"/>
                    <a:pt x="3904" y="205"/>
                  </a:cubicBezTo>
                  <a:lnTo>
                    <a:pt x="1335" y="1673"/>
                  </a:lnTo>
                  <a:cubicBezTo>
                    <a:pt x="568" y="2173"/>
                    <a:pt x="101" y="2974"/>
                    <a:pt x="34" y="3874"/>
                  </a:cubicBezTo>
                  <a:cubicBezTo>
                    <a:pt x="1" y="4208"/>
                    <a:pt x="168" y="4508"/>
                    <a:pt x="434" y="4708"/>
                  </a:cubicBezTo>
                  <a:cubicBezTo>
                    <a:pt x="568" y="4775"/>
                    <a:pt x="701" y="4808"/>
                    <a:pt x="835" y="4808"/>
                  </a:cubicBezTo>
                  <a:cubicBezTo>
                    <a:pt x="1068" y="4808"/>
                    <a:pt x="1302" y="4708"/>
                    <a:pt x="1502" y="4608"/>
                  </a:cubicBezTo>
                  <a:lnTo>
                    <a:pt x="4070" y="3107"/>
                  </a:lnTo>
                  <a:cubicBezTo>
                    <a:pt x="4804" y="2640"/>
                    <a:pt x="5305" y="1840"/>
                    <a:pt x="5371" y="939"/>
                  </a:cubicBezTo>
                  <a:cubicBezTo>
                    <a:pt x="5371" y="605"/>
                    <a:pt x="5238" y="272"/>
                    <a:pt x="4938" y="105"/>
                  </a:cubicBezTo>
                  <a:cubicBezTo>
                    <a:pt x="4799" y="36"/>
                    <a:pt x="4648" y="1"/>
                    <a:pt x="44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2770475" y="2770325"/>
              <a:ext cx="419500" cy="271650"/>
            </a:xfrm>
            <a:custGeom>
              <a:rect b="b" l="l" r="r" t="t"/>
              <a:pathLst>
                <a:path extrusionOk="0" h="10866" w="16780">
                  <a:moveTo>
                    <a:pt x="16304" y="0"/>
                  </a:moveTo>
                  <a:cubicBezTo>
                    <a:pt x="16185" y="0"/>
                    <a:pt x="16052" y="38"/>
                    <a:pt x="15912" y="118"/>
                  </a:cubicBezTo>
                  <a:lnTo>
                    <a:pt x="901" y="8791"/>
                  </a:lnTo>
                  <a:cubicBezTo>
                    <a:pt x="368" y="9124"/>
                    <a:pt x="34" y="9658"/>
                    <a:pt x="1" y="10292"/>
                  </a:cubicBezTo>
                  <a:cubicBezTo>
                    <a:pt x="1" y="10657"/>
                    <a:pt x="188" y="10865"/>
                    <a:pt x="466" y="10865"/>
                  </a:cubicBezTo>
                  <a:cubicBezTo>
                    <a:pt x="595" y="10865"/>
                    <a:pt x="743" y="10821"/>
                    <a:pt x="901" y="10726"/>
                  </a:cubicBezTo>
                  <a:lnTo>
                    <a:pt x="15912" y="2053"/>
                  </a:lnTo>
                  <a:cubicBezTo>
                    <a:pt x="16413" y="1719"/>
                    <a:pt x="16746" y="1185"/>
                    <a:pt x="16779" y="585"/>
                  </a:cubicBezTo>
                  <a:cubicBezTo>
                    <a:pt x="16779" y="210"/>
                    <a:pt x="16582" y="0"/>
                    <a:pt x="163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2722125" y="2512200"/>
              <a:ext cx="1104125" cy="641350"/>
            </a:xfrm>
            <a:custGeom>
              <a:rect b="b" l="l" r="r" t="t"/>
              <a:pathLst>
                <a:path extrusionOk="0" h="25654" w="44165">
                  <a:moveTo>
                    <a:pt x="43944" y="1"/>
                  </a:moveTo>
                  <a:cubicBezTo>
                    <a:pt x="43906" y="1"/>
                    <a:pt x="43867" y="12"/>
                    <a:pt x="43831" y="35"/>
                  </a:cubicBezTo>
                  <a:lnTo>
                    <a:pt x="167" y="25254"/>
                  </a:lnTo>
                  <a:cubicBezTo>
                    <a:pt x="33" y="25320"/>
                    <a:pt x="0" y="25454"/>
                    <a:pt x="67" y="25520"/>
                  </a:cubicBezTo>
                  <a:cubicBezTo>
                    <a:pt x="100" y="25587"/>
                    <a:pt x="167" y="25654"/>
                    <a:pt x="267" y="25654"/>
                  </a:cubicBezTo>
                  <a:cubicBezTo>
                    <a:pt x="300" y="25654"/>
                    <a:pt x="334" y="25620"/>
                    <a:pt x="367" y="25620"/>
                  </a:cubicBezTo>
                  <a:lnTo>
                    <a:pt x="44032" y="402"/>
                  </a:lnTo>
                  <a:cubicBezTo>
                    <a:pt x="44132" y="336"/>
                    <a:pt x="44165" y="202"/>
                    <a:pt x="44098" y="102"/>
                  </a:cubicBezTo>
                  <a:cubicBezTo>
                    <a:pt x="44077" y="38"/>
                    <a:pt x="44013" y="1"/>
                    <a:pt x="439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3622750" y="2435175"/>
              <a:ext cx="134300" cy="119625"/>
            </a:xfrm>
            <a:custGeom>
              <a:rect b="b" l="l" r="r" t="t"/>
              <a:pathLst>
                <a:path extrusionOk="0" h="4785" w="5372">
                  <a:moveTo>
                    <a:pt x="4516" y="1"/>
                  </a:moveTo>
                  <a:cubicBezTo>
                    <a:pt x="4300" y="1"/>
                    <a:pt x="4084" y="61"/>
                    <a:pt x="3904" y="181"/>
                  </a:cubicBezTo>
                  <a:lnTo>
                    <a:pt x="1335" y="1682"/>
                  </a:lnTo>
                  <a:cubicBezTo>
                    <a:pt x="568" y="2149"/>
                    <a:pt x="101" y="2950"/>
                    <a:pt x="34" y="3850"/>
                  </a:cubicBezTo>
                  <a:cubicBezTo>
                    <a:pt x="1" y="4184"/>
                    <a:pt x="168" y="4517"/>
                    <a:pt x="434" y="4684"/>
                  </a:cubicBezTo>
                  <a:cubicBezTo>
                    <a:pt x="568" y="4751"/>
                    <a:pt x="701" y="4784"/>
                    <a:pt x="835" y="4784"/>
                  </a:cubicBezTo>
                  <a:cubicBezTo>
                    <a:pt x="1068" y="4784"/>
                    <a:pt x="1302" y="4718"/>
                    <a:pt x="1502" y="4584"/>
                  </a:cubicBezTo>
                  <a:lnTo>
                    <a:pt x="4070" y="3116"/>
                  </a:lnTo>
                  <a:cubicBezTo>
                    <a:pt x="4804" y="2649"/>
                    <a:pt x="5305" y="1816"/>
                    <a:pt x="5371" y="915"/>
                  </a:cubicBezTo>
                  <a:cubicBezTo>
                    <a:pt x="5371" y="581"/>
                    <a:pt x="5238" y="281"/>
                    <a:pt x="4938" y="81"/>
                  </a:cubicBezTo>
                  <a:cubicBezTo>
                    <a:pt x="4804" y="28"/>
                    <a:pt x="4660" y="1"/>
                    <a:pt x="451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3705325" y="2450425"/>
              <a:ext cx="38375" cy="48600"/>
            </a:xfrm>
            <a:custGeom>
              <a:rect b="b" l="l" r="r" t="t"/>
              <a:pathLst>
                <a:path extrusionOk="0" h="1944" w="1535">
                  <a:moveTo>
                    <a:pt x="1123" y="1"/>
                  </a:moveTo>
                  <a:cubicBezTo>
                    <a:pt x="1018" y="1"/>
                    <a:pt x="897" y="35"/>
                    <a:pt x="767" y="105"/>
                  </a:cubicBezTo>
                  <a:cubicBezTo>
                    <a:pt x="334" y="405"/>
                    <a:pt x="34" y="872"/>
                    <a:pt x="0" y="1406"/>
                  </a:cubicBezTo>
                  <a:cubicBezTo>
                    <a:pt x="0" y="1756"/>
                    <a:pt x="180" y="1943"/>
                    <a:pt x="426" y="1943"/>
                  </a:cubicBezTo>
                  <a:cubicBezTo>
                    <a:pt x="531" y="1943"/>
                    <a:pt x="648" y="1909"/>
                    <a:pt x="767" y="1839"/>
                  </a:cubicBezTo>
                  <a:cubicBezTo>
                    <a:pt x="1234" y="1572"/>
                    <a:pt x="1501" y="1072"/>
                    <a:pt x="1535" y="538"/>
                  </a:cubicBezTo>
                  <a:cubicBezTo>
                    <a:pt x="1535" y="188"/>
                    <a:pt x="1371" y="1"/>
                    <a:pt x="11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3622750" y="2822350"/>
              <a:ext cx="134300" cy="120225"/>
            </a:xfrm>
            <a:custGeom>
              <a:rect b="b" l="l" r="r" t="t"/>
              <a:pathLst>
                <a:path extrusionOk="0" h="4809" w="5372">
                  <a:moveTo>
                    <a:pt x="4498" y="1"/>
                  </a:moveTo>
                  <a:cubicBezTo>
                    <a:pt x="4288" y="1"/>
                    <a:pt x="4079" y="69"/>
                    <a:pt x="3904" y="205"/>
                  </a:cubicBezTo>
                  <a:lnTo>
                    <a:pt x="1335" y="1706"/>
                  </a:lnTo>
                  <a:cubicBezTo>
                    <a:pt x="568" y="2173"/>
                    <a:pt x="101" y="2974"/>
                    <a:pt x="34" y="3874"/>
                  </a:cubicBezTo>
                  <a:cubicBezTo>
                    <a:pt x="1" y="4208"/>
                    <a:pt x="168" y="4508"/>
                    <a:pt x="434" y="4708"/>
                  </a:cubicBezTo>
                  <a:cubicBezTo>
                    <a:pt x="568" y="4775"/>
                    <a:pt x="701" y="4808"/>
                    <a:pt x="835" y="4808"/>
                  </a:cubicBezTo>
                  <a:cubicBezTo>
                    <a:pt x="1068" y="4808"/>
                    <a:pt x="1302" y="4742"/>
                    <a:pt x="1502" y="4642"/>
                  </a:cubicBezTo>
                  <a:lnTo>
                    <a:pt x="4070" y="3141"/>
                  </a:lnTo>
                  <a:cubicBezTo>
                    <a:pt x="4804" y="2640"/>
                    <a:pt x="5305" y="1840"/>
                    <a:pt x="5371" y="939"/>
                  </a:cubicBezTo>
                  <a:cubicBezTo>
                    <a:pt x="5371" y="605"/>
                    <a:pt x="5238" y="305"/>
                    <a:pt x="4938" y="105"/>
                  </a:cubicBezTo>
                  <a:cubicBezTo>
                    <a:pt x="4799" y="36"/>
                    <a:pt x="4648" y="1"/>
                    <a:pt x="449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3705325" y="2837825"/>
              <a:ext cx="38375" cy="48500"/>
            </a:xfrm>
            <a:custGeom>
              <a:rect b="b" l="l" r="r" t="t"/>
              <a:pathLst>
                <a:path extrusionOk="0" h="1940" w="1535">
                  <a:moveTo>
                    <a:pt x="1130" y="0"/>
                  </a:moveTo>
                  <a:cubicBezTo>
                    <a:pt x="1023" y="0"/>
                    <a:pt x="900" y="38"/>
                    <a:pt x="767" y="120"/>
                  </a:cubicBezTo>
                  <a:cubicBezTo>
                    <a:pt x="334" y="387"/>
                    <a:pt x="67" y="887"/>
                    <a:pt x="0" y="1387"/>
                  </a:cubicBezTo>
                  <a:cubicBezTo>
                    <a:pt x="0" y="1737"/>
                    <a:pt x="179" y="1940"/>
                    <a:pt x="423" y="1940"/>
                  </a:cubicBezTo>
                  <a:cubicBezTo>
                    <a:pt x="529" y="1940"/>
                    <a:pt x="647" y="1902"/>
                    <a:pt x="767" y="1821"/>
                  </a:cubicBezTo>
                  <a:cubicBezTo>
                    <a:pt x="1234" y="1554"/>
                    <a:pt x="1501" y="1054"/>
                    <a:pt x="1535" y="520"/>
                  </a:cubicBezTo>
                  <a:cubicBezTo>
                    <a:pt x="1535" y="196"/>
                    <a:pt x="1374" y="0"/>
                    <a:pt x="11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3622750" y="3016075"/>
              <a:ext cx="134300" cy="119975"/>
            </a:xfrm>
            <a:custGeom>
              <a:rect b="b" l="l" r="r" t="t"/>
              <a:pathLst>
                <a:path extrusionOk="0" h="4799" w="5372">
                  <a:moveTo>
                    <a:pt x="4527" y="0"/>
                  </a:moveTo>
                  <a:cubicBezTo>
                    <a:pt x="4307" y="0"/>
                    <a:pt x="4087" y="73"/>
                    <a:pt x="3904" y="195"/>
                  </a:cubicBezTo>
                  <a:lnTo>
                    <a:pt x="1335" y="1696"/>
                  </a:lnTo>
                  <a:cubicBezTo>
                    <a:pt x="568" y="2163"/>
                    <a:pt x="101" y="2964"/>
                    <a:pt x="34" y="3864"/>
                  </a:cubicBezTo>
                  <a:cubicBezTo>
                    <a:pt x="1" y="4198"/>
                    <a:pt x="168" y="4498"/>
                    <a:pt x="434" y="4698"/>
                  </a:cubicBezTo>
                  <a:cubicBezTo>
                    <a:pt x="568" y="4765"/>
                    <a:pt x="701" y="4798"/>
                    <a:pt x="835" y="4798"/>
                  </a:cubicBezTo>
                  <a:cubicBezTo>
                    <a:pt x="1068" y="4798"/>
                    <a:pt x="1302" y="4732"/>
                    <a:pt x="1502" y="4598"/>
                  </a:cubicBezTo>
                  <a:lnTo>
                    <a:pt x="4070" y="3130"/>
                  </a:lnTo>
                  <a:cubicBezTo>
                    <a:pt x="4804" y="2630"/>
                    <a:pt x="5305" y="1830"/>
                    <a:pt x="5371" y="929"/>
                  </a:cubicBezTo>
                  <a:cubicBezTo>
                    <a:pt x="5371" y="595"/>
                    <a:pt x="5238" y="295"/>
                    <a:pt x="4938" y="95"/>
                  </a:cubicBezTo>
                  <a:cubicBezTo>
                    <a:pt x="4808" y="30"/>
                    <a:pt x="4668" y="0"/>
                    <a:pt x="45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3705325" y="3031825"/>
              <a:ext cx="38375" cy="48800"/>
            </a:xfrm>
            <a:custGeom>
              <a:rect b="b" l="l" r="r" t="t"/>
              <a:pathLst>
                <a:path extrusionOk="0" h="1952" w="1535">
                  <a:moveTo>
                    <a:pt x="1108" y="1"/>
                  </a:moveTo>
                  <a:cubicBezTo>
                    <a:pt x="1006" y="1"/>
                    <a:pt x="891" y="32"/>
                    <a:pt x="767" y="99"/>
                  </a:cubicBezTo>
                  <a:cubicBezTo>
                    <a:pt x="334" y="399"/>
                    <a:pt x="34" y="866"/>
                    <a:pt x="0" y="1400"/>
                  </a:cubicBezTo>
                  <a:cubicBezTo>
                    <a:pt x="0" y="1749"/>
                    <a:pt x="179" y="1952"/>
                    <a:pt x="423" y="1952"/>
                  </a:cubicBezTo>
                  <a:cubicBezTo>
                    <a:pt x="529" y="1952"/>
                    <a:pt x="647" y="1914"/>
                    <a:pt x="767" y="1833"/>
                  </a:cubicBezTo>
                  <a:cubicBezTo>
                    <a:pt x="1234" y="1566"/>
                    <a:pt x="1501" y="1066"/>
                    <a:pt x="1535" y="532"/>
                  </a:cubicBezTo>
                  <a:cubicBezTo>
                    <a:pt x="1535" y="198"/>
                    <a:pt x="1364" y="1"/>
                    <a:pt x="110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770475" y="3039125"/>
              <a:ext cx="290250" cy="196325"/>
            </a:xfrm>
            <a:custGeom>
              <a:rect b="b" l="l" r="r" t="t"/>
              <a:pathLst>
                <a:path extrusionOk="0" h="7853" w="11610">
                  <a:moveTo>
                    <a:pt x="11144" y="0"/>
                  </a:moveTo>
                  <a:cubicBezTo>
                    <a:pt x="11015" y="0"/>
                    <a:pt x="10867" y="45"/>
                    <a:pt x="10708" y="140"/>
                  </a:cubicBezTo>
                  <a:lnTo>
                    <a:pt x="901" y="5778"/>
                  </a:lnTo>
                  <a:cubicBezTo>
                    <a:pt x="368" y="6111"/>
                    <a:pt x="34" y="6645"/>
                    <a:pt x="1" y="7279"/>
                  </a:cubicBezTo>
                  <a:cubicBezTo>
                    <a:pt x="1" y="7643"/>
                    <a:pt x="188" y="7852"/>
                    <a:pt x="466" y="7852"/>
                  </a:cubicBezTo>
                  <a:cubicBezTo>
                    <a:pt x="595" y="7852"/>
                    <a:pt x="743" y="7807"/>
                    <a:pt x="901" y="7712"/>
                  </a:cubicBezTo>
                  <a:lnTo>
                    <a:pt x="10708" y="2075"/>
                  </a:lnTo>
                  <a:cubicBezTo>
                    <a:pt x="11209" y="1741"/>
                    <a:pt x="11542" y="1174"/>
                    <a:pt x="11609" y="574"/>
                  </a:cubicBezTo>
                  <a:cubicBezTo>
                    <a:pt x="11609" y="209"/>
                    <a:pt x="11422" y="0"/>
                    <a:pt x="111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2722125" y="2706075"/>
              <a:ext cx="1105175" cy="640950"/>
            </a:xfrm>
            <a:custGeom>
              <a:rect b="b" l="l" r="r" t="t"/>
              <a:pathLst>
                <a:path extrusionOk="0" h="25638" w="44207">
                  <a:moveTo>
                    <a:pt x="43917" y="1"/>
                  </a:moveTo>
                  <a:cubicBezTo>
                    <a:pt x="43890" y="1"/>
                    <a:pt x="43861" y="7"/>
                    <a:pt x="43831" y="19"/>
                  </a:cubicBezTo>
                  <a:lnTo>
                    <a:pt x="167" y="25237"/>
                  </a:lnTo>
                  <a:cubicBezTo>
                    <a:pt x="33" y="25304"/>
                    <a:pt x="0" y="25438"/>
                    <a:pt x="67" y="25538"/>
                  </a:cubicBezTo>
                  <a:cubicBezTo>
                    <a:pt x="100" y="25604"/>
                    <a:pt x="167" y="25638"/>
                    <a:pt x="267" y="25638"/>
                  </a:cubicBezTo>
                  <a:cubicBezTo>
                    <a:pt x="300" y="25638"/>
                    <a:pt x="334" y="25638"/>
                    <a:pt x="367" y="25604"/>
                  </a:cubicBezTo>
                  <a:lnTo>
                    <a:pt x="44032" y="386"/>
                  </a:lnTo>
                  <a:cubicBezTo>
                    <a:pt x="44206" y="270"/>
                    <a:pt x="44101" y="1"/>
                    <a:pt x="43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3636925" y="2684100"/>
              <a:ext cx="38400" cy="49100"/>
            </a:xfrm>
            <a:custGeom>
              <a:rect b="b" l="l" r="r" t="t"/>
              <a:pathLst>
                <a:path extrusionOk="0" h="1964" w="1536">
                  <a:moveTo>
                    <a:pt x="1105" y="1"/>
                  </a:moveTo>
                  <a:cubicBezTo>
                    <a:pt x="1004" y="1"/>
                    <a:pt x="890" y="32"/>
                    <a:pt x="768" y="98"/>
                  </a:cubicBezTo>
                  <a:cubicBezTo>
                    <a:pt x="301" y="398"/>
                    <a:pt x="34" y="898"/>
                    <a:pt x="1" y="1432"/>
                  </a:cubicBezTo>
                  <a:cubicBezTo>
                    <a:pt x="1" y="1766"/>
                    <a:pt x="172" y="1964"/>
                    <a:pt x="427" y="1964"/>
                  </a:cubicBezTo>
                  <a:cubicBezTo>
                    <a:pt x="529" y="1964"/>
                    <a:pt x="645" y="1932"/>
                    <a:pt x="768" y="1866"/>
                  </a:cubicBezTo>
                  <a:cubicBezTo>
                    <a:pt x="1202" y="1565"/>
                    <a:pt x="1502" y="1065"/>
                    <a:pt x="1535" y="565"/>
                  </a:cubicBezTo>
                  <a:cubicBezTo>
                    <a:pt x="1535" y="205"/>
                    <a:pt x="1363" y="1"/>
                    <a:pt x="11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622750" y="2628875"/>
              <a:ext cx="134300" cy="120225"/>
            </a:xfrm>
            <a:custGeom>
              <a:rect b="b" l="l" r="r" t="t"/>
              <a:pathLst>
                <a:path extrusionOk="0" h="4809" w="5372">
                  <a:moveTo>
                    <a:pt x="4520" y="282"/>
                  </a:moveTo>
                  <a:cubicBezTo>
                    <a:pt x="4620" y="282"/>
                    <a:pt x="4717" y="301"/>
                    <a:pt x="4804" y="339"/>
                  </a:cubicBezTo>
                  <a:cubicBezTo>
                    <a:pt x="5004" y="472"/>
                    <a:pt x="5104" y="706"/>
                    <a:pt x="5071" y="939"/>
                  </a:cubicBezTo>
                  <a:cubicBezTo>
                    <a:pt x="5004" y="1706"/>
                    <a:pt x="4571" y="2440"/>
                    <a:pt x="3904" y="2874"/>
                  </a:cubicBezTo>
                  <a:lnTo>
                    <a:pt x="1368" y="4342"/>
                  </a:lnTo>
                  <a:cubicBezTo>
                    <a:pt x="1223" y="4446"/>
                    <a:pt x="1051" y="4498"/>
                    <a:pt x="885" y="4498"/>
                  </a:cubicBezTo>
                  <a:cubicBezTo>
                    <a:pt x="786" y="4498"/>
                    <a:pt x="689" y="4479"/>
                    <a:pt x="601" y="4442"/>
                  </a:cubicBezTo>
                  <a:cubicBezTo>
                    <a:pt x="401" y="4308"/>
                    <a:pt x="301" y="4075"/>
                    <a:pt x="334" y="3841"/>
                  </a:cubicBezTo>
                  <a:cubicBezTo>
                    <a:pt x="368" y="3041"/>
                    <a:pt x="801" y="2340"/>
                    <a:pt x="1469" y="1906"/>
                  </a:cubicBezTo>
                  <a:lnTo>
                    <a:pt x="4037" y="439"/>
                  </a:lnTo>
                  <a:cubicBezTo>
                    <a:pt x="4183" y="335"/>
                    <a:pt x="4355" y="282"/>
                    <a:pt x="4520" y="282"/>
                  </a:cubicBezTo>
                  <a:close/>
                  <a:moveTo>
                    <a:pt x="4498" y="1"/>
                  </a:moveTo>
                  <a:cubicBezTo>
                    <a:pt x="4288" y="1"/>
                    <a:pt x="4079" y="69"/>
                    <a:pt x="3904" y="205"/>
                  </a:cubicBezTo>
                  <a:lnTo>
                    <a:pt x="1335" y="1673"/>
                  </a:lnTo>
                  <a:cubicBezTo>
                    <a:pt x="568" y="2140"/>
                    <a:pt x="101" y="2974"/>
                    <a:pt x="34" y="3875"/>
                  </a:cubicBezTo>
                  <a:cubicBezTo>
                    <a:pt x="1" y="4175"/>
                    <a:pt x="168" y="4508"/>
                    <a:pt x="434" y="4708"/>
                  </a:cubicBezTo>
                  <a:cubicBezTo>
                    <a:pt x="568" y="4775"/>
                    <a:pt x="701" y="4809"/>
                    <a:pt x="835" y="4809"/>
                  </a:cubicBezTo>
                  <a:cubicBezTo>
                    <a:pt x="1068" y="4775"/>
                    <a:pt x="1302" y="4708"/>
                    <a:pt x="1502" y="4608"/>
                  </a:cubicBezTo>
                  <a:lnTo>
                    <a:pt x="4070" y="3107"/>
                  </a:lnTo>
                  <a:cubicBezTo>
                    <a:pt x="4804" y="2640"/>
                    <a:pt x="5305" y="1840"/>
                    <a:pt x="5371" y="939"/>
                  </a:cubicBezTo>
                  <a:cubicBezTo>
                    <a:pt x="5371" y="606"/>
                    <a:pt x="5238" y="272"/>
                    <a:pt x="4938" y="105"/>
                  </a:cubicBezTo>
                  <a:cubicBezTo>
                    <a:pt x="4799" y="36"/>
                    <a:pt x="4648" y="1"/>
                    <a:pt x="44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2770475" y="3182275"/>
              <a:ext cx="378625" cy="246925"/>
            </a:xfrm>
            <a:custGeom>
              <a:rect b="b" l="l" r="r" t="t"/>
              <a:pathLst>
                <a:path extrusionOk="0" h="9877" w="15145">
                  <a:moveTo>
                    <a:pt x="14643" y="1"/>
                  </a:moveTo>
                  <a:cubicBezTo>
                    <a:pt x="14520" y="1"/>
                    <a:pt x="14384" y="39"/>
                    <a:pt x="14244" y="118"/>
                  </a:cubicBezTo>
                  <a:lnTo>
                    <a:pt x="901" y="7824"/>
                  </a:lnTo>
                  <a:cubicBezTo>
                    <a:pt x="368" y="8124"/>
                    <a:pt x="34" y="8691"/>
                    <a:pt x="1" y="9292"/>
                  </a:cubicBezTo>
                  <a:cubicBezTo>
                    <a:pt x="1" y="9666"/>
                    <a:pt x="198" y="9876"/>
                    <a:pt x="488" y="9876"/>
                  </a:cubicBezTo>
                  <a:cubicBezTo>
                    <a:pt x="612" y="9876"/>
                    <a:pt x="752" y="9838"/>
                    <a:pt x="901" y="9759"/>
                  </a:cubicBezTo>
                  <a:lnTo>
                    <a:pt x="14244" y="2053"/>
                  </a:lnTo>
                  <a:cubicBezTo>
                    <a:pt x="14745" y="1753"/>
                    <a:pt x="15078" y="1186"/>
                    <a:pt x="15145" y="585"/>
                  </a:cubicBezTo>
                  <a:cubicBezTo>
                    <a:pt x="15145" y="211"/>
                    <a:pt x="14932" y="1"/>
                    <a:pt x="14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2722125" y="2899975"/>
              <a:ext cx="1104125" cy="640525"/>
            </a:xfrm>
            <a:custGeom>
              <a:rect b="b" l="l" r="r" t="t"/>
              <a:pathLst>
                <a:path extrusionOk="0" h="25621" w="44165">
                  <a:moveTo>
                    <a:pt x="43944" y="1"/>
                  </a:moveTo>
                  <a:cubicBezTo>
                    <a:pt x="43906" y="1"/>
                    <a:pt x="43867" y="12"/>
                    <a:pt x="43831" y="36"/>
                  </a:cubicBezTo>
                  <a:lnTo>
                    <a:pt x="167" y="25254"/>
                  </a:lnTo>
                  <a:cubicBezTo>
                    <a:pt x="33" y="25287"/>
                    <a:pt x="0" y="25420"/>
                    <a:pt x="67" y="25520"/>
                  </a:cubicBezTo>
                  <a:cubicBezTo>
                    <a:pt x="100" y="25587"/>
                    <a:pt x="167" y="25621"/>
                    <a:pt x="267" y="25621"/>
                  </a:cubicBezTo>
                  <a:lnTo>
                    <a:pt x="367" y="25621"/>
                  </a:lnTo>
                  <a:lnTo>
                    <a:pt x="44032" y="369"/>
                  </a:lnTo>
                  <a:cubicBezTo>
                    <a:pt x="44132" y="336"/>
                    <a:pt x="44165" y="202"/>
                    <a:pt x="44098" y="102"/>
                  </a:cubicBezTo>
                  <a:cubicBezTo>
                    <a:pt x="44077" y="38"/>
                    <a:pt x="44013" y="1"/>
                    <a:pt x="439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2721275" y="2901650"/>
              <a:ext cx="1104975" cy="641350"/>
            </a:xfrm>
            <a:custGeom>
              <a:rect b="b" l="l" r="r" t="t"/>
              <a:pathLst>
                <a:path extrusionOk="0" h="25654" w="44199">
                  <a:moveTo>
                    <a:pt x="43978" y="1"/>
                  </a:moveTo>
                  <a:cubicBezTo>
                    <a:pt x="43940" y="1"/>
                    <a:pt x="43901" y="12"/>
                    <a:pt x="43865" y="35"/>
                  </a:cubicBezTo>
                  <a:lnTo>
                    <a:pt x="201" y="25253"/>
                  </a:lnTo>
                  <a:cubicBezTo>
                    <a:pt x="1" y="25353"/>
                    <a:pt x="67" y="25654"/>
                    <a:pt x="301" y="25654"/>
                  </a:cubicBezTo>
                  <a:lnTo>
                    <a:pt x="401" y="25654"/>
                  </a:lnTo>
                  <a:lnTo>
                    <a:pt x="44066" y="402"/>
                  </a:lnTo>
                  <a:cubicBezTo>
                    <a:pt x="44166" y="336"/>
                    <a:pt x="44199" y="202"/>
                    <a:pt x="44132" y="102"/>
                  </a:cubicBezTo>
                  <a:cubicBezTo>
                    <a:pt x="44111" y="37"/>
                    <a:pt x="44047" y="1"/>
                    <a:pt x="4397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2722125" y="3095950"/>
              <a:ext cx="1104125" cy="641350"/>
            </a:xfrm>
            <a:custGeom>
              <a:rect b="b" l="l" r="r" t="t"/>
              <a:pathLst>
                <a:path extrusionOk="0" h="25654" w="44165">
                  <a:moveTo>
                    <a:pt x="43944" y="1"/>
                  </a:moveTo>
                  <a:cubicBezTo>
                    <a:pt x="43906" y="1"/>
                    <a:pt x="43867" y="12"/>
                    <a:pt x="43831" y="36"/>
                  </a:cubicBezTo>
                  <a:lnTo>
                    <a:pt x="167" y="25254"/>
                  </a:lnTo>
                  <a:cubicBezTo>
                    <a:pt x="33" y="25320"/>
                    <a:pt x="0" y="25420"/>
                    <a:pt x="67" y="25520"/>
                  </a:cubicBezTo>
                  <a:cubicBezTo>
                    <a:pt x="100" y="25587"/>
                    <a:pt x="167" y="25621"/>
                    <a:pt x="267" y="25654"/>
                  </a:cubicBezTo>
                  <a:cubicBezTo>
                    <a:pt x="300" y="25621"/>
                    <a:pt x="334" y="25621"/>
                    <a:pt x="367" y="25621"/>
                  </a:cubicBezTo>
                  <a:lnTo>
                    <a:pt x="44032" y="402"/>
                  </a:lnTo>
                  <a:cubicBezTo>
                    <a:pt x="44132" y="336"/>
                    <a:pt x="44165" y="202"/>
                    <a:pt x="44098" y="102"/>
                  </a:cubicBezTo>
                  <a:cubicBezTo>
                    <a:pt x="44077" y="38"/>
                    <a:pt x="44013" y="1"/>
                    <a:pt x="439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2721275" y="3098250"/>
              <a:ext cx="1106450" cy="640725"/>
            </a:xfrm>
            <a:custGeom>
              <a:rect b="b" l="l" r="r" t="t"/>
              <a:pathLst>
                <a:path extrusionOk="0" h="25629" w="44258">
                  <a:moveTo>
                    <a:pt x="43986" y="1"/>
                  </a:moveTo>
                  <a:cubicBezTo>
                    <a:pt x="43948" y="1"/>
                    <a:pt x="43907" y="14"/>
                    <a:pt x="43865" y="44"/>
                  </a:cubicBezTo>
                  <a:lnTo>
                    <a:pt x="201" y="25262"/>
                  </a:lnTo>
                  <a:cubicBezTo>
                    <a:pt x="1" y="25362"/>
                    <a:pt x="67" y="25629"/>
                    <a:pt x="301" y="25629"/>
                  </a:cubicBezTo>
                  <a:cubicBezTo>
                    <a:pt x="334" y="25629"/>
                    <a:pt x="368" y="25629"/>
                    <a:pt x="401" y="25595"/>
                  </a:cubicBezTo>
                  <a:lnTo>
                    <a:pt x="44066" y="377"/>
                  </a:lnTo>
                  <a:cubicBezTo>
                    <a:pt x="44257" y="268"/>
                    <a:pt x="44157" y="1"/>
                    <a:pt x="439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2770475" y="3574500"/>
              <a:ext cx="378625" cy="247200"/>
            </a:xfrm>
            <a:custGeom>
              <a:rect b="b" l="l" r="r" t="t"/>
              <a:pathLst>
                <a:path extrusionOk="0" h="9888" w="15145">
                  <a:moveTo>
                    <a:pt x="14665" y="1"/>
                  </a:moveTo>
                  <a:cubicBezTo>
                    <a:pt x="14537" y="1"/>
                    <a:pt x="14392" y="46"/>
                    <a:pt x="14244" y="141"/>
                  </a:cubicBezTo>
                  <a:lnTo>
                    <a:pt x="901" y="7813"/>
                  </a:lnTo>
                  <a:cubicBezTo>
                    <a:pt x="368" y="8146"/>
                    <a:pt x="34" y="8680"/>
                    <a:pt x="1" y="9314"/>
                  </a:cubicBezTo>
                  <a:cubicBezTo>
                    <a:pt x="1" y="9679"/>
                    <a:pt x="188" y="9887"/>
                    <a:pt x="466" y="9887"/>
                  </a:cubicBezTo>
                  <a:cubicBezTo>
                    <a:pt x="595" y="9887"/>
                    <a:pt x="743" y="9843"/>
                    <a:pt x="901" y="9748"/>
                  </a:cubicBezTo>
                  <a:lnTo>
                    <a:pt x="14244" y="2075"/>
                  </a:lnTo>
                  <a:cubicBezTo>
                    <a:pt x="14745" y="1742"/>
                    <a:pt x="15078" y="1175"/>
                    <a:pt x="15145" y="574"/>
                  </a:cubicBezTo>
                  <a:cubicBezTo>
                    <a:pt x="15145" y="210"/>
                    <a:pt x="14943" y="1"/>
                    <a:pt x="146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2721275" y="3291925"/>
              <a:ext cx="1104975" cy="641350"/>
            </a:xfrm>
            <a:custGeom>
              <a:rect b="b" l="l" r="r" t="t"/>
              <a:pathLst>
                <a:path extrusionOk="0" h="25654" w="44199">
                  <a:moveTo>
                    <a:pt x="43978" y="1"/>
                  </a:moveTo>
                  <a:cubicBezTo>
                    <a:pt x="43940" y="1"/>
                    <a:pt x="43901" y="12"/>
                    <a:pt x="43865" y="35"/>
                  </a:cubicBezTo>
                  <a:lnTo>
                    <a:pt x="201" y="25254"/>
                  </a:lnTo>
                  <a:cubicBezTo>
                    <a:pt x="1" y="25354"/>
                    <a:pt x="67" y="25654"/>
                    <a:pt x="301" y="25654"/>
                  </a:cubicBezTo>
                  <a:cubicBezTo>
                    <a:pt x="334" y="25654"/>
                    <a:pt x="368" y="25620"/>
                    <a:pt x="401" y="25620"/>
                  </a:cubicBezTo>
                  <a:lnTo>
                    <a:pt x="44066" y="369"/>
                  </a:lnTo>
                  <a:cubicBezTo>
                    <a:pt x="44166" y="336"/>
                    <a:pt x="44199" y="202"/>
                    <a:pt x="44132" y="102"/>
                  </a:cubicBezTo>
                  <a:cubicBezTo>
                    <a:pt x="44111" y="38"/>
                    <a:pt x="44047" y="1"/>
                    <a:pt x="4397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2770475" y="3426900"/>
              <a:ext cx="290250" cy="196325"/>
            </a:xfrm>
            <a:custGeom>
              <a:rect b="b" l="l" r="r" t="t"/>
              <a:pathLst>
                <a:path extrusionOk="0" h="7853" w="11610">
                  <a:moveTo>
                    <a:pt x="11144" y="0"/>
                  </a:moveTo>
                  <a:cubicBezTo>
                    <a:pt x="11015" y="0"/>
                    <a:pt x="10867" y="45"/>
                    <a:pt x="10708" y="140"/>
                  </a:cubicBezTo>
                  <a:lnTo>
                    <a:pt x="901" y="5778"/>
                  </a:lnTo>
                  <a:cubicBezTo>
                    <a:pt x="368" y="6111"/>
                    <a:pt x="34" y="6645"/>
                    <a:pt x="1" y="7279"/>
                  </a:cubicBezTo>
                  <a:cubicBezTo>
                    <a:pt x="1" y="7644"/>
                    <a:pt x="188" y="7852"/>
                    <a:pt x="466" y="7852"/>
                  </a:cubicBezTo>
                  <a:cubicBezTo>
                    <a:pt x="595" y="7852"/>
                    <a:pt x="743" y="7808"/>
                    <a:pt x="901" y="7712"/>
                  </a:cubicBezTo>
                  <a:lnTo>
                    <a:pt x="10708" y="2075"/>
                  </a:lnTo>
                  <a:cubicBezTo>
                    <a:pt x="11209" y="1742"/>
                    <a:pt x="11542" y="1174"/>
                    <a:pt x="11609" y="574"/>
                  </a:cubicBezTo>
                  <a:cubicBezTo>
                    <a:pt x="11609" y="209"/>
                    <a:pt x="11422" y="0"/>
                    <a:pt x="111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3488500" y="3225650"/>
              <a:ext cx="267700" cy="183250"/>
            </a:xfrm>
            <a:custGeom>
              <a:rect b="b" l="l" r="r" t="t"/>
              <a:pathLst>
                <a:path extrusionOk="0" h="7330" w="10708">
                  <a:moveTo>
                    <a:pt x="10221" y="0"/>
                  </a:moveTo>
                  <a:cubicBezTo>
                    <a:pt x="10097" y="0"/>
                    <a:pt x="9957" y="38"/>
                    <a:pt x="9807" y="118"/>
                  </a:cubicBezTo>
                  <a:lnTo>
                    <a:pt x="901" y="5255"/>
                  </a:lnTo>
                  <a:cubicBezTo>
                    <a:pt x="367" y="5589"/>
                    <a:pt x="34" y="6156"/>
                    <a:pt x="0" y="6756"/>
                  </a:cubicBezTo>
                  <a:cubicBezTo>
                    <a:pt x="0" y="7121"/>
                    <a:pt x="172" y="7330"/>
                    <a:pt x="440" y="7330"/>
                  </a:cubicBezTo>
                  <a:cubicBezTo>
                    <a:pt x="564" y="7330"/>
                    <a:pt x="709" y="7285"/>
                    <a:pt x="868" y="7190"/>
                  </a:cubicBezTo>
                  <a:lnTo>
                    <a:pt x="9807" y="2053"/>
                  </a:lnTo>
                  <a:cubicBezTo>
                    <a:pt x="10308" y="1752"/>
                    <a:pt x="10641" y="1185"/>
                    <a:pt x="10708" y="585"/>
                  </a:cubicBezTo>
                  <a:cubicBezTo>
                    <a:pt x="10708" y="211"/>
                    <a:pt x="10511" y="0"/>
                    <a:pt x="102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3777025" y="3202725"/>
              <a:ext cx="20875" cy="49225"/>
            </a:xfrm>
            <a:custGeom>
              <a:rect b="b" l="l" r="r" t="t"/>
              <a:pathLst>
                <a:path extrusionOk="0" h="1969" w="835">
                  <a:moveTo>
                    <a:pt x="34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68"/>
                    <a:pt x="1" y="68"/>
                    <a:pt x="1" y="101"/>
                  </a:cubicBezTo>
                  <a:lnTo>
                    <a:pt x="1" y="368"/>
                  </a:lnTo>
                  <a:cubicBezTo>
                    <a:pt x="1" y="401"/>
                    <a:pt x="1" y="435"/>
                    <a:pt x="34" y="435"/>
                  </a:cubicBezTo>
                  <a:cubicBezTo>
                    <a:pt x="34" y="468"/>
                    <a:pt x="34" y="468"/>
                    <a:pt x="68" y="468"/>
                  </a:cubicBezTo>
                  <a:lnTo>
                    <a:pt x="568" y="668"/>
                  </a:lnTo>
                  <a:lnTo>
                    <a:pt x="101" y="1469"/>
                  </a:lnTo>
                  <a:cubicBezTo>
                    <a:pt x="68" y="1469"/>
                    <a:pt x="34" y="1502"/>
                    <a:pt x="34" y="1535"/>
                  </a:cubicBezTo>
                  <a:cubicBezTo>
                    <a:pt x="34" y="1569"/>
                    <a:pt x="34" y="1602"/>
                    <a:pt x="34" y="1635"/>
                  </a:cubicBezTo>
                  <a:lnTo>
                    <a:pt x="34" y="1936"/>
                  </a:lnTo>
                  <a:cubicBezTo>
                    <a:pt x="1" y="1936"/>
                    <a:pt x="1" y="1936"/>
                    <a:pt x="34" y="1969"/>
                  </a:cubicBezTo>
                  <a:lnTo>
                    <a:pt x="68" y="1969"/>
                  </a:lnTo>
                  <a:lnTo>
                    <a:pt x="801" y="768"/>
                  </a:lnTo>
                  <a:lnTo>
                    <a:pt x="835" y="668"/>
                  </a:lnTo>
                  <a:cubicBezTo>
                    <a:pt x="835" y="635"/>
                    <a:pt x="835" y="601"/>
                    <a:pt x="835" y="568"/>
                  </a:cubicBezTo>
                  <a:lnTo>
                    <a:pt x="835" y="435"/>
                  </a:lnTo>
                  <a:cubicBezTo>
                    <a:pt x="835" y="435"/>
                    <a:pt x="835" y="401"/>
                    <a:pt x="835" y="368"/>
                  </a:cubicBezTo>
                  <a:cubicBezTo>
                    <a:pt x="835" y="368"/>
                    <a:pt x="801" y="334"/>
                    <a:pt x="801" y="334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2764650" y="3844475"/>
              <a:ext cx="346925" cy="330650"/>
            </a:xfrm>
            <a:custGeom>
              <a:rect b="b" l="l" r="r" t="t"/>
              <a:pathLst>
                <a:path extrusionOk="0" h="13226" w="13877">
                  <a:moveTo>
                    <a:pt x="13243" y="425"/>
                  </a:moveTo>
                  <a:cubicBezTo>
                    <a:pt x="13268" y="425"/>
                    <a:pt x="13293" y="433"/>
                    <a:pt x="13310" y="450"/>
                  </a:cubicBezTo>
                  <a:cubicBezTo>
                    <a:pt x="13443" y="550"/>
                    <a:pt x="13510" y="683"/>
                    <a:pt x="13477" y="850"/>
                  </a:cubicBezTo>
                  <a:lnTo>
                    <a:pt x="13477" y="4619"/>
                  </a:lnTo>
                  <a:cubicBezTo>
                    <a:pt x="13443" y="5153"/>
                    <a:pt x="13143" y="5653"/>
                    <a:pt x="12676" y="5987"/>
                  </a:cubicBezTo>
                  <a:lnTo>
                    <a:pt x="1034" y="12692"/>
                  </a:lnTo>
                  <a:cubicBezTo>
                    <a:pt x="954" y="12772"/>
                    <a:pt x="860" y="12807"/>
                    <a:pt x="768" y="12807"/>
                  </a:cubicBezTo>
                  <a:cubicBezTo>
                    <a:pt x="556" y="12807"/>
                    <a:pt x="364" y="12615"/>
                    <a:pt x="434" y="12358"/>
                  </a:cubicBezTo>
                  <a:lnTo>
                    <a:pt x="434" y="8622"/>
                  </a:lnTo>
                  <a:cubicBezTo>
                    <a:pt x="467" y="8055"/>
                    <a:pt x="768" y="7555"/>
                    <a:pt x="1235" y="7254"/>
                  </a:cubicBezTo>
                  <a:lnTo>
                    <a:pt x="12876" y="516"/>
                  </a:lnTo>
                  <a:cubicBezTo>
                    <a:pt x="12976" y="483"/>
                    <a:pt x="13076" y="450"/>
                    <a:pt x="13176" y="450"/>
                  </a:cubicBezTo>
                  <a:cubicBezTo>
                    <a:pt x="13193" y="433"/>
                    <a:pt x="13218" y="425"/>
                    <a:pt x="13243" y="425"/>
                  </a:cubicBezTo>
                  <a:close/>
                  <a:moveTo>
                    <a:pt x="13153" y="0"/>
                  </a:moveTo>
                  <a:cubicBezTo>
                    <a:pt x="12982" y="0"/>
                    <a:pt x="12812" y="52"/>
                    <a:pt x="12676" y="149"/>
                  </a:cubicBezTo>
                  <a:lnTo>
                    <a:pt x="1034" y="6888"/>
                  </a:lnTo>
                  <a:cubicBezTo>
                    <a:pt x="434" y="7254"/>
                    <a:pt x="67" y="7922"/>
                    <a:pt x="34" y="8622"/>
                  </a:cubicBezTo>
                  <a:lnTo>
                    <a:pt x="34" y="12358"/>
                  </a:lnTo>
                  <a:cubicBezTo>
                    <a:pt x="0" y="12658"/>
                    <a:pt x="134" y="12959"/>
                    <a:pt x="401" y="13125"/>
                  </a:cubicBezTo>
                  <a:cubicBezTo>
                    <a:pt x="501" y="13192"/>
                    <a:pt x="601" y="13225"/>
                    <a:pt x="734" y="13225"/>
                  </a:cubicBezTo>
                  <a:cubicBezTo>
                    <a:pt x="901" y="13192"/>
                    <a:pt x="1068" y="13159"/>
                    <a:pt x="1235" y="13059"/>
                  </a:cubicBezTo>
                  <a:lnTo>
                    <a:pt x="12876" y="6320"/>
                  </a:lnTo>
                  <a:cubicBezTo>
                    <a:pt x="13477" y="5954"/>
                    <a:pt x="13844" y="5320"/>
                    <a:pt x="13877" y="4619"/>
                  </a:cubicBezTo>
                  <a:lnTo>
                    <a:pt x="13877" y="850"/>
                  </a:lnTo>
                  <a:cubicBezTo>
                    <a:pt x="13877" y="550"/>
                    <a:pt x="13743" y="249"/>
                    <a:pt x="13510" y="83"/>
                  </a:cubicBezTo>
                  <a:cubicBezTo>
                    <a:pt x="13399" y="27"/>
                    <a:pt x="13276" y="0"/>
                    <a:pt x="13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2848875" y="4019975"/>
              <a:ext cx="30875" cy="59250"/>
            </a:xfrm>
            <a:custGeom>
              <a:rect b="b" l="l" r="r" t="t"/>
              <a:pathLst>
                <a:path extrusionOk="0" h="2370" w="1235">
                  <a:moveTo>
                    <a:pt x="868" y="1"/>
                  </a:moveTo>
                  <a:cubicBezTo>
                    <a:pt x="768" y="34"/>
                    <a:pt x="701" y="34"/>
                    <a:pt x="601" y="101"/>
                  </a:cubicBezTo>
                  <a:cubicBezTo>
                    <a:pt x="501" y="134"/>
                    <a:pt x="434" y="234"/>
                    <a:pt x="367" y="301"/>
                  </a:cubicBezTo>
                  <a:cubicBezTo>
                    <a:pt x="267" y="401"/>
                    <a:pt x="201" y="501"/>
                    <a:pt x="167" y="601"/>
                  </a:cubicBezTo>
                  <a:cubicBezTo>
                    <a:pt x="100" y="701"/>
                    <a:pt x="67" y="802"/>
                    <a:pt x="34" y="935"/>
                  </a:cubicBezTo>
                  <a:cubicBezTo>
                    <a:pt x="34" y="1035"/>
                    <a:pt x="0" y="1168"/>
                    <a:pt x="0" y="1269"/>
                  </a:cubicBezTo>
                  <a:lnTo>
                    <a:pt x="0" y="1535"/>
                  </a:lnTo>
                  <a:lnTo>
                    <a:pt x="0" y="1802"/>
                  </a:lnTo>
                  <a:cubicBezTo>
                    <a:pt x="0" y="1902"/>
                    <a:pt x="0" y="2002"/>
                    <a:pt x="34" y="2102"/>
                  </a:cubicBezTo>
                  <a:cubicBezTo>
                    <a:pt x="67" y="2169"/>
                    <a:pt x="100" y="2236"/>
                    <a:pt x="167" y="2303"/>
                  </a:cubicBezTo>
                  <a:cubicBezTo>
                    <a:pt x="234" y="2336"/>
                    <a:pt x="301" y="2369"/>
                    <a:pt x="367" y="2369"/>
                  </a:cubicBezTo>
                  <a:cubicBezTo>
                    <a:pt x="434" y="2369"/>
                    <a:pt x="534" y="2336"/>
                    <a:pt x="601" y="2269"/>
                  </a:cubicBezTo>
                  <a:cubicBezTo>
                    <a:pt x="701" y="2236"/>
                    <a:pt x="801" y="2169"/>
                    <a:pt x="868" y="2069"/>
                  </a:cubicBezTo>
                  <a:cubicBezTo>
                    <a:pt x="934" y="2002"/>
                    <a:pt x="1001" y="1902"/>
                    <a:pt x="1068" y="1802"/>
                  </a:cubicBezTo>
                  <a:cubicBezTo>
                    <a:pt x="1101" y="1702"/>
                    <a:pt x="1135" y="1602"/>
                    <a:pt x="1168" y="1502"/>
                  </a:cubicBezTo>
                  <a:cubicBezTo>
                    <a:pt x="1201" y="1402"/>
                    <a:pt x="1235" y="1302"/>
                    <a:pt x="1235" y="1168"/>
                  </a:cubicBezTo>
                  <a:cubicBezTo>
                    <a:pt x="1235" y="1168"/>
                    <a:pt x="1235" y="1168"/>
                    <a:pt x="1235" y="1135"/>
                  </a:cubicBezTo>
                  <a:lnTo>
                    <a:pt x="1201" y="1135"/>
                  </a:lnTo>
                  <a:lnTo>
                    <a:pt x="934" y="1302"/>
                  </a:lnTo>
                  <a:cubicBezTo>
                    <a:pt x="934" y="1302"/>
                    <a:pt x="901" y="1302"/>
                    <a:pt x="901" y="1335"/>
                  </a:cubicBezTo>
                  <a:cubicBezTo>
                    <a:pt x="868" y="1369"/>
                    <a:pt x="868" y="1402"/>
                    <a:pt x="868" y="1402"/>
                  </a:cubicBezTo>
                  <a:cubicBezTo>
                    <a:pt x="868" y="1435"/>
                    <a:pt x="868" y="1469"/>
                    <a:pt x="868" y="1502"/>
                  </a:cubicBezTo>
                  <a:cubicBezTo>
                    <a:pt x="834" y="1535"/>
                    <a:pt x="834" y="1569"/>
                    <a:pt x="801" y="1602"/>
                  </a:cubicBezTo>
                  <a:cubicBezTo>
                    <a:pt x="801" y="1635"/>
                    <a:pt x="768" y="1669"/>
                    <a:pt x="734" y="1702"/>
                  </a:cubicBezTo>
                  <a:cubicBezTo>
                    <a:pt x="701" y="1736"/>
                    <a:pt x="668" y="1769"/>
                    <a:pt x="634" y="1802"/>
                  </a:cubicBezTo>
                  <a:cubicBezTo>
                    <a:pt x="601" y="1836"/>
                    <a:pt x="567" y="1836"/>
                    <a:pt x="501" y="1836"/>
                  </a:cubicBezTo>
                  <a:cubicBezTo>
                    <a:pt x="467" y="1836"/>
                    <a:pt x="467" y="1836"/>
                    <a:pt x="434" y="1802"/>
                  </a:cubicBezTo>
                  <a:cubicBezTo>
                    <a:pt x="401" y="1769"/>
                    <a:pt x="401" y="1736"/>
                    <a:pt x="401" y="1702"/>
                  </a:cubicBezTo>
                  <a:cubicBezTo>
                    <a:pt x="401" y="1669"/>
                    <a:pt x="401" y="1635"/>
                    <a:pt x="401" y="1602"/>
                  </a:cubicBezTo>
                  <a:lnTo>
                    <a:pt x="401" y="1469"/>
                  </a:lnTo>
                  <a:lnTo>
                    <a:pt x="401" y="1202"/>
                  </a:lnTo>
                  <a:lnTo>
                    <a:pt x="401" y="1068"/>
                  </a:lnTo>
                  <a:cubicBezTo>
                    <a:pt x="401" y="1035"/>
                    <a:pt x="401" y="968"/>
                    <a:pt x="401" y="935"/>
                  </a:cubicBezTo>
                  <a:cubicBezTo>
                    <a:pt x="401" y="868"/>
                    <a:pt x="434" y="835"/>
                    <a:pt x="434" y="802"/>
                  </a:cubicBezTo>
                  <a:cubicBezTo>
                    <a:pt x="467" y="735"/>
                    <a:pt x="467" y="701"/>
                    <a:pt x="501" y="668"/>
                  </a:cubicBezTo>
                  <a:cubicBezTo>
                    <a:pt x="534" y="635"/>
                    <a:pt x="567" y="601"/>
                    <a:pt x="634" y="568"/>
                  </a:cubicBezTo>
                  <a:cubicBezTo>
                    <a:pt x="668" y="535"/>
                    <a:pt x="701" y="535"/>
                    <a:pt x="734" y="535"/>
                  </a:cubicBezTo>
                  <a:cubicBezTo>
                    <a:pt x="801" y="535"/>
                    <a:pt x="834" y="568"/>
                    <a:pt x="868" y="601"/>
                  </a:cubicBezTo>
                  <a:cubicBezTo>
                    <a:pt x="868" y="635"/>
                    <a:pt x="868" y="635"/>
                    <a:pt x="868" y="668"/>
                  </a:cubicBezTo>
                  <a:cubicBezTo>
                    <a:pt x="868" y="701"/>
                    <a:pt x="868" y="701"/>
                    <a:pt x="901" y="735"/>
                  </a:cubicBezTo>
                  <a:lnTo>
                    <a:pt x="934" y="735"/>
                  </a:lnTo>
                  <a:lnTo>
                    <a:pt x="1201" y="568"/>
                  </a:lnTo>
                  <a:cubicBezTo>
                    <a:pt x="1201" y="568"/>
                    <a:pt x="1235" y="568"/>
                    <a:pt x="1235" y="535"/>
                  </a:cubicBezTo>
                  <a:cubicBezTo>
                    <a:pt x="1235" y="535"/>
                    <a:pt x="1235" y="501"/>
                    <a:pt x="1235" y="468"/>
                  </a:cubicBezTo>
                  <a:cubicBezTo>
                    <a:pt x="1235" y="401"/>
                    <a:pt x="1201" y="301"/>
                    <a:pt x="1168" y="234"/>
                  </a:cubicBezTo>
                  <a:cubicBezTo>
                    <a:pt x="1168" y="168"/>
                    <a:pt x="1101" y="101"/>
                    <a:pt x="1068" y="68"/>
                  </a:cubicBezTo>
                  <a:cubicBezTo>
                    <a:pt x="1001" y="34"/>
                    <a:pt x="934" y="1"/>
                    <a:pt x="8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2885575" y="4014150"/>
              <a:ext cx="25875" cy="47550"/>
            </a:xfrm>
            <a:custGeom>
              <a:rect b="b" l="l" r="r" t="t"/>
              <a:pathLst>
                <a:path extrusionOk="0" h="1902" w="1035">
                  <a:moveTo>
                    <a:pt x="634" y="968"/>
                  </a:moveTo>
                  <a:cubicBezTo>
                    <a:pt x="634" y="1001"/>
                    <a:pt x="634" y="1035"/>
                    <a:pt x="634" y="1101"/>
                  </a:cubicBezTo>
                  <a:cubicBezTo>
                    <a:pt x="634" y="1135"/>
                    <a:pt x="634" y="1168"/>
                    <a:pt x="601" y="1201"/>
                  </a:cubicBezTo>
                  <a:cubicBezTo>
                    <a:pt x="567" y="1235"/>
                    <a:pt x="567" y="1268"/>
                    <a:pt x="534" y="1301"/>
                  </a:cubicBezTo>
                  <a:cubicBezTo>
                    <a:pt x="500" y="1335"/>
                    <a:pt x="500" y="1368"/>
                    <a:pt x="467" y="1368"/>
                  </a:cubicBezTo>
                  <a:cubicBezTo>
                    <a:pt x="434" y="1401"/>
                    <a:pt x="400" y="1401"/>
                    <a:pt x="367" y="1401"/>
                  </a:cubicBezTo>
                  <a:cubicBezTo>
                    <a:pt x="334" y="1401"/>
                    <a:pt x="334" y="1368"/>
                    <a:pt x="334" y="1335"/>
                  </a:cubicBezTo>
                  <a:cubicBezTo>
                    <a:pt x="334" y="1301"/>
                    <a:pt x="367" y="1235"/>
                    <a:pt x="367" y="1201"/>
                  </a:cubicBezTo>
                  <a:cubicBezTo>
                    <a:pt x="400" y="1168"/>
                    <a:pt x="434" y="1135"/>
                    <a:pt x="467" y="1101"/>
                  </a:cubicBezTo>
                  <a:lnTo>
                    <a:pt x="634" y="968"/>
                  </a:lnTo>
                  <a:close/>
                  <a:moveTo>
                    <a:pt x="767" y="0"/>
                  </a:moveTo>
                  <a:cubicBezTo>
                    <a:pt x="701" y="34"/>
                    <a:pt x="634" y="34"/>
                    <a:pt x="567" y="101"/>
                  </a:cubicBezTo>
                  <a:cubicBezTo>
                    <a:pt x="500" y="134"/>
                    <a:pt x="434" y="167"/>
                    <a:pt x="367" y="234"/>
                  </a:cubicBezTo>
                  <a:cubicBezTo>
                    <a:pt x="300" y="301"/>
                    <a:pt x="267" y="367"/>
                    <a:pt x="234" y="434"/>
                  </a:cubicBezTo>
                  <a:cubicBezTo>
                    <a:pt x="167" y="501"/>
                    <a:pt x="134" y="568"/>
                    <a:pt x="134" y="634"/>
                  </a:cubicBezTo>
                  <a:cubicBezTo>
                    <a:pt x="100" y="668"/>
                    <a:pt x="100" y="734"/>
                    <a:pt x="67" y="801"/>
                  </a:cubicBezTo>
                  <a:cubicBezTo>
                    <a:pt x="67" y="801"/>
                    <a:pt x="67" y="834"/>
                    <a:pt x="67" y="834"/>
                  </a:cubicBezTo>
                  <a:lnTo>
                    <a:pt x="100" y="834"/>
                  </a:lnTo>
                  <a:lnTo>
                    <a:pt x="367" y="701"/>
                  </a:lnTo>
                  <a:lnTo>
                    <a:pt x="400" y="668"/>
                  </a:lnTo>
                  <a:cubicBezTo>
                    <a:pt x="434" y="634"/>
                    <a:pt x="434" y="634"/>
                    <a:pt x="434" y="601"/>
                  </a:cubicBezTo>
                  <a:lnTo>
                    <a:pt x="467" y="568"/>
                  </a:lnTo>
                  <a:cubicBezTo>
                    <a:pt x="500" y="534"/>
                    <a:pt x="500" y="501"/>
                    <a:pt x="534" y="501"/>
                  </a:cubicBezTo>
                  <a:cubicBezTo>
                    <a:pt x="567" y="484"/>
                    <a:pt x="592" y="476"/>
                    <a:pt x="609" y="476"/>
                  </a:cubicBezTo>
                  <a:cubicBezTo>
                    <a:pt x="626" y="476"/>
                    <a:pt x="634" y="484"/>
                    <a:pt x="634" y="501"/>
                  </a:cubicBezTo>
                  <a:cubicBezTo>
                    <a:pt x="667" y="534"/>
                    <a:pt x="667" y="568"/>
                    <a:pt x="667" y="601"/>
                  </a:cubicBezTo>
                  <a:lnTo>
                    <a:pt x="434" y="801"/>
                  </a:lnTo>
                  <a:cubicBezTo>
                    <a:pt x="300" y="901"/>
                    <a:pt x="200" y="1035"/>
                    <a:pt x="100" y="1168"/>
                  </a:cubicBezTo>
                  <a:cubicBezTo>
                    <a:pt x="33" y="1301"/>
                    <a:pt x="0" y="1435"/>
                    <a:pt x="0" y="1568"/>
                  </a:cubicBezTo>
                  <a:cubicBezTo>
                    <a:pt x="0" y="1635"/>
                    <a:pt x="33" y="1702"/>
                    <a:pt x="67" y="1735"/>
                  </a:cubicBezTo>
                  <a:cubicBezTo>
                    <a:pt x="100" y="1802"/>
                    <a:pt x="100" y="1835"/>
                    <a:pt x="134" y="1868"/>
                  </a:cubicBezTo>
                  <a:cubicBezTo>
                    <a:pt x="167" y="1902"/>
                    <a:pt x="200" y="1902"/>
                    <a:pt x="234" y="1902"/>
                  </a:cubicBezTo>
                  <a:cubicBezTo>
                    <a:pt x="300" y="1902"/>
                    <a:pt x="367" y="1868"/>
                    <a:pt x="400" y="1835"/>
                  </a:cubicBezTo>
                  <a:cubicBezTo>
                    <a:pt x="467" y="1802"/>
                    <a:pt x="534" y="1735"/>
                    <a:pt x="601" y="1702"/>
                  </a:cubicBezTo>
                  <a:cubicBezTo>
                    <a:pt x="634" y="1635"/>
                    <a:pt x="667" y="1535"/>
                    <a:pt x="701" y="1468"/>
                  </a:cubicBezTo>
                  <a:lnTo>
                    <a:pt x="701" y="1568"/>
                  </a:lnTo>
                  <a:lnTo>
                    <a:pt x="701" y="1602"/>
                  </a:lnTo>
                  <a:lnTo>
                    <a:pt x="734" y="1602"/>
                  </a:lnTo>
                  <a:lnTo>
                    <a:pt x="1001" y="1468"/>
                  </a:lnTo>
                  <a:cubicBezTo>
                    <a:pt x="1001" y="1435"/>
                    <a:pt x="1034" y="1435"/>
                    <a:pt x="1034" y="1401"/>
                  </a:cubicBezTo>
                  <a:cubicBezTo>
                    <a:pt x="1034" y="1401"/>
                    <a:pt x="1034" y="1368"/>
                    <a:pt x="1034" y="1335"/>
                  </a:cubicBezTo>
                  <a:lnTo>
                    <a:pt x="1034" y="434"/>
                  </a:lnTo>
                  <a:cubicBezTo>
                    <a:pt x="1034" y="334"/>
                    <a:pt x="1034" y="267"/>
                    <a:pt x="1001" y="201"/>
                  </a:cubicBezTo>
                  <a:cubicBezTo>
                    <a:pt x="1001" y="134"/>
                    <a:pt x="967" y="101"/>
                    <a:pt x="901" y="67"/>
                  </a:cubicBezTo>
                  <a:cubicBezTo>
                    <a:pt x="867" y="34"/>
                    <a:pt x="834" y="0"/>
                    <a:pt x="7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2920600" y="3994625"/>
              <a:ext cx="25875" cy="50400"/>
            </a:xfrm>
            <a:custGeom>
              <a:rect b="b" l="l" r="r" t="t"/>
              <a:pathLst>
                <a:path extrusionOk="0" h="2016" w="1035">
                  <a:moveTo>
                    <a:pt x="804" y="0"/>
                  </a:moveTo>
                  <a:cubicBezTo>
                    <a:pt x="790" y="0"/>
                    <a:pt x="777" y="4"/>
                    <a:pt x="767" y="14"/>
                  </a:cubicBezTo>
                  <a:cubicBezTo>
                    <a:pt x="701" y="14"/>
                    <a:pt x="634" y="14"/>
                    <a:pt x="601" y="48"/>
                  </a:cubicBezTo>
                  <a:cubicBezTo>
                    <a:pt x="567" y="81"/>
                    <a:pt x="534" y="114"/>
                    <a:pt x="500" y="148"/>
                  </a:cubicBezTo>
                  <a:cubicBezTo>
                    <a:pt x="467" y="148"/>
                    <a:pt x="434" y="181"/>
                    <a:pt x="400" y="214"/>
                  </a:cubicBezTo>
                  <a:cubicBezTo>
                    <a:pt x="400" y="248"/>
                    <a:pt x="367" y="281"/>
                    <a:pt x="367" y="314"/>
                  </a:cubicBezTo>
                  <a:cubicBezTo>
                    <a:pt x="334" y="348"/>
                    <a:pt x="334" y="381"/>
                    <a:pt x="300" y="415"/>
                  </a:cubicBezTo>
                  <a:lnTo>
                    <a:pt x="300" y="348"/>
                  </a:lnTo>
                  <a:cubicBezTo>
                    <a:pt x="334" y="314"/>
                    <a:pt x="334" y="281"/>
                    <a:pt x="300" y="281"/>
                  </a:cubicBezTo>
                  <a:lnTo>
                    <a:pt x="267" y="281"/>
                  </a:lnTo>
                  <a:lnTo>
                    <a:pt x="33" y="415"/>
                  </a:lnTo>
                  <a:cubicBezTo>
                    <a:pt x="33" y="415"/>
                    <a:pt x="0" y="448"/>
                    <a:pt x="0" y="481"/>
                  </a:cubicBezTo>
                  <a:cubicBezTo>
                    <a:pt x="0" y="481"/>
                    <a:pt x="0" y="515"/>
                    <a:pt x="0" y="548"/>
                  </a:cubicBezTo>
                  <a:lnTo>
                    <a:pt x="0" y="1949"/>
                  </a:lnTo>
                  <a:cubicBezTo>
                    <a:pt x="0" y="1949"/>
                    <a:pt x="0" y="1982"/>
                    <a:pt x="0" y="2016"/>
                  </a:cubicBezTo>
                  <a:lnTo>
                    <a:pt x="33" y="2016"/>
                  </a:lnTo>
                  <a:lnTo>
                    <a:pt x="300" y="1849"/>
                  </a:lnTo>
                  <a:cubicBezTo>
                    <a:pt x="300" y="1849"/>
                    <a:pt x="300" y="1816"/>
                    <a:pt x="334" y="1816"/>
                  </a:cubicBezTo>
                  <a:cubicBezTo>
                    <a:pt x="334" y="1782"/>
                    <a:pt x="334" y="1782"/>
                    <a:pt x="334" y="1749"/>
                  </a:cubicBezTo>
                  <a:lnTo>
                    <a:pt x="334" y="982"/>
                  </a:lnTo>
                  <a:cubicBezTo>
                    <a:pt x="334" y="882"/>
                    <a:pt x="334" y="815"/>
                    <a:pt x="367" y="748"/>
                  </a:cubicBezTo>
                  <a:cubicBezTo>
                    <a:pt x="400" y="681"/>
                    <a:pt x="434" y="615"/>
                    <a:pt x="500" y="581"/>
                  </a:cubicBezTo>
                  <a:cubicBezTo>
                    <a:pt x="534" y="565"/>
                    <a:pt x="559" y="556"/>
                    <a:pt x="580" y="556"/>
                  </a:cubicBezTo>
                  <a:cubicBezTo>
                    <a:pt x="601" y="556"/>
                    <a:pt x="617" y="565"/>
                    <a:pt x="634" y="581"/>
                  </a:cubicBezTo>
                  <a:cubicBezTo>
                    <a:pt x="667" y="648"/>
                    <a:pt x="667" y="715"/>
                    <a:pt x="667" y="781"/>
                  </a:cubicBezTo>
                  <a:lnTo>
                    <a:pt x="667" y="1549"/>
                  </a:lnTo>
                  <a:lnTo>
                    <a:pt x="667" y="1582"/>
                  </a:lnTo>
                  <a:cubicBezTo>
                    <a:pt x="667" y="1599"/>
                    <a:pt x="676" y="1607"/>
                    <a:pt x="684" y="1607"/>
                  </a:cubicBezTo>
                  <a:cubicBezTo>
                    <a:pt x="692" y="1607"/>
                    <a:pt x="701" y="1599"/>
                    <a:pt x="701" y="1582"/>
                  </a:cubicBezTo>
                  <a:lnTo>
                    <a:pt x="934" y="1449"/>
                  </a:lnTo>
                  <a:cubicBezTo>
                    <a:pt x="967" y="1449"/>
                    <a:pt x="967" y="1415"/>
                    <a:pt x="1001" y="1415"/>
                  </a:cubicBezTo>
                  <a:cubicBezTo>
                    <a:pt x="1001" y="1382"/>
                    <a:pt x="1001" y="1349"/>
                    <a:pt x="1001" y="1349"/>
                  </a:cubicBezTo>
                  <a:lnTo>
                    <a:pt x="1034" y="515"/>
                  </a:lnTo>
                  <a:cubicBezTo>
                    <a:pt x="1034" y="415"/>
                    <a:pt x="1001" y="314"/>
                    <a:pt x="1001" y="214"/>
                  </a:cubicBezTo>
                  <a:cubicBezTo>
                    <a:pt x="967" y="148"/>
                    <a:pt x="934" y="81"/>
                    <a:pt x="901" y="48"/>
                  </a:cubicBezTo>
                  <a:cubicBezTo>
                    <a:pt x="877" y="24"/>
                    <a:pt x="837" y="0"/>
                    <a:pt x="8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2951450" y="3975800"/>
              <a:ext cx="26700" cy="45050"/>
            </a:xfrm>
            <a:custGeom>
              <a:rect b="b" l="l" r="r" t="t"/>
              <a:pathLst>
                <a:path extrusionOk="0" h="1802" w="1068">
                  <a:moveTo>
                    <a:pt x="801" y="0"/>
                  </a:moveTo>
                  <a:cubicBezTo>
                    <a:pt x="701" y="0"/>
                    <a:pt x="634" y="33"/>
                    <a:pt x="534" y="100"/>
                  </a:cubicBezTo>
                  <a:cubicBezTo>
                    <a:pt x="467" y="133"/>
                    <a:pt x="401" y="200"/>
                    <a:pt x="334" y="267"/>
                  </a:cubicBezTo>
                  <a:cubicBezTo>
                    <a:pt x="267" y="334"/>
                    <a:pt x="200" y="400"/>
                    <a:pt x="167" y="500"/>
                  </a:cubicBezTo>
                  <a:cubicBezTo>
                    <a:pt x="134" y="600"/>
                    <a:pt x="100" y="667"/>
                    <a:pt x="67" y="767"/>
                  </a:cubicBezTo>
                  <a:cubicBezTo>
                    <a:pt x="34" y="901"/>
                    <a:pt x="0" y="1001"/>
                    <a:pt x="0" y="1101"/>
                  </a:cubicBezTo>
                  <a:lnTo>
                    <a:pt x="0" y="1334"/>
                  </a:lnTo>
                  <a:cubicBezTo>
                    <a:pt x="0" y="1434"/>
                    <a:pt x="34" y="1534"/>
                    <a:pt x="67" y="1601"/>
                  </a:cubicBezTo>
                  <a:cubicBezTo>
                    <a:pt x="67" y="1668"/>
                    <a:pt x="134" y="1735"/>
                    <a:pt x="167" y="1768"/>
                  </a:cubicBezTo>
                  <a:cubicBezTo>
                    <a:pt x="234" y="1801"/>
                    <a:pt x="267" y="1801"/>
                    <a:pt x="334" y="1801"/>
                  </a:cubicBezTo>
                  <a:cubicBezTo>
                    <a:pt x="401" y="1801"/>
                    <a:pt x="467" y="1768"/>
                    <a:pt x="534" y="1735"/>
                  </a:cubicBezTo>
                  <a:cubicBezTo>
                    <a:pt x="634" y="1668"/>
                    <a:pt x="734" y="1601"/>
                    <a:pt x="801" y="1534"/>
                  </a:cubicBezTo>
                  <a:cubicBezTo>
                    <a:pt x="868" y="1434"/>
                    <a:pt x="934" y="1368"/>
                    <a:pt x="968" y="1268"/>
                  </a:cubicBezTo>
                  <a:cubicBezTo>
                    <a:pt x="1001" y="1201"/>
                    <a:pt x="1034" y="1101"/>
                    <a:pt x="1034" y="1034"/>
                  </a:cubicBezTo>
                  <a:cubicBezTo>
                    <a:pt x="1068" y="967"/>
                    <a:pt x="1068" y="934"/>
                    <a:pt x="1068" y="867"/>
                  </a:cubicBezTo>
                  <a:cubicBezTo>
                    <a:pt x="1068" y="834"/>
                    <a:pt x="1068" y="834"/>
                    <a:pt x="1068" y="834"/>
                  </a:cubicBezTo>
                  <a:lnTo>
                    <a:pt x="1034" y="834"/>
                  </a:lnTo>
                  <a:lnTo>
                    <a:pt x="768" y="967"/>
                  </a:lnTo>
                  <a:cubicBezTo>
                    <a:pt x="768" y="967"/>
                    <a:pt x="734" y="1001"/>
                    <a:pt x="734" y="1001"/>
                  </a:cubicBezTo>
                  <a:lnTo>
                    <a:pt x="734" y="1067"/>
                  </a:lnTo>
                  <a:cubicBezTo>
                    <a:pt x="701" y="1101"/>
                    <a:pt x="701" y="1134"/>
                    <a:pt x="667" y="1168"/>
                  </a:cubicBezTo>
                  <a:cubicBezTo>
                    <a:pt x="634" y="1201"/>
                    <a:pt x="601" y="1234"/>
                    <a:pt x="567" y="1268"/>
                  </a:cubicBezTo>
                  <a:cubicBezTo>
                    <a:pt x="534" y="1284"/>
                    <a:pt x="509" y="1293"/>
                    <a:pt x="488" y="1293"/>
                  </a:cubicBezTo>
                  <a:cubicBezTo>
                    <a:pt x="467" y="1293"/>
                    <a:pt x="451" y="1284"/>
                    <a:pt x="434" y="1268"/>
                  </a:cubicBezTo>
                  <a:cubicBezTo>
                    <a:pt x="401" y="1234"/>
                    <a:pt x="367" y="1168"/>
                    <a:pt x="401" y="1134"/>
                  </a:cubicBezTo>
                  <a:cubicBezTo>
                    <a:pt x="367" y="1067"/>
                    <a:pt x="367" y="1034"/>
                    <a:pt x="401" y="1001"/>
                  </a:cubicBezTo>
                  <a:cubicBezTo>
                    <a:pt x="367" y="967"/>
                    <a:pt x="367" y="934"/>
                    <a:pt x="401" y="901"/>
                  </a:cubicBezTo>
                  <a:cubicBezTo>
                    <a:pt x="401" y="834"/>
                    <a:pt x="401" y="767"/>
                    <a:pt x="434" y="701"/>
                  </a:cubicBezTo>
                  <a:cubicBezTo>
                    <a:pt x="467" y="634"/>
                    <a:pt x="501" y="600"/>
                    <a:pt x="567" y="567"/>
                  </a:cubicBezTo>
                  <a:cubicBezTo>
                    <a:pt x="601" y="534"/>
                    <a:pt x="634" y="534"/>
                    <a:pt x="667" y="534"/>
                  </a:cubicBezTo>
                  <a:cubicBezTo>
                    <a:pt x="701" y="534"/>
                    <a:pt x="701" y="567"/>
                    <a:pt x="734" y="567"/>
                  </a:cubicBezTo>
                  <a:cubicBezTo>
                    <a:pt x="734" y="600"/>
                    <a:pt x="734" y="600"/>
                    <a:pt x="734" y="600"/>
                  </a:cubicBezTo>
                  <a:cubicBezTo>
                    <a:pt x="751" y="617"/>
                    <a:pt x="759" y="625"/>
                    <a:pt x="763" y="625"/>
                  </a:cubicBezTo>
                  <a:cubicBezTo>
                    <a:pt x="768" y="625"/>
                    <a:pt x="768" y="617"/>
                    <a:pt x="768" y="600"/>
                  </a:cubicBezTo>
                  <a:lnTo>
                    <a:pt x="1034" y="467"/>
                  </a:lnTo>
                  <a:cubicBezTo>
                    <a:pt x="1068" y="434"/>
                    <a:pt x="1068" y="434"/>
                    <a:pt x="1068" y="400"/>
                  </a:cubicBezTo>
                  <a:cubicBezTo>
                    <a:pt x="1068" y="400"/>
                    <a:pt x="1068" y="367"/>
                    <a:pt x="1068" y="334"/>
                  </a:cubicBezTo>
                  <a:cubicBezTo>
                    <a:pt x="1068" y="300"/>
                    <a:pt x="1068" y="267"/>
                    <a:pt x="1034" y="234"/>
                  </a:cubicBezTo>
                  <a:cubicBezTo>
                    <a:pt x="1034" y="167"/>
                    <a:pt x="1001" y="133"/>
                    <a:pt x="968" y="67"/>
                  </a:cubicBezTo>
                  <a:cubicBezTo>
                    <a:pt x="934" y="33"/>
                    <a:pt x="868" y="0"/>
                    <a:pt x="8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2983975" y="3957450"/>
              <a:ext cx="27550" cy="45050"/>
            </a:xfrm>
            <a:custGeom>
              <a:rect b="b" l="l" r="r" t="t"/>
              <a:pathLst>
                <a:path extrusionOk="0" h="1802" w="1102">
                  <a:moveTo>
                    <a:pt x="617" y="476"/>
                  </a:moveTo>
                  <a:cubicBezTo>
                    <a:pt x="642" y="476"/>
                    <a:pt x="667" y="484"/>
                    <a:pt x="701" y="501"/>
                  </a:cubicBezTo>
                  <a:cubicBezTo>
                    <a:pt x="734" y="534"/>
                    <a:pt x="734" y="567"/>
                    <a:pt x="734" y="634"/>
                  </a:cubicBezTo>
                  <a:lnTo>
                    <a:pt x="401" y="834"/>
                  </a:lnTo>
                  <a:cubicBezTo>
                    <a:pt x="401" y="767"/>
                    <a:pt x="401" y="701"/>
                    <a:pt x="434" y="634"/>
                  </a:cubicBezTo>
                  <a:cubicBezTo>
                    <a:pt x="467" y="567"/>
                    <a:pt x="501" y="534"/>
                    <a:pt x="567" y="501"/>
                  </a:cubicBezTo>
                  <a:lnTo>
                    <a:pt x="534" y="501"/>
                  </a:lnTo>
                  <a:cubicBezTo>
                    <a:pt x="567" y="484"/>
                    <a:pt x="592" y="476"/>
                    <a:pt x="617" y="476"/>
                  </a:cubicBezTo>
                  <a:close/>
                  <a:moveTo>
                    <a:pt x="801" y="0"/>
                  </a:moveTo>
                  <a:cubicBezTo>
                    <a:pt x="701" y="0"/>
                    <a:pt x="634" y="34"/>
                    <a:pt x="534" y="67"/>
                  </a:cubicBezTo>
                  <a:cubicBezTo>
                    <a:pt x="467" y="134"/>
                    <a:pt x="367" y="200"/>
                    <a:pt x="334" y="267"/>
                  </a:cubicBezTo>
                  <a:cubicBezTo>
                    <a:pt x="234" y="367"/>
                    <a:pt x="200" y="434"/>
                    <a:pt x="167" y="534"/>
                  </a:cubicBezTo>
                  <a:cubicBezTo>
                    <a:pt x="100" y="634"/>
                    <a:pt x="67" y="734"/>
                    <a:pt x="34" y="867"/>
                  </a:cubicBezTo>
                  <a:cubicBezTo>
                    <a:pt x="34" y="968"/>
                    <a:pt x="0" y="1101"/>
                    <a:pt x="0" y="1201"/>
                  </a:cubicBezTo>
                  <a:cubicBezTo>
                    <a:pt x="0" y="1301"/>
                    <a:pt x="34" y="1435"/>
                    <a:pt x="34" y="1535"/>
                  </a:cubicBezTo>
                  <a:cubicBezTo>
                    <a:pt x="67" y="1601"/>
                    <a:pt x="100" y="1668"/>
                    <a:pt x="167" y="1735"/>
                  </a:cubicBezTo>
                  <a:cubicBezTo>
                    <a:pt x="200" y="1768"/>
                    <a:pt x="267" y="1801"/>
                    <a:pt x="334" y="1801"/>
                  </a:cubicBezTo>
                  <a:cubicBezTo>
                    <a:pt x="401" y="1801"/>
                    <a:pt x="467" y="1768"/>
                    <a:pt x="534" y="1735"/>
                  </a:cubicBezTo>
                  <a:cubicBezTo>
                    <a:pt x="634" y="1668"/>
                    <a:pt x="701" y="1601"/>
                    <a:pt x="767" y="1535"/>
                  </a:cubicBezTo>
                  <a:cubicBezTo>
                    <a:pt x="834" y="1468"/>
                    <a:pt x="901" y="1368"/>
                    <a:pt x="934" y="1301"/>
                  </a:cubicBezTo>
                  <a:cubicBezTo>
                    <a:pt x="968" y="1234"/>
                    <a:pt x="1001" y="1168"/>
                    <a:pt x="1034" y="1101"/>
                  </a:cubicBezTo>
                  <a:cubicBezTo>
                    <a:pt x="1034" y="1068"/>
                    <a:pt x="1068" y="1001"/>
                    <a:pt x="1068" y="968"/>
                  </a:cubicBezTo>
                  <a:cubicBezTo>
                    <a:pt x="1068" y="934"/>
                    <a:pt x="1068" y="934"/>
                    <a:pt x="1034" y="934"/>
                  </a:cubicBezTo>
                  <a:lnTo>
                    <a:pt x="767" y="1068"/>
                  </a:lnTo>
                  <a:lnTo>
                    <a:pt x="734" y="1101"/>
                  </a:lnTo>
                  <a:lnTo>
                    <a:pt x="701" y="1168"/>
                  </a:lnTo>
                  <a:cubicBezTo>
                    <a:pt x="667" y="1168"/>
                    <a:pt x="667" y="1201"/>
                    <a:pt x="634" y="1234"/>
                  </a:cubicBezTo>
                  <a:cubicBezTo>
                    <a:pt x="601" y="1268"/>
                    <a:pt x="567" y="1301"/>
                    <a:pt x="534" y="1301"/>
                  </a:cubicBezTo>
                  <a:lnTo>
                    <a:pt x="501" y="1334"/>
                  </a:lnTo>
                  <a:lnTo>
                    <a:pt x="434" y="1334"/>
                  </a:lnTo>
                  <a:cubicBezTo>
                    <a:pt x="401" y="1334"/>
                    <a:pt x="401" y="1301"/>
                    <a:pt x="401" y="1301"/>
                  </a:cubicBezTo>
                  <a:cubicBezTo>
                    <a:pt x="367" y="1234"/>
                    <a:pt x="367" y="1201"/>
                    <a:pt x="401" y="1168"/>
                  </a:cubicBezTo>
                  <a:lnTo>
                    <a:pt x="1034" y="801"/>
                  </a:lnTo>
                  <a:cubicBezTo>
                    <a:pt x="1068" y="767"/>
                    <a:pt x="1068" y="767"/>
                    <a:pt x="1068" y="734"/>
                  </a:cubicBezTo>
                  <a:cubicBezTo>
                    <a:pt x="1101" y="734"/>
                    <a:pt x="1101" y="701"/>
                    <a:pt x="1068" y="667"/>
                  </a:cubicBezTo>
                  <a:lnTo>
                    <a:pt x="1068" y="601"/>
                  </a:lnTo>
                  <a:cubicBezTo>
                    <a:pt x="1068" y="501"/>
                    <a:pt x="1068" y="400"/>
                    <a:pt x="1068" y="334"/>
                  </a:cubicBezTo>
                  <a:cubicBezTo>
                    <a:pt x="1034" y="234"/>
                    <a:pt x="1001" y="167"/>
                    <a:pt x="968" y="100"/>
                  </a:cubicBezTo>
                  <a:cubicBezTo>
                    <a:pt x="934" y="67"/>
                    <a:pt x="868" y="34"/>
                    <a:pt x="8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3018150" y="3929100"/>
              <a:ext cx="8375" cy="57550"/>
            </a:xfrm>
            <a:custGeom>
              <a:rect b="b" l="l" r="r" t="t"/>
              <a:pathLst>
                <a:path extrusionOk="0" h="2302" w="335">
                  <a:moveTo>
                    <a:pt x="301" y="0"/>
                  </a:moveTo>
                  <a:lnTo>
                    <a:pt x="68" y="133"/>
                  </a:lnTo>
                  <a:cubicBezTo>
                    <a:pt x="34" y="167"/>
                    <a:pt x="34" y="167"/>
                    <a:pt x="34" y="200"/>
                  </a:cubicBezTo>
                  <a:cubicBezTo>
                    <a:pt x="1" y="234"/>
                    <a:pt x="1" y="234"/>
                    <a:pt x="34" y="267"/>
                  </a:cubicBezTo>
                  <a:lnTo>
                    <a:pt x="34" y="2268"/>
                  </a:lnTo>
                  <a:cubicBezTo>
                    <a:pt x="1" y="2268"/>
                    <a:pt x="1" y="2302"/>
                    <a:pt x="34" y="2302"/>
                  </a:cubicBezTo>
                  <a:lnTo>
                    <a:pt x="68" y="2302"/>
                  </a:lnTo>
                  <a:lnTo>
                    <a:pt x="301" y="2168"/>
                  </a:lnTo>
                  <a:cubicBezTo>
                    <a:pt x="334" y="2168"/>
                    <a:pt x="334" y="2135"/>
                    <a:pt x="334" y="2135"/>
                  </a:cubicBezTo>
                  <a:cubicBezTo>
                    <a:pt x="334" y="2102"/>
                    <a:pt x="334" y="2068"/>
                    <a:pt x="334" y="2068"/>
                  </a:cubicBezTo>
                  <a:lnTo>
                    <a:pt x="334" y="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3462650" y="3450150"/>
              <a:ext cx="336100" cy="319925"/>
            </a:xfrm>
            <a:custGeom>
              <a:rect b="b" l="l" r="r" t="t"/>
              <a:pathLst>
                <a:path extrusionOk="0" h="12797" w="13444">
                  <a:moveTo>
                    <a:pt x="12932" y="1"/>
                  </a:moveTo>
                  <a:cubicBezTo>
                    <a:pt x="12815" y="1"/>
                    <a:pt x="12682" y="36"/>
                    <a:pt x="12543" y="111"/>
                  </a:cubicBezTo>
                  <a:lnTo>
                    <a:pt x="901" y="6849"/>
                  </a:lnTo>
                  <a:cubicBezTo>
                    <a:pt x="367" y="7183"/>
                    <a:pt x="34" y="7783"/>
                    <a:pt x="0" y="8417"/>
                  </a:cubicBezTo>
                  <a:lnTo>
                    <a:pt x="0" y="12153"/>
                  </a:lnTo>
                  <a:cubicBezTo>
                    <a:pt x="0" y="12561"/>
                    <a:pt x="225" y="12797"/>
                    <a:pt x="526" y="12797"/>
                  </a:cubicBezTo>
                  <a:cubicBezTo>
                    <a:pt x="642" y="12797"/>
                    <a:pt x="770" y="12761"/>
                    <a:pt x="901" y="12687"/>
                  </a:cubicBezTo>
                  <a:lnTo>
                    <a:pt x="12543" y="5949"/>
                  </a:lnTo>
                  <a:cubicBezTo>
                    <a:pt x="13076" y="5615"/>
                    <a:pt x="13410" y="5015"/>
                    <a:pt x="13443" y="4381"/>
                  </a:cubicBezTo>
                  <a:lnTo>
                    <a:pt x="13443" y="645"/>
                  </a:lnTo>
                  <a:cubicBezTo>
                    <a:pt x="13443" y="236"/>
                    <a:pt x="13236" y="1"/>
                    <a:pt x="129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3574400" y="3603025"/>
              <a:ext cx="30025" cy="58400"/>
            </a:xfrm>
            <a:custGeom>
              <a:rect b="b" l="l" r="r" t="t"/>
              <a:pathLst>
                <a:path extrusionOk="0" h="2336" w="1201">
                  <a:moveTo>
                    <a:pt x="801" y="0"/>
                  </a:moveTo>
                  <a:cubicBezTo>
                    <a:pt x="701" y="0"/>
                    <a:pt x="634" y="34"/>
                    <a:pt x="567" y="100"/>
                  </a:cubicBezTo>
                  <a:cubicBezTo>
                    <a:pt x="467" y="134"/>
                    <a:pt x="400" y="200"/>
                    <a:pt x="334" y="267"/>
                  </a:cubicBezTo>
                  <a:cubicBezTo>
                    <a:pt x="267" y="334"/>
                    <a:pt x="234" y="434"/>
                    <a:pt x="167" y="534"/>
                  </a:cubicBezTo>
                  <a:cubicBezTo>
                    <a:pt x="134" y="601"/>
                    <a:pt x="100" y="701"/>
                    <a:pt x="67" y="801"/>
                  </a:cubicBezTo>
                  <a:cubicBezTo>
                    <a:pt x="33" y="868"/>
                    <a:pt x="33" y="968"/>
                    <a:pt x="33" y="1068"/>
                  </a:cubicBezTo>
                  <a:cubicBezTo>
                    <a:pt x="0" y="1168"/>
                    <a:pt x="33" y="1301"/>
                    <a:pt x="134" y="1401"/>
                  </a:cubicBezTo>
                  <a:cubicBezTo>
                    <a:pt x="176" y="1465"/>
                    <a:pt x="232" y="1488"/>
                    <a:pt x="292" y="1488"/>
                  </a:cubicBezTo>
                  <a:cubicBezTo>
                    <a:pt x="327" y="1488"/>
                    <a:pt x="364" y="1480"/>
                    <a:pt x="400" y="1468"/>
                  </a:cubicBezTo>
                  <a:lnTo>
                    <a:pt x="601" y="1435"/>
                  </a:lnTo>
                  <a:cubicBezTo>
                    <a:pt x="634" y="1401"/>
                    <a:pt x="667" y="1401"/>
                    <a:pt x="734" y="1401"/>
                  </a:cubicBezTo>
                  <a:lnTo>
                    <a:pt x="801" y="1401"/>
                  </a:lnTo>
                  <a:cubicBezTo>
                    <a:pt x="834" y="1401"/>
                    <a:pt x="834" y="1435"/>
                    <a:pt x="834" y="1468"/>
                  </a:cubicBezTo>
                  <a:cubicBezTo>
                    <a:pt x="834" y="1501"/>
                    <a:pt x="801" y="1568"/>
                    <a:pt x="767" y="1635"/>
                  </a:cubicBezTo>
                  <a:cubicBezTo>
                    <a:pt x="701" y="1668"/>
                    <a:pt x="667" y="1702"/>
                    <a:pt x="601" y="1768"/>
                  </a:cubicBezTo>
                  <a:cubicBezTo>
                    <a:pt x="567" y="1768"/>
                    <a:pt x="534" y="1802"/>
                    <a:pt x="500" y="1802"/>
                  </a:cubicBezTo>
                  <a:lnTo>
                    <a:pt x="434" y="1802"/>
                  </a:lnTo>
                  <a:lnTo>
                    <a:pt x="367" y="1768"/>
                  </a:lnTo>
                  <a:lnTo>
                    <a:pt x="367" y="1735"/>
                  </a:lnTo>
                  <a:lnTo>
                    <a:pt x="267" y="1735"/>
                  </a:lnTo>
                  <a:lnTo>
                    <a:pt x="33" y="1868"/>
                  </a:lnTo>
                  <a:cubicBezTo>
                    <a:pt x="0" y="1902"/>
                    <a:pt x="0" y="1902"/>
                    <a:pt x="0" y="1902"/>
                  </a:cubicBezTo>
                  <a:cubicBezTo>
                    <a:pt x="0" y="1935"/>
                    <a:pt x="0" y="1968"/>
                    <a:pt x="0" y="1968"/>
                  </a:cubicBezTo>
                  <a:cubicBezTo>
                    <a:pt x="0" y="2035"/>
                    <a:pt x="0" y="2102"/>
                    <a:pt x="33" y="2169"/>
                  </a:cubicBezTo>
                  <a:cubicBezTo>
                    <a:pt x="67" y="2235"/>
                    <a:pt x="100" y="2269"/>
                    <a:pt x="167" y="2302"/>
                  </a:cubicBezTo>
                  <a:cubicBezTo>
                    <a:pt x="234" y="2335"/>
                    <a:pt x="300" y="2335"/>
                    <a:pt x="367" y="2335"/>
                  </a:cubicBezTo>
                  <a:cubicBezTo>
                    <a:pt x="434" y="2335"/>
                    <a:pt x="534" y="2302"/>
                    <a:pt x="601" y="2235"/>
                  </a:cubicBezTo>
                  <a:cubicBezTo>
                    <a:pt x="701" y="2202"/>
                    <a:pt x="767" y="2135"/>
                    <a:pt x="834" y="2069"/>
                  </a:cubicBezTo>
                  <a:cubicBezTo>
                    <a:pt x="901" y="2002"/>
                    <a:pt x="967" y="1902"/>
                    <a:pt x="1034" y="1835"/>
                  </a:cubicBezTo>
                  <a:cubicBezTo>
                    <a:pt x="1068" y="1735"/>
                    <a:pt x="1134" y="1635"/>
                    <a:pt x="1168" y="1535"/>
                  </a:cubicBezTo>
                  <a:cubicBezTo>
                    <a:pt x="1201" y="1435"/>
                    <a:pt x="1201" y="1335"/>
                    <a:pt x="1201" y="1235"/>
                  </a:cubicBezTo>
                  <a:cubicBezTo>
                    <a:pt x="1201" y="1168"/>
                    <a:pt x="1201" y="1101"/>
                    <a:pt x="1168" y="1001"/>
                  </a:cubicBezTo>
                  <a:cubicBezTo>
                    <a:pt x="1168" y="968"/>
                    <a:pt x="1134" y="934"/>
                    <a:pt x="1101" y="868"/>
                  </a:cubicBezTo>
                  <a:cubicBezTo>
                    <a:pt x="1068" y="868"/>
                    <a:pt x="1001" y="834"/>
                    <a:pt x="967" y="834"/>
                  </a:cubicBezTo>
                  <a:cubicBezTo>
                    <a:pt x="901" y="834"/>
                    <a:pt x="834" y="834"/>
                    <a:pt x="767" y="868"/>
                  </a:cubicBezTo>
                  <a:lnTo>
                    <a:pt x="601" y="901"/>
                  </a:lnTo>
                  <a:lnTo>
                    <a:pt x="434" y="901"/>
                  </a:lnTo>
                  <a:cubicBezTo>
                    <a:pt x="400" y="868"/>
                    <a:pt x="400" y="868"/>
                    <a:pt x="434" y="834"/>
                  </a:cubicBezTo>
                  <a:cubicBezTo>
                    <a:pt x="400" y="801"/>
                    <a:pt x="400" y="768"/>
                    <a:pt x="434" y="734"/>
                  </a:cubicBezTo>
                  <a:cubicBezTo>
                    <a:pt x="434" y="734"/>
                    <a:pt x="434" y="701"/>
                    <a:pt x="467" y="667"/>
                  </a:cubicBezTo>
                  <a:cubicBezTo>
                    <a:pt x="467" y="667"/>
                    <a:pt x="500" y="634"/>
                    <a:pt x="534" y="634"/>
                  </a:cubicBezTo>
                  <a:lnTo>
                    <a:pt x="601" y="567"/>
                  </a:lnTo>
                  <a:cubicBezTo>
                    <a:pt x="601" y="567"/>
                    <a:pt x="634" y="534"/>
                    <a:pt x="667" y="534"/>
                  </a:cubicBezTo>
                  <a:lnTo>
                    <a:pt x="734" y="534"/>
                  </a:lnTo>
                  <a:cubicBezTo>
                    <a:pt x="734" y="534"/>
                    <a:pt x="767" y="534"/>
                    <a:pt x="767" y="567"/>
                  </a:cubicBezTo>
                  <a:lnTo>
                    <a:pt x="867" y="567"/>
                  </a:lnTo>
                  <a:lnTo>
                    <a:pt x="1101" y="434"/>
                  </a:lnTo>
                  <a:cubicBezTo>
                    <a:pt x="1134" y="434"/>
                    <a:pt x="1134" y="401"/>
                    <a:pt x="1134" y="401"/>
                  </a:cubicBezTo>
                  <a:cubicBezTo>
                    <a:pt x="1134" y="367"/>
                    <a:pt x="1134" y="367"/>
                    <a:pt x="1134" y="334"/>
                  </a:cubicBezTo>
                  <a:cubicBezTo>
                    <a:pt x="1134" y="267"/>
                    <a:pt x="1101" y="234"/>
                    <a:pt x="1101" y="167"/>
                  </a:cubicBezTo>
                  <a:cubicBezTo>
                    <a:pt x="1068" y="100"/>
                    <a:pt x="1034" y="67"/>
                    <a:pt x="967" y="34"/>
                  </a:cubicBezTo>
                  <a:cubicBezTo>
                    <a:pt x="901" y="0"/>
                    <a:pt x="834" y="0"/>
                    <a:pt x="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606075" y="3598025"/>
              <a:ext cx="25875" cy="46725"/>
            </a:xfrm>
            <a:custGeom>
              <a:rect b="b" l="l" r="r" t="t"/>
              <a:pathLst>
                <a:path extrusionOk="0" h="1869" w="1035">
                  <a:moveTo>
                    <a:pt x="634" y="934"/>
                  </a:moveTo>
                  <a:cubicBezTo>
                    <a:pt x="634" y="968"/>
                    <a:pt x="634" y="1034"/>
                    <a:pt x="634" y="1068"/>
                  </a:cubicBezTo>
                  <a:cubicBezTo>
                    <a:pt x="634" y="1101"/>
                    <a:pt x="601" y="1134"/>
                    <a:pt x="601" y="1168"/>
                  </a:cubicBezTo>
                  <a:cubicBezTo>
                    <a:pt x="568" y="1201"/>
                    <a:pt x="568" y="1234"/>
                    <a:pt x="534" y="1268"/>
                  </a:cubicBezTo>
                  <a:cubicBezTo>
                    <a:pt x="501" y="1301"/>
                    <a:pt x="501" y="1334"/>
                    <a:pt x="468" y="1334"/>
                  </a:cubicBezTo>
                  <a:lnTo>
                    <a:pt x="468" y="1368"/>
                  </a:lnTo>
                  <a:lnTo>
                    <a:pt x="368" y="1368"/>
                  </a:lnTo>
                  <a:cubicBezTo>
                    <a:pt x="368" y="1368"/>
                    <a:pt x="334" y="1334"/>
                    <a:pt x="334" y="1301"/>
                  </a:cubicBezTo>
                  <a:cubicBezTo>
                    <a:pt x="334" y="1268"/>
                    <a:pt x="368" y="1234"/>
                    <a:pt x="368" y="1201"/>
                  </a:cubicBezTo>
                  <a:cubicBezTo>
                    <a:pt x="401" y="1134"/>
                    <a:pt x="434" y="1101"/>
                    <a:pt x="468" y="1101"/>
                  </a:cubicBezTo>
                  <a:lnTo>
                    <a:pt x="634" y="934"/>
                  </a:lnTo>
                  <a:close/>
                  <a:moveTo>
                    <a:pt x="768" y="0"/>
                  </a:moveTo>
                  <a:cubicBezTo>
                    <a:pt x="701" y="0"/>
                    <a:pt x="601" y="34"/>
                    <a:pt x="568" y="67"/>
                  </a:cubicBezTo>
                  <a:cubicBezTo>
                    <a:pt x="501" y="134"/>
                    <a:pt x="434" y="167"/>
                    <a:pt x="368" y="234"/>
                  </a:cubicBezTo>
                  <a:cubicBezTo>
                    <a:pt x="301" y="300"/>
                    <a:pt x="268" y="334"/>
                    <a:pt x="234" y="434"/>
                  </a:cubicBezTo>
                  <a:cubicBezTo>
                    <a:pt x="201" y="467"/>
                    <a:pt x="167" y="534"/>
                    <a:pt x="134" y="601"/>
                  </a:cubicBezTo>
                  <a:cubicBezTo>
                    <a:pt x="101" y="667"/>
                    <a:pt x="101" y="734"/>
                    <a:pt x="101" y="767"/>
                  </a:cubicBezTo>
                  <a:cubicBezTo>
                    <a:pt x="67" y="801"/>
                    <a:pt x="67" y="801"/>
                    <a:pt x="101" y="801"/>
                  </a:cubicBezTo>
                  <a:cubicBezTo>
                    <a:pt x="101" y="817"/>
                    <a:pt x="101" y="826"/>
                    <a:pt x="105" y="826"/>
                  </a:cubicBezTo>
                  <a:cubicBezTo>
                    <a:pt x="109" y="826"/>
                    <a:pt x="117" y="817"/>
                    <a:pt x="134" y="801"/>
                  </a:cubicBezTo>
                  <a:lnTo>
                    <a:pt x="368" y="667"/>
                  </a:lnTo>
                  <a:lnTo>
                    <a:pt x="401" y="634"/>
                  </a:lnTo>
                  <a:cubicBezTo>
                    <a:pt x="434" y="634"/>
                    <a:pt x="434" y="601"/>
                    <a:pt x="434" y="601"/>
                  </a:cubicBezTo>
                  <a:lnTo>
                    <a:pt x="468" y="534"/>
                  </a:lnTo>
                  <a:cubicBezTo>
                    <a:pt x="501" y="534"/>
                    <a:pt x="501" y="501"/>
                    <a:pt x="534" y="501"/>
                  </a:cubicBezTo>
                  <a:cubicBezTo>
                    <a:pt x="568" y="484"/>
                    <a:pt x="593" y="476"/>
                    <a:pt x="609" y="476"/>
                  </a:cubicBezTo>
                  <a:cubicBezTo>
                    <a:pt x="626" y="476"/>
                    <a:pt x="634" y="484"/>
                    <a:pt x="634" y="501"/>
                  </a:cubicBezTo>
                  <a:cubicBezTo>
                    <a:pt x="634" y="501"/>
                    <a:pt x="668" y="567"/>
                    <a:pt x="668" y="601"/>
                  </a:cubicBezTo>
                  <a:lnTo>
                    <a:pt x="434" y="767"/>
                  </a:lnTo>
                  <a:cubicBezTo>
                    <a:pt x="301" y="867"/>
                    <a:pt x="201" y="1001"/>
                    <a:pt x="101" y="1168"/>
                  </a:cubicBezTo>
                  <a:cubicBezTo>
                    <a:pt x="34" y="1268"/>
                    <a:pt x="1" y="1401"/>
                    <a:pt x="1" y="1535"/>
                  </a:cubicBezTo>
                  <a:cubicBezTo>
                    <a:pt x="34" y="1601"/>
                    <a:pt x="34" y="1668"/>
                    <a:pt x="67" y="1701"/>
                  </a:cubicBezTo>
                  <a:cubicBezTo>
                    <a:pt x="101" y="1768"/>
                    <a:pt x="101" y="1802"/>
                    <a:pt x="134" y="1835"/>
                  </a:cubicBezTo>
                  <a:cubicBezTo>
                    <a:pt x="167" y="1835"/>
                    <a:pt x="201" y="1868"/>
                    <a:pt x="268" y="1868"/>
                  </a:cubicBezTo>
                  <a:cubicBezTo>
                    <a:pt x="301" y="1868"/>
                    <a:pt x="368" y="1835"/>
                    <a:pt x="401" y="1802"/>
                  </a:cubicBezTo>
                  <a:cubicBezTo>
                    <a:pt x="468" y="1768"/>
                    <a:pt x="534" y="1701"/>
                    <a:pt x="568" y="1668"/>
                  </a:cubicBezTo>
                  <a:cubicBezTo>
                    <a:pt x="634" y="1601"/>
                    <a:pt x="668" y="1501"/>
                    <a:pt x="701" y="1435"/>
                  </a:cubicBezTo>
                  <a:lnTo>
                    <a:pt x="701" y="1535"/>
                  </a:lnTo>
                  <a:lnTo>
                    <a:pt x="701" y="1568"/>
                  </a:lnTo>
                  <a:lnTo>
                    <a:pt x="735" y="1568"/>
                  </a:lnTo>
                  <a:lnTo>
                    <a:pt x="968" y="1435"/>
                  </a:lnTo>
                  <a:cubicBezTo>
                    <a:pt x="1001" y="1435"/>
                    <a:pt x="1001" y="1401"/>
                    <a:pt x="1001" y="1401"/>
                  </a:cubicBezTo>
                  <a:cubicBezTo>
                    <a:pt x="1035" y="1368"/>
                    <a:pt x="1035" y="1334"/>
                    <a:pt x="1001" y="1334"/>
                  </a:cubicBezTo>
                  <a:lnTo>
                    <a:pt x="1001" y="400"/>
                  </a:lnTo>
                  <a:cubicBezTo>
                    <a:pt x="1035" y="334"/>
                    <a:pt x="1001" y="267"/>
                    <a:pt x="1001" y="200"/>
                  </a:cubicBezTo>
                  <a:cubicBezTo>
                    <a:pt x="968" y="134"/>
                    <a:pt x="935" y="67"/>
                    <a:pt x="901" y="34"/>
                  </a:cubicBezTo>
                  <a:cubicBezTo>
                    <a:pt x="868" y="0"/>
                    <a:pt x="801" y="0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3634425" y="3577175"/>
              <a:ext cx="27550" cy="48375"/>
            </a:xfrm>
            <a:custGeom>
              <a:rect b="b" l="l" r="r" t="t"/>
              <a:pathLst>
                <a:path extrusionOk="0" h="1935" w="1102">
                  <a:moveTo>
                    <a:pt x="1068" y="0"/>
                  </a:moveTo>
                  <a:lnTo>
                    <a:pt x="835" y="134"/>
                  </a:lnTo>
                  <a:cubicBezTo>
                    <a:pt x="801" y="134"/>
                    <a:pt x="768" y="167"/>
                    <a:pt x="768" y="200"/>
                  </a:cubicBezTo>
                  <a:cubicBezTo>
                    <a:pt x="768" y="200"/>
                    <a:pt x="768" y="234"/>
                    <a:pt x="768" y="234"/>
                  </a:cubicBezTo>
                  <a:lnTo>
                    <a:pt x="568" y="1168"/>
                  </a:lnTo>
                  <a:lnTo>
                    <a:pt x="334" y="501"/>
                  </a:lnTo>
                  <a:lnTo>
                    <a:pt x="334" y="467"/>
                  </a:lnTo>
                  <a:lnTo>
                    <a:pt x="268" y="467"/>
                  </a:lnTo>
                  <a:lnTo>
                    <a:pt x="34" y="601"/>
                  </a:lnTo>
                  <a:cubicBezTo>
                    <a:pt x="34" y="601"/>
                    <a:pt x="1" y="634"/>
                    <a:pt x="1" y="634"/>
                  </a:cubicBezTo>
                  <a:cubicBezTo>
                    <a:pt x="1" y="667"/>
                    <a:pt x="1" y="667"/>
                    <a:pt x="1" y="701"/>
                  </a:cubicBezTo>
                  <a:cubicBezTo>
                    <a:pt x="1" y="701"/>
                    <a:pt x="1" y="701"/>
                    <a:pt x="1" y="734"/>
                  </a:cubicBezTo>
                  <a:lnTo>
                    <a:pt x="401" y="1902"/>
                  </a:lnTo>
                  <a:cubicBezTo>
                    <a:pt x="401" y="1902"/>
                    <a:pt x="401" y="1902"/>
                    <a:pt x="401" y="1935"/>
                  </a:cubicBezTo>
                  <a:lnTo>
                    <a:pt x="635" y="1802"/>
                  </a:lnTo>
                  <a:cubicBezTo>
                    <a:pt x="668" y="1768"/>
                    <a:pt x="668" y="1768"/>
                    <a:pt x="668" y="1735"/>
                  </a:cubicBezTo>
                  <a:lnTo>
                    <a:pt x="701" y="1668"/>
                  </a:lnTo>
                  <a:lnTo>
                    <a:pt x="1102" y="67"/>
                  </a:lnTo>
                  <a:lnTo>
                    <a:pt x="1102" y="34"/>
                  </a:lnTo>
                  <a:cubicBezTo>
                    <a:pt x="1102" y="34"/>
                    <a:pt x="1102" y="0"/>
                    <a:pt x="11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3663625" y="3566325"/>
              <a:ext cx="25875" cy="43400"/>
            </a:xfrm>
            <a:custGeom>
              <a:rect b="b" l="l" r="r" t="t"/>
              <a:pathLst>
                <a:path extrusionOk="0" h="1736" w="1035">
                  <a:moveTo>
                    <a:pt x="602" y="412"/>
                  </a:moveTo>
                  <a:cubicBezTo>
                    <a:pt x="628" y="412"/>
                    <a:pt x="648" y="429"/>
                    <a:pt x="667" y="468"/>
                  </a:cubicBezTo>
                  <a:cubicBezTo>
                    <a:pt x="701" y="501"/>
                    <a:pt x="701" y="534"/>
                    <a:pt x="701" y="601"/>
                  </a:cubicBezTo>
                  <a:lnTo>
                    <a:pt x="367" y="801"/>
                  </a:lnTo>
                  <a:cubicBezTo>
                    <a:pt x="367" y="734"/>
                    <a:pt x="367" y="668"/>
                    <a:pt x="401" y="601"/>
                  </a:cubicBezTo>
                  <a:cubicBezTo>
                    <a:pt x="434" y="534"/>
                    <a:pt x="467" y="501"/>
                    <a:pt x="534" y="468"/>
                  </a:cubicBezTo>
                  <a:lnTo>
                    <a:pt x="534" y="434"/>
                  </a:lnTo>
                  <a:cubicBezTo>
                    <a:pt x="562" y="420"/>
                    <a:pt x="584" y="412"/>
                    <a:pt x="602" y="412"/>
                  </a:cubicBezTo>
                  <a:close/>
                  <a:moveTo>
                    <a:pt x="768" y="1"/>
                  </a:moveTo>
                  <a:cubicBezTo>
                    <a:pt x="667" y="1"/>
                    <a:pt x="601" y="1"/>
                    <a:pt x="501" y="67"/>
                  </a:cubicBezTo>
                  <a:cubicBezTo>
                    <a:pt x="434" y="101"/>
                    <a:pt x="367" y="167"/>
                    <a:pt x="301" y="234"/>
                  </a:cubicBezTo>
                  <a:cubicBezTo>
                    <a:pt x="234" y="334"/>
                    <a:pt x="167" y="401"/>
                    <a:pt x="134" y="501"/>
                  </a:cubicBezTo>
                  <a:cubicBezTo>
                    <a:pt x="67" y="601"/>
                    <a:pt x="34" y="734"/>
                    <a:pt x="34" y="835"/>
                  </a:cubicBezTo>
                  <a:cubicBezTo>
                    <a:pt x="0" y="935"/>
                    <a:pt x="0" y="1035"/>
                    <a:pt x="0" y="1168"/>
                  </a:cubicBezTo>
                  <a:cubicBezTo>
                    <a:pt x="0" y="1268"/>
                    <a:pt x="0" y="1368"/>
                    <a:pt x="34" y="1468"/>
                  </a:cubicBezTo>
                  <a:cubicBezTo>
                    <a:pt x="34" y="1568"/>
                    <a:pt x="67" y="1635"/>
                    <a:pt x="134" y="1668"/>
                  </a:cubicBezTo>
                  <a:cubicBezTo>
                    <a:pt x="167" y="1735"/>
                    <a:pt x="234" y="1735"/>
                    <a:pt x="301" y="1735"/>
                  </a:cubicBezTo>
                  <a:cubicBezTo>
                    <a:pt x="367" y="1735"/>
                    <a:pt x="434" y="1702"/>
                    <a:pt x="501" y="1668"/>
                  </a:cubicBezTo>
                  <a:cubicBezTo>
                    <a:pt x="601" y="1635"/>
                    <a:pt x="667" y="1568"/>
                    <a:pt x="734" y="1468"/>
                  </a:cubicBezTo>
                  <a:cubicBezTo>
                    <a:pt x="801" y="1402"/>
                    <a:pt x="868" y="1335"/>
                    <a:pt x="901" y="1268"/>
                  </a:cubicBezTo>
                  <a:cubicBezTo>
                    <a:pt x="934" y="1201"/>
                    <a:pt x="968" y="1135"/>
                    <a:pt x="1001" y="1068"/>
                  </a:cubicBezTo>
                  <a:cubicBezTo>
                    <a:pt x="1001" y="1001"/>
                    <a:pt x="1034" y="968"/>
                    <a:pt x="1034" y="935"/>
                  </a:cubicBezTo>
                  <a:cubicBezTo>
                    <a:pt x="1034" y="901"/>
                    <a:pt x="1001" y="901"/>
                    <a:pt x="968" y="901"/>
                  </a:cubicBezTo>
                  <a:lnTo>
                    <a:pt x="734" y="1035"/>
                  </a:lnTo>
                  <a:lnTo>
                    <a:pt x="701" y="1068"/>
                  </a:lnTo>
                  <a:cubicBezTo>
                    <a:pt x="667" y="1068"/>
                    <a:pt x="667" y="1101"/>
                    <a:pt x="667" y="1101"/>
                  </a:cubicBezTo>
                  <a:cubicBezTo>
                    <a:pt x="634" y="1135"/>
                    <a:pt x="634" y="1168"/>
                    <a:pt x="601" y="1201"/>
                  </a:cubicBezTo>
                  <a:cubicBezTo>
                    <a:pt x="567" y="1235"/>
                    <a:pt x="534" y="1235"/>
                    <a:pt x="501" y="1268"/>
                  </a:cubicBezTo>
                  <a:lnTo>
                    <a:pt x="467" y="1302"/>
                  </a:lnTo>
                  <a:cubicBezTo>
                    <a:pt x="401" y="1302"/>
                    <a:pt x="367" y="1268"/>
                    <a:pt x="367" y="1235"/>
                  </a:cubicBezTo>
                  <a:cubicBezTo>
                    <a:pt x="334" y="1201"/>
                    <a:pt x="334" y="1168"/>
                    <a:pt x="367" y="1135"/>
                  </a:cubicBezTo>
                  <a:lnTo>
                    <a:pt x="1001" y="768"/>
                  </a:lnTo>
                  <a:cubicBezTo>
                    <a:pt x="1034" y="734"/>
                    <a:pt x="1034" y="734"/>
                    <a:pt x="1034" y="701"/>
                  </a:cubicBezTo>
                  <a:cubicBezTo>
                    <a:pt x="1034" y="701"/>
                    <a:pt x="1034" y="668"/>
                    <a:pt x="1034" y="634"/>
                  </a:cubicBezTo>
                  <a:lnTo>
                    <a:pt x="1034" y="568"/>
                  </a:lnTo>
                  <a:cubicBezTo>
                    <a:pt x="1034" y="468"/>
                    <a:pt x="1034" y="368"/>
                    <a:pt x="1001" y="301"/>
                  </a:cubicBezTo>
                  <a:cubicBezTo>
                    <a:pt x="1001" y="201"/>
                    <a:pt x="968" y="134"/>
                    <a:pt x="934" y="67"/>
                  </a:cubicBezTo>
                  <a:cubicBezTo>
                    <a:pt x="868" y="34"/>
                    <a:pt x="834" y="1"/>
                    <a:pt x="7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3114050" y="1930650"/>
              <a:ext cx="305250" cy="392150"/>
            </a:xfrm>
            <a:custGeom>
              <a:rect b="b" l="l" r="r" t="t"/>
              <a:pathLst>
                <a:path extrusionOk="0" h="15686" w="12210">
                  <a:moveTo>
                    <a:pt x="8258" y="0"/>
                  </a:moveTo>
                  <a:cubicBezTo>
                    <a:pt x="6030" y="0"/>
                    <a:pt x="3343" y="2424"/>
                    <a:pt x="1802" y="6018"/>
                  </a:cubicBezTo>
                  <a:cubicBezTo>
                    <a:pt x="1" y="10221"/>
                    <a:pt x="501" y="14458"/>
                    <a:pt x="2870" y="15459"/>
                  </a:cubicBezTo>
                  <a:cubicBezTo>
                    <a:pt x="3221" y="15612"/>
                    <a:pt x="3595" y="15685"/>
                    <a:pt x="3983" y="15685"/>
                  </a:cubicBezTo>
                  <a:cubicBezTo>
                    <a:pt x="6212" y="15685"/>
                    <a:pt x="8903" y="13267"/>
                    <a:pt x="10408" y="9688"/>
                  </a:cubicBezTo>
                  <a:cubicBezTo>
                    <a:pt x="12210" y="5485"/>
                    <a:pt x="11743" y="1248"/>
                    <a:pt x="9341" y="214"/>
                  </a:cubicBezTo>
                  <a:cubicBezTo>
                    <a:pt x="8998" y="69"/>
                    <a:pt x="8635" y="0"/>
                    <a:pt x="82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3214975" y="1990850"/>
              <a:ext cx="95925" cy="123025"/>
            </a:xfrm>
            <a:custGeom>
              <a:rect b="b" l="l" r="r" t="t"/>
              <a:pathLst>
                <a:path extrusionOk="0" h="4921" w="3837">
                  <a:moveTo>
                    <a:pt x="2587" y="1"/>
                  </a:moveTo>
                  <a:cubicBezTo>
                    <a:pt x="1894" y="1"/>
                    <a:pt x="1050" y="770"/>
                    <a:pt x="567" y="1876"/>
                  </a:cubicBezTo>
                  <a:cubicBezTo>
                    <a:pt x="0" y="3210"/>
                    <a:pt x="167" y="4544"/>
                    <a:pt x="901" y="4845"/>
                  </a:cubicBezTo>
                  <a:cubicBezTo>
                    <a:pt x="1018" y="4896"/>
                    <a:pt x="1143" y="4920"/>
                    <a:pt x="1272" y="4920"/>
                  </a:cubicBezTo>
                  <a:cubicBezTo>
                    <a:pt x="1983" y="4920"/>
                    <a:pt x="2817" y="4173"/>
                    <a:pt x="3269" y="3043"/>
                  </a:cubicBezTo>
                  <a:cubicBezTo>
                    <a:pt x="3836" y="1709"/>
                    <a:pt x="3703" y="375"/>
                    <a:pt x="2936" y="75"/>
                  </a:cubicBezTo>
                  <a:cubicBezTo>
                    <a:pt x="2826" y="25"/>
                    <a:pt x="2709" y="1"/>
                    <a:pt x="25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3179100" y="2108600"/>
              <a:ext cx="163475" cy="179925"/>
            </a:xfrm>
            <a:custGeom>
              <a:rect b="b" l="l" r="r" t="t"/>
              <a:pathLst>
                <a:path extrusionOk="0" h="7197" w="6539">
                  <a:moveTo>
                    <a:pt x="5062" y="0"/>
                  </a:moveTo>
                  <a:cubicBezTo>
                    <a:pt x="4816" y="0"/>
                    <a:pt x="4548" y="76"/>
                    <a:pt x="4271" y="235"/>
                  </a:cubicBezTo>
                  <a:lnTo>
                    <a:pt x="2302" y="1369"/>
                  </a:lnTo>
                  <a:cubicBezTo>
                    <a:pt x="1335" y="1936"/>
                    <a:pt x="501" y="3270"/>
                    <a:pt x="301" y="4638"/>
                  </a:cubicBezTo>
                  <a:lnTo>
                    <a:pt x="1" y="6439"/>
                  </a:lnTo>
                  <a:cubicBezTo>
                    <a:pt x="416" y="6930"/>
                    <a:pt x="970" y="7196"/>
                    <a:pt x="1614" y="7196"/>
                  </a:cubicBezTo>
                  <a:cubicBezTo>
                    <a:pt x="2109" y="7196"/>
                    <a:pt x="2657" y="7039"/>
                    <a:pt x="3236" y="6706"/>
                  </a:cubicBezTo>
                  <a:cubicBezTo>
                    <a:pt x="4537" y="5939"/>
                    <a:pt x="5805" y="4338"/>
                    <a:pt x="6539" y="2536"/>
                  </a:cubicBezTo>
                  <a:lnTo>
                    <a:pt x="6272" y="1202"/>
                  </a:lnTo>
                  <a:cubicBezTo>
                    <a:pt x="6108" y="428"/>
                    <a:pt x="5647" y="0"/>
                    <a:pt x="506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3290850" y="2088575"/>
              <a:ext cx="161800" cy="203525"/>
            </a:xfrm>
            <a:custGeom>
              <a:rect b="b" l="l" r="r" t="t"/>
              <a:pathLst>
                <a:path extrusionOk="0" h="8141" w="6472">
                  <a:moveTo>
                    <a:pt x="3837" y="2437"/>
                  </a:moveTo>
                  <a:lnTo>
                    <a:pt x="3837" y="2470"/>
                  </a:lnTo>
                  <a:cubicBezTo>
                    <a:pt x="3866" y="2460"/>
                    <a:pt x="3895" y="2456"/>
                    <a:pt x="3925" y="2456"/>
                  </a:cubicBezTo>
                  <a:cubicBezTo>
                    <a:pt x="3995" y="2456"/>
                    <a:pt x="4066" y="2480"/>
                    <a:pt x="4137" y="2503"/>
                  </a:cubicBezTo>
                  <a:cubicBezTo>
                    <a:pt x="4370" y="2704"/>
                    <a:pt x="4471" y="2970"/>
                    <a:pt x="4437" y="3271"/>
                  </a:cubicBezTo>
                  <a:cubicBezTo>
                    <a:pt x="4404" y="4171"/>
                    <a:pt x="3937" y="4972"/>
                    <a:pt x="3170" y="5472"/>
                  </a:cubicBezTo>
                  <a:cubicBezTo>
                    <a:pt x="3030" y="5593"/>
                    <a:pt x="2870" y="5646"/>
                    <a:pt x="2715" y="5646"/>
                  </a:cubicBezTo>
                  <a:cubicBezTo>
                    <a:pt x="2312" y="5646"/>
                    <a:pt x="1939" y="5287"/>
                    <a:pt x="2035" y="4805"/>
                  </a:cubicBezTo>
                  <a:cubicBezTo>
                    <a:pt x="2102" y="3904"/>
                    <a:pt x="2569" y="3104"/>
                    <a:pt x="3336" y="2604"/>
                  </a:cubicBezTo>
                  <a:cubicBezTo>
                    <a:pt x="3470" y="2503"/>
                    <a:pt x="3670" y="2470"/>
                    <a:pt x="3837" y="2437"/>
                  </a:cubicBezTo>
                  <a:close/>
                  <a:moveTo>
                    <a:pt x="3802" y="2166"/>
                  </a:moveTo>
                  <a:cubicBezTo>
                    <a:pt x="3581" y="2166"/>
                    <a:pt x="3364" y="2234"/>
                    <a:pt x="3170" y="2370"/>
                  </a:cubicBezTo>
                  <a:cubicBezTo>
                    <a:pt x="2336" y="2904"/>
                    <a:pt x="1835" y="3804"/>
                    <a:pt x="1769" y="4805"/>
                  </a:cubicBezTo>
                  <a:cubicBezTo>
                    <a:pt x="1735" y="5205"/>
                    <a:pt x="1902" y="5572"/>
                    <a:pt x="2236" y="5806"/>
                  </a:cubicBezTo>
                  <a:cubicBezTo>
                    <a:pt x="2369" y="5873"/>
                    <a:pt x="2502" y="5906"/>
                    <a:pt x="2636" y="5906"/>
                  </a:cubicBezTo>
                  <a:lnTo>
                    <a:pt x="2636" y="5939"/>
                  </a:lnTo>
                  <a:cubicBezTo>
                    <a:pt x="2869" y="5906"/>
                    <a:pt x="3103" y="5839"/>
                    <a:pt x="3336" y="5706"/>
                  </a:cubicBezTo>
                  <a:cubicBezTo>
                    <a:pt x="4137" y="5172"/>
                    <a:pt x="4671" y="4271"/>
                    <a:pt x="4737" y="3271"/>
                  </a:cubicBezTo>
                  <a:cubicBezTo>
                    <a:pt x="4771" y="2870"/>
                    <a:pt x="4571" y="2503"/>
                    <a:pt x="4270" y="2270"/>
                  </a:cubicBezTo>
                  <a:cubicBezTo>
                    <a:pt x="4118" y="2200"/>
                    <a:pt x="3959" y="2166"/>
                    <a:pt x="3802" y="2166"/>
                  </a:cubicBezTo>
                  <a:close/>
                  <a:moveTo>
                    <a:pt x="5138" y="235"/>
                  </a:moveTo>
                  <a:lnTo>
                    <a:pt x="5571" y="502"/>
                  </a:lnTo>
                  <a:lnTo>
                    <a:pt x="5138" y="1403"/>
                  </a:lnTo>
                  <a:cubicBezTo>
                    <a:pt x="5071" y="1503"/>
                    <a:pt x="5071" y="1636"/>
                    <a:pt x="5138" y="1703"/>
                  </a:cubicBezTo>
                  <a:cubicBezTo>
                    <a:pt x="5171" y="1803"/>
                    <a:pt x="5238" y="1936"/>
                    <a:pt x="5271" y="2036"/>
                  </a:cubicBezTo>
                  <a:cubicBezTo>
                    <a:pt x="5271" y="2103"/>
                    <a:pt x="5338" y="2137"/>
                    <a:pt x="5405" y="2170"/>
                  </a:cubicBezTo>
                  <a:cubicBezTo>
                    <a:pt x="5421" y="2187"/>
                    <a:pt x="5446" y="2195"/>
                    <a:pt x="5475" y="2195"/>
                  </a:cubicBezTo>
                  <a:cubicBezTo>
                    <a:pt x="5505" y="2195"/>
                    <a:pt x="5538" y="2187"/>
                    <a:pt x="5571" y="2170"/>
                  </a:cubicBezTo>
                  <a:lnTo>
                    <a:pt x="6172" y="1903"/>
                  </a:lnTo>
                  <a:lnTo>
                    <a:pt x="6172" y="2704"/>
                  </a:lnTo>
                  <a:cubicBezTo>
                    <a:pt x="6172" y="2704"/>
                    <a:pt x="6172" y="2737"/>
                    <a:pt x="6138" y="2737"/>
                  </a:cubicBezTo>
                  <a:lnTo>
                    <a:pt x="5438" y="3271"/>
                  </a:lnTo>
                  <a:cubicBezTo>
                    <a:pt x="5338" y="3304"/>
                    <a:pt x="5304" y="3404"/>
                    <a:pt x="5271" y="3504"/>
                  </a:cubicBezTo>
                  <a:cubicBezTo>
                    <a:pt x="5238" y="3704"/>
                    <a:pt x="5171" y="3904"/>
                    <a:pt x="5104" y="4105"/>
                  </a:cubicBezTo>
                  <a:cubicBezTo>
                    <a:pt x="5038" y="4205"/>
                    <a:pt x="5071" y="4338"/>
                    <a:pt x="5171" y="4405"/>
                  </a:cubicBezTo>
                  <a:lnTo>
                    <a:pt x="5571" y="4738"/>
                  </a:lnTo>
                  <a:lnTo>
                    <a:pt x="5038" y="5739"/>
                  </a:lnTo>
                  <a:lnTo>
                    <a:pt x="4504" y="5539"/>
                  </a:lnTo>
                  <a:cubicBezTo>
                    <a:pt x="4479" y="5531"/>
                    <a:pt x="4452" y="5526"/>
                    <a:pt x="4424" y="5526"/>
                  </a:cubicBezTo>
                  <a:cubicBezTo>
                    <a:pt x="4341" y="5526"/>
                    <a:pt x="4254" y="5564"/>
                    <a:pt x="4204" y="5639"/>
                  </a:cubicBezTo>
                  <a:cubicBezTo>
                    <a:pt x="4070" y="5806"/>
                    <a:pt x="3937" y="5939"/>
                    <a:pt x="3803" y="6073"/>
                  </a:cubicBezTo>
                  <a:cubicBezTo>
                    <a:pt x="3737" y="6173"/>
                    <a:pt x="3670" y="6239"/>
                    <a:pt x="3670" y="6340"/>
                  </a:cubicBezTo>
                  <a:lnTo>
                    <a:pt x="3570" y="7207"/>
                  </a:lnTo>
                  <a:cubicBezTo>
                    <a:pt x="3570" y="7240"/>
                    <a:pt x="3570" y="7240"/>
                    <a:pt x="3570" y="7274"/>
                  </a:cubicBezTo>
                  <a:lnTo>
                    <a:pt x="2869" y="7674"/>
                  </a:lnTo>
                  <a:lnTo>
                    <a:pt x="2803" y="7040"/>
                  </a:lnTo>
                  <a:cubicBezTo>
                    <a:pt x="2803" y="6973"/>
                    <a:pt x="2769" y="6907"/>
                    <a:pt x="2703" y="6873"/>
                  </a:cubicBezTo>
                  <a:cubicBezTo>
                    <a:pt x="2679" y="6850"/>
                    <a:pt x="2639" y="6826"/>
                    <a:pt x="2594" y="6826"/>
                  </a:cubicBezTo>
                  <a:cubicBezTo>
                    <a:pt x="2575" y="6826"/>
                    <a:pt x="2555" y="6830"/>
                    <a:pt x="2536" y="6840"/>
                  </a:cubicBezTo>
                  <a:cubicBezTo>
                    <a:pt x="2402" y="6873"/>
                    <a:pt x="2302" y="6873"/>
                    <a:pt x="2169" y="6873"/>
                  </a:cubicBezTo>
                  <a:cubicBezTo>
                    <a:pt x="2069" y="6873"/>
                    <a:pt x="1969" y="6940"/>
                    <a:pt x="1902" y="7007"/>
                  </a:cubicBezTo>
                  <a:lnTo>
                    <a:pt x="1335" y="7874"/>
                  </a:lnTo>
                  <a:lnTo>
                    <a:pt x="868" y="7607"/>
                  </a:lnTo>
                  <a:lnTo>
                    <a:pt x="1335" y="6673"/>
                  </a:lnTo>
                  <a:cubicBezTo>
                    <a:pt x="1402" y="6573"/>
                    <a:pt x="1402" y="6440"/>
                    <a:pt x="1335" y="6340"/>
                  </a:cubicBezTo>
                  <a:cubicBezTo>
                    <a:pt x="1268" y="6239"/>
                    <a:pt x="1235" y="6139"/>
                    <a:pt x="1202" y="6039"/>
                  </a:cubicBezTo>
                  <a:cubicBezTo>
                    <a:pt x="1168" y="5973"/>
                    <a:pt x="1135" y="5939"/>
                    <a:pt x="1068" y="5906"/>
                  </a:cubicBezTo>
                  <a:cubicBezTo>
                    <a:pt x="1051" y="5889"/>
                    <a:pt x="1018" y="5881"/>
                    <a:pt x="985" y="5881"/>
                  </a:cubicBezTo>
                  <a:cubicBezTo>
                    <a:pt x="951" y="5881"/>
                    <a:pt x="918" y="5889"/>
                    <a:pt x="901" y="5906"/>
                  </a:cubicBezTo>
                  <a:lnTo>
                    <a:pt x="301" y="6173"/>
                  </a:lnTo>
                  <a:lnTo>
                    <a:pt x="301" y="5372"/>
                  </a:lnTo>
                  <a:cubicBezTo>
                    <a:pt x="301" y="5339"/>
                    <a:pt x="301" y="5339"/>
                    <a:pt x="301" y="5339"/>
                  </a:cubicBezTo>
                  <a:lnTo>
                    <a:pt x="1035" y="4805"/>
                  </a:lnTo>
                  <a:cubicBezTo>
                    <a:pt x="1101" y="4772"/>
                    <a:pt x="1168" y="4672"/>
                    <a:pt x="1202" y="4572"/>
                  </a:cubicBezTo>
                  <a:cubicBezTo>
                    <a:pt x="1235" y="4371"/>
                    <a:pt x="1302" y="4171"/>
                    <a:pt x="1368" y="3971"/>
                  </a:cubicBezTo>
                  <a:cubicBezTo>
                    <a:pt x="1402" y="3871"/>
                    <a:pt x="1368" y="3738"/>
                    <a:pt x="1302" y="3671"/>
                  </a:cubicBezTo>
                  <a:lnTo>
                    <a:pt x="868" y="3337"/>
                  </a:lnTo>
                  <a:lnTo>
                    <a:pt x="1435" y="2337"/>
                  </a:lnTo>
                  <a:lnTo>
                    <a:pt x="1935" y="2537"/>
                  </a:lnTo>
                  <a:cubicBezTo>
                    <a:pt x="1969" y="2545"/>
                    <a:pt x="2000" y="2549"/>
                    <a:pt x="2030" y="2549"/>
                  </a:cubicBezTo>
                  <a:cubicBezTo>
                    <a:pt x="2119" y="2549"/>
                    <a:pt x="2194" y="2512"/>
                    <a:pt x="2269" y="2437"/>
                  </a:cubicBezTo>
                  <a:cubicBezTo>
                    <a:pt x="2369" y="2270"/>
                    <a:pt x="2536" y="2137"/>
                    <a:pt x="2669" y="1970"/>
                  </a:cubicBezTo>
                  <a:cubicBezTo>
                    <a:pt x="2736" y="1903"/>
                    <a:pt x="2769" y="1836"/>
                    <a:pt x="2803" y="1736"/>
                  </a:cubicBezTo>
                  <a:lnTo>
                    <a:pt x="2869" y="836"/>
                  </a:lnTo>
                  <a:cubicBezTo>
                    <a:pt x="2869" y="836"/>
                    <a:pt x="2903" y="836"/>
                    <a:pt x="2903" y="802"/>
                  </a:cubicBezTo>
                  <a:lnTo>
                    <a:pt x="3603" y="402"/>
                  </a:lnTo>
                  <a:lnTo>
                    <a:pt x="3670" y="1036"/>
                  </a:lnTo>
                  <a:cubicBezTo>
                    <a:pt x="3670" y="1102"/>
                    <a:pt x="3703" y="1169"/>
                    <a:pt x="3737" y="1203"/>
                  </a:cubicBezTo>
                  <a:cubicBezTo>
                    <a:pt x="3784" y="1226"/>
                    <a:pt x="3831" y="1250"/>
                    <a:pt x="3878" y="1250"/>
                  </a:cubicBezTo>
                  <a:cubicBezTo>
                    <a:pt x="3898" y="1250"/>
                    <a:pt x="3917" y="1246"/>
                    <a:pt x="3937" y="1236"/>
                  </a:cubicBezTo>
                  <a:cubicBezTo>
                    <a:pt x="4037" y="1203"/>
                    <a:pt x="4170" y="1203"/>
                    <a:pt x="4270" y="1203"/>
                  </a:cubicBezTo>
                  <a:cubicBezTo>
                    <a:pt x="4370" y="1203"/>
                    <a:pt x="4471" y="1136"/>
                    <a:pt x="4571" y="1069"/>
                  </a:cubicBezTo>
                  <a:lnTo>
                    <a:pt x="5138" y="235"/>
                  </a:lnTo>
                  <a:close/>
                  <a:moveTo>
                    <a:pt x="5114" y="0"/>
                  </a:moveTo>
                  <a:cubicBezTo>
                    <a:pt x="5032" y="0"/>
                    <a:pt x="4947" y="37"/>
                    <a:pt x="4904" y="102"/>
                  </a:cubicBezTo>
                  <a:lnTo>
                    <a:pt x="4337" y="1002"/>
                  </a:lnTo>
                  <a:lnTo>
                    <a:pt x="4304" y="1002"/>
                  </a:lnTo>
                  <a:cubicBezTo>
                    <a:pt x="4259" y="991"/>
                    <a:pt x="4215" y="988"/>
                    <a:pt x="4172" y="988"/>
                  </a:cubicBezTo>
                  <a:cubicBezTo>
                    <a:pt x="4085" y="988"/>
                    <a:pt x="4004" y="1002"/>
                    <a:pt x="3937" y="1002"/>
                  </a:cubicBezTo>
                  <a:lnTo>
                    <a:pt x="3870" y="302"/>
                  </a:lnTo>
                  <a:cubicBezTo>
                    <a:pt x="3837" y="235"/>
                    <a:pt x="3803" y="168"/>
                    <a:pt x="3737" y="135"/>
                  </a:cubicBezTo>
                  <a:cubicBezTo>
                    <a:pt x="3720" y="118"/>
                    <a:pt x="3687" y="110"/>
                    <a:pt x="3653" y="110"/>
                  </a:cubicBezTo>
                  <a:cubicBezTo>
                    <a:pt x="3620" y="110"/>
                    <a:pt x="3587" y="118"/>
                    <a:pt x="3570" y="135"/>
                  </a:cubicBezTo>
                  <a:lnTo>
                    <a:pt x="2769" y="602"/>
                  </a:lnTo>
                  <a:cubicBezTo>
                    <a:pt x="2669" y="669"/>
                    <a:pt x="2603" y="736"/>
                    <a:pt x="2603" y="869"/>
                  </a:cubicBezTo>
                  <a:lnTo>
                    <a:pt x="2536" y="1736"/>
                  </a:lnTo>
                  <a:cubicBezTo>
                    <a:pt x="2502" y="1770"/>
                    <a:pt x="2502" y="1803"/>
                    <a:pt x="2469" y="1803"/>
                  </a:cubicBezTo>
                  <a:cubicBezTo>
                    <a:pt x="2302" y="1970"/>
                    <a:pt x="2169" y="2137"/>
                    <a:pt x="2035" y="2303"/>
                  </a:cubicBezTo>
                  <a:lnTo>
                    <a:pt x="1502" y="2103"/>
                  </a:lnTo>
                  <a:cubicBezTo>
                    <a:pt x="1484" y="2097"/>
                    <a:pt x="1465" y="2094"/>
                    <a:pt x="1446" y="2094"/>
                  </a:cubicBezTo>
                  <a:cubicBezTo>
                    <a:pt x="1357" y="2094"/>
                    <a:pt x="1256" y="2154"/>
                    <a:pt x="1202" y="2237"/>
                  </a:cubicBezTo>
                  <a:lnTo>
                    <a:pt x="634" y="3237"/>
                  </a:lnTo>
                  <a:cubicBezTo>
                    <a:pt x="568" y="3337"/>
                    <a:pt x="601" y="3471"/>
                    <a:pt x="668" y="3571"/>
                  </a:cubicBezTo>
                  <a:lnTo>
                    <a:pt x="1101" y="3904"/>
                  </a:lnTo>
                  <a:cubicBezTo>
                    <a:pt x="1035" y="4138"/>
                    <a:pt x="968" y="4338"/>
                    <a:pt x="901" y="4538"/>
                  </a:cubicBezTo>
                  <a:cubicBezTo>
                    <a:pt x="901" y="4572"/>
                    <a:pt x="868" y="4605"/>
                    <a:pt x="868" y="4605"/>
                  </a:cubicBezTo>
                  <a:lnTo>
                    <a:pt x="134" y="5139"/>
                  </a:lnTo>
                  <a:cubicBezTo>
                    <a:pt x="67" y="5205"/>
                    <a:pt x="1" y="5305"/>
                    <a:pt x="1" y="5406"/>
                  </a:cubicBezTo>
                  <a:lnTo>
                    <a:pt x="1" y="6306"/>
                  </a:lnTo>
                  <a:cubicBezTo>
                    <a:pt x="1" y="6373"/>
                    <a:pt x="34" y="6440"/>
                    <a:pt x="101" y="6473"/>
                  </a:cubicBezTo>
                  <a:cubicBezTo>
                    <a:pt x="117" y="6490"/>
                    <a:pt x="151" y="6498"/>
                    <a:pt x="188" y="6498"/>
                  </a:cubicBezTo>
                  <a:cubicBezTo>
                    <a:pt x="226" y="6498"/>
                    <a:pt x="268" y="6490"/>
                    <a:pt x="301" y="6473"/>
                  </a:cubicBezTo>
                  <a:lnTo>
                    <a:pt x="935" y="6206"/>
                  </a:lnTo>
                  <a:cubicBezTo>
                    <a:pt x="968" y="6306"/>
                    <a:pt x="1035" y="6406"/>
                    <a:pt x="1101" y="6506"/>
                  </a:cubicBezTo>
                  <a:lnTo>
                    <a:pt x="1101" y="6540"/>
                  </a:lnTo>
                  <a:lnTo>
                    <a:pt x="634" y="7507"/>
                  </a:lnTo>
                  <a:cubicBezTo>
                    <a:pt x="568" y="7607"/>
                    <a:pt x="601" y="7741"/>
                    <a:pt x="735" y="7807"/>
                  </a:cubicBezTo>
                  <a:lnTo>
                    <a:pt x="1235" y="8107"/>
                  </a:lnTo>
                  <a:cubicBezTo>
                    <a:pt x="1268" y="8141"/>
                    <a:pt x="1302" y="8141"/>
                    <a:pt x="1335" y="8141"/>
                  </a:cubicBezTo>
                  <a:cubicBezTo>
                    <a:pt x="1435" y="8141"/>
                    <a:pt x="1535" y="8107"/>
                    <a:pt x="1568" y="8007"/>
                  </a:cubicBezTo>
                  <a:lnTo>
                    <a:pt x="2169" y="7140"/>
                  </a:lnTo>
                  <a:lnTo>
                    <a:pt x="2202" y="7140"/>
                  </a:lnTo>
                  <a:cubicBezTo>
                    <a:pt x="2302" y="7140"/>
                    <a:pt x="2436" y="7140"/>
                    <a:pt x="2569" y="7107"/>
                  </a:cubicBezTo>
                  <a:lnTo>
                    <a:pt x="2636" y="7807"/>
                  </a:lnTo>
                  <a:cubicBezTo>
                    <a:pt x="2636" y="7874"/>
                    <a:pt x="2669" y="7941"/>
                    <a:pt x="2736" y="7974"/>
                  </a:cubicBezTo>
                  <a:cubicBezTo>
                    <a:pt x="2769" y="7991"/>
                    <a:pt x="2803" y="7999"/>
                    <a:pt x="2836" y="7999"/>
                  </a:cubicBezTo>
                  <a:cubicBezTo>
                    <a:pt x="2869" y="7999"/>
                    <a:pt x="2903" y="7991"/>
                    <a:pt x="2936" y="7974"/>
                  </a:cubicBezTo>
                  <a:lnTo>
                    <a:pt x="3703" y="7540"/>
                  </a:lnTo>
                  <a:cubicBezTo>
                    <a:pt x="3803" y="7474"/>
                    <a:pt x="3870" y="7374"/>
                    <a:pt x="3870" y="7274"/>
                  </a:cubicBezTo>
                  <a:lnTo>
                    <a:pt x="3970" y="6373"/>
                  </a:lnTo>
                  <a:cubicBezTo>
                    <a:pt x="3970" y="6373"/>
                    <a:pt x="3970" y="6340"/>
                    <a:pt x="4004" y="6306"/>
                  </a:cubicBezTo>
                  <a:cubicBezTo>
                    <a:pt x="4170" y="6173"/>
                    <a:pt x="4304" y="6006"/>
                    <a:pt x="4471" y="5839"/>
                  </a:cubicBezTo>
                  <a:lnTo>
                    <a:pt x="4971" y="6006"/>
                  </a:lnTo>
                  <a:cubicBezTo>
                    <a:pt x="4996" y="6014"/>
                    <a:pt x="5023" y="6018"/>
                    <a:pt x="5051" y="6018"/>
                  </a:cubicBezTo>
                  <a:cubicBezTo>
                    <a:pt x="5134" y="6018"/>
                    <a:pt x="5221" y="5981"/>
                    <a:pt x="5271" y="5906"/>
                  </a:cubicBezTo>
                  <a:lnTo>
                    <a:pt x="5872" y="4872"/>
                  </a:lnTo>
                  <a:cubicBezTo>
                    <a:pt x="5905" y="4772"/>
                    <a:pt x="5905" y="4638"/>
                    <a:pt x="5805" y="4572"/>
                  </a:cubicBezTo>
                  <a:lnTo>
                    <a:pt x="5405" y="4205"/>
                  </a:lnTo>
                  <a:cubicBezTo>
                    <a:pt x="5471" y="4005"/>
                    <a:pt x="5538" y="3771"/>
                    <a:pt x="5571" y="3571"/>
                  </a:cubicBezTo>
                  <a:cubicBezTo>
                    <a:pt x="5571" y="3538"/>
                    <a:pt x="5605" y="3504"/>
                    <a:pt x="5638" y="3504"/>
                  </a:cubicBezTo>
                  <a:lnTo>
                    <a:pt x="6305" y="3037"/>
                  </a:lnTo>
                  <a:cubicBezTo>
                    <a:pt x="6405" y="2970"/>
                    <a:pt x="6439" y="2870"/>
                    <a:pt x="6472" y="2770"/>
                  </a:cubicBezTo>
                  <a:lnTo>
                    <a:pt x="6472" y="1836"/>
                  </a:lnTo>
                  <a:cubicBezTo>
                    <a:pt x="6472" y="1770"/>
                    <a:pt x="6439" y="1703"/>
                    <a:pt x="6372" y="1670"/>
                  </a:cubicBezTo>
                  <a:cubicBezTo>
                    <a:pt x="6339" y="1653"/>
                    <a:pt x="6305" y="1644"/>
                    <a:pt x="6272" y="1644"/>
                  </a:cubicBezTo>
                  <a:cubicBezTo>
                    <a:pt x="6238" y="1644"/>
                    <a:pt x="6205" y="1653"/>
                    <a:pt x="6172" y="1670"/>
                  </a:cubicBezTo>
                  <a:lnTo>
                    <a:pt x="5538" y="1970"/>
                  </a:lnTo>
                  <a:cubicBezTo>
                    <a:pt x="5471" y="1836"/>
                    <a:pt x="5438" y="1736"/>
                    <a:pt x="5371" y="1636"/>
                  </a:cubicBezTo>
                  <a:cubicBezTo>
                    <a:pt x="5371" y="1603"/>
                    <a:pt x="5371" y="1603"/>
                    <a:pt x="5371" y="1603"/>
                  </a:cubicBezTo>
                  <a:lnTo>
                    <a:pt x="5838" y="635"/>
                  </a:lnTo>
                  <a:cubicBezTo>
                    <a:pt x="5905" y="535"/>
                    <a:pt x="5872" y="402"/>
                    <a:pt x="5738" y="335"/>
                  </a:cubicBezTo>
                  <a:lnTo>
                    <a:pt x="5238" y="35"/>
                  </a:lnTo>
                  <a:cubicBezTo>
                    <a:pt x="5202" y="11"/>
                    <a:pt x="5158" y="0"/>
                    <a:pt x="51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2718775" y="2038575"/>
              <a:ext cx="21700" cy="49225"/>
            </a:xfrm>
            <a:custGeom>
              <a:rect b="b" l="l" r="r" t="t"/>
              <a:pathLst>
                <a:path extrusionOk="0" h="1969" w="868">
                  <a:moveTo>
                    <a:pt x="801" y="0"/>
                  </a:moveTo>
                  <a:lnTo>
                    <a:pt x="67" y="1234"/>
                  </a:lnTo>
                  <a:cubicBezTo>
                    <a:pt x="34" y="1234"/>
                    <a:pt x="34" y="1268"/>
                    <a:pt x="1" y="1301"/>
                  </a:cubicBezTo>
                  <a:cubicBezTo>
                    <a:pt x="1" y="1335"/>
                    <a:pt x="1" y="1368"/>
                    <a:pt x="1" y="1401"/>
                  </a:cubicBezTo>
                  <a:lnTo>
                    <a:pt x="1" y="1535"/>
                  </a:lnTo>
                  <a:cubicBezTo>
                    <a:pt x="1" y="1568"/>
                    <a:pt x="1" y="1568"/>
                    <a:pt x="1" y="1601"/>
                  </a:cubicBezTo>
                  <a:cubicBezTo>
                    <a:pt x="34" y="1635"/>
                    <a:pt x="34" y="1635"/>
                    <a:pt x="67" y="1635"/>
                  </a:cubicBezTo>
                  <a:lnTo>
                    <a:pt x="801" y="1968"/>
                  </a:lnTo>
                  <a:lnTo>
                    <a:pt x="835" y="1968"/>
                  </a:lnTo>
                  <a:cubicBezTo>
                    <a:pt x="835" y="1968"/>
                    <a:pt x="868" y="1968"/>
                    <a:pt x="868" y="1935"/>
                  </a:cubicBezTo>
                  <a:cubicBezTo>
                    <a:pt x="868" y="1935"/>
                    <a:pt x="868" y="1902"/>
                    <a:pt x="868" y="1868"/>
                  </a:cubicBezTo>
                  <a:lnTo>
                    <a:pt x="868" y="1601"/>
                  </a:lnTo>
                  <a:cubicBezTo>
                    <a:pt x="868" y="1568"/>
                    <a:pt x="868" y="1568"/>
                    <a:pt x="835" y="1535"/>
                  </a:cubicBezTo>
                  <a:cubicBezTo>
                    <a:pt x="835" y="1535"/>
                    <a:pt x="801" y="1501"/>
                    <a:pt x="801" y="1501"/>
                  </a:cubicBezTo>
                  <a:lnTo>
                    <a:pt x="301" y="1268"/>
                  </a:lnTo>
                  <a:lnTo>
                    <a:pt x="768" y="501"/>
                  </a:lnTo>
                  <a:cubicBezTo>
                    <a:pt x="801" y="501"/>
                    <a:pt x="801" y="467"/>
                    <a:pt x="801" y="434"/>
                  </a:cubicBezTo>
                  <a:cubicBezTo>
                    <a:pt x="835" y="401"/>
                    <a:pt x="835" y="367"/>
                    <a:pt x="835" y="334"/>
                  </a:cubicBezTo>
                  <a:lnTo>
                    <a:pt x="835" y="67"/>
                  </a:lnTo>
                  <a:cubicBezTo>
                    <a:pt x="835" y="34"/>
                    <a:pt x="835" y="34"/>
                    <a:pt x="8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2747975" y="2017725"/>
              <a:ext cx="30050" cy="69025"/>
            </a:xfrm>
            <a:custGeom>
              <a:rect b="b" l="l" r="r" t="t"/>
              <a:pathLst>
                <a:path extrusionOk="0" h="2761" w="1202">
                  <a:moveTo>
                    <a:pt x="834" y="467"/>
                  </a:moveTo>
                  <a:cubicBezTo>
                    <a:pt x="867" y="501"/>
                    <a:pt x="867" y="534"/>
                    <a:pt x="867" y="634"/>
                  </a:cubicBezTo>
                  <a:cubicBezTo>
                    <a:pt x="867" y="701"/>
                    <a:pt x="867" y="768"/>
                    <a:pt x="834" y="868"/>
                  </a:cubicBezTo>
                  <a:cubicBezTo>
                    <a:pt x="801" y="934"/>
                    <a:pt x="734" y="968"/>
                    <a:pt x="667" y="1001"/>
                  </a:cubicBezTo>
                  <a:lnTo>
                    <a:pt x="300" y="1235"/>
                  </a:lnTo>
                  <a:lnTo>
                    <a:pt x="300" y="734"/>
                  </a:lnTo>
                  <a:lnTo>
                    <a:pt x="667" y="501"/>
                  </a:lnTo>
                  <a:cubicBezTo>
                    <a:pt x="734" y="467"/>
                    <a:pt x="767" y="467"/>
                    <a:pt x="834" y="467"/>
                  </a:cubicBezTo>
                  <a:close/>
                  <a:moveTo>
                    <a:pt x="763" y="1376"/>
                  </a:moveTo>
                  <a:cubicBezTo>
                    <a:pt x="792" y="1376"/>
                    <a:pt x="817" y="1385"/>
                    <a:pt x="834" y="1401"/>
                  </a:cubicBezTo>
                  <a:cubicBezTo>
                    <a:pt x="867" y="1435"/>
                    <a:pt x="901" y="1501"/>
                    <a:pt x="901" y="1568"/>
                  </a:cubicBezTo>
                  <a:cubicBezTo>
                    <a:pt x="901" y="1635"/>
                    <a:pt x="867" y="1735"/>
                    <a:pt x="834" y="1802"/>
                  </a:cubicBezTo>
                  <a:cubicBezTo>
                    <a:pt x="801" y="1868"/>
                    <a:pt x="734" y="1935"/>
                    <a:pt x="667" y="1968"/>
                  </a:cubicBezTo>
                  <a:lnTo>
                    <a:pt x="267" y="2202"/>
                  </a:lnTo>
                  <a:lnTo>
                    <a:pt x="267" y="1635"/>
                  </a:lnTo>
                  <a:lnTo>
                    <a:pt x="667" y="1401"/>
                  </a:lnTo>
                  <a:cubicBezTo>
                    <a:pt x="701" y="1385"/>
                    <a:pt x="734" y="1376"/>
                    <a:pt x="763" y="1376"/>
                  </a:cubicBezTo>
                  <a:close/>
                  <a:moveTo>
                    <a:pt x="901" y="0"/>
                  </a:moveTo>
                  <a:cubicBezTo>
                    <a:pt x="834" y="0"/>
                    <a:pt x="734" y="34"/>
                    <a:pt x="667" y="67"/>
                  </a:cubicBezTo>
                  <a:lnTo>
                    <a:pt x="34" y="434"/>
                  </a:lnTo>
                  <a:cubicBezTo>
                    <a:pt x="34" y="467"/>
                    <a:pt x="0" y="467"/>
                    <a:pt x="0" y="501"/>
                  </a:cubicBezTo>
                  <a:cubicBezTo>
                    <a:pt x="0" y="501"/>
                    <a:pt x="0" y="534"/>
                    <a:pt x="0" y="567"/>
                  </a:cubicBezTo>
                  <a:lnTo>
                    <a:pt x="0" y="2702"/>
                  </a:lnTo>
                  <a:cubicBezTo>
                    <a:pt x="0" y="2702"/>
                    <a:pt x="0" y="2736"/>
                    <a:pt x="0" y="2736"/>
                  </a:cubicBezTo>
                  <a:cubicBezTo>
                    <a:pt x="0" y="2752"/>
                    <a:pt x="9" y="2761"/>
                    <a:pt x="17" y="2761"/>
                  </a:cubicBezTo>
                  <a:cubicBezTo>
                    <a:pt x="25" y="2761"/>
                    <a:pt x="34" y="2752"/>
                    <a:pt x="34" y="2736"/>
                  </a:cubicBezTo>
                  <a:lnTo>
                    <a:pt x="734" y="2369"/>
                  </a:lnTo>
                  <a:cubicBezTo>
                    <a:pt x="801" y="2302"/>
                    <a:pt x="867" y="2235"/>
                    <a:pt x="934" y="2169"/>
                  </a:cubicBezTo>
                  <a:cubicBezTo>
                    <a:pt x="968" y="2102"/>
                    <a:pt x="1034" y="2035"/>
                    <a:pt x="1068" y="1935"/>
                  </a:cubicBezTo>
                  <a:cubicBezTo>
                    <a:pt x="1101" y="1835"/>
                    <a:pt x="1134" y="1768"/>
                    <a:pt x="1168" y="1668"/>
                  </a:cubicBezTo>
                  <a:cubicBezTo>
                    <a:pt x="1168" y="1568"/>
                    <a:pt x="1168" y="1468"/>
                    <a:pt x="1168" y="1401"/>
                  </a:cubicBezTo>
                  <a:cubicBezTo>
                    <a:pt x="1201" y="1301"/>
                    <a:pt x="1168" y="1201"/>
                    <a:pt x="1134" y="1101"/>
                  </a:cubicBezTo>
                  <a:cubicBezTo>
                    <a:pt x="1101" y="1068"/>
                    <a:pt x="1068" y="1001"/>
                    <a:pt x="1001" y="968"/>
                  </a:cubicBezTo>
                  <a:cubicBezTo>
                    <a:pt x="1034" y="968"/>
                    <a:pt x="1034" y="934"/>
                    <a:pt x="1034" y="901"/>
                  </a:cubicBezTo>
                  <a:cubicBezTo>
                    <a:pt x="1101" y="834"/>
                    <a:pt x="1134" y="734"/>
                    <a:pt x="1134" y="634"/>
                  </a:cubicBezTo>
                  <a:cubicBezTo>
                    <a:pt x="1134" y="567"/>
                    <a:pt x="1168" y="501"/>
                    <a:pt x="1168" y="434"/>
                  </a:cubicBezTo>
                  <a:cubicBezTo>
                    <a:pt x="1168" y="367"/>
                    <a:pt x="1134" y="301"/>
                    <a:pt x="1134" y="267"/>
                  </a:cubicBezTo>
                  <a:cubicBezTo>
                    <a:pt x="1101" y="200"/>
                    <a:pt x="1101" y="134"/>
                    <a:pt x="1034" y="100"/>
                  </a:cubicBezTo>
                  <a:cubicBezTo>
                    <a:pt x="1001" y="34"/>
                    <a:pt x="968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2783000" y="2014375"/>
              <a:ext cx="24200" cy="50075"/>
            </a:xfrm>
            <a:custGeom>
              <a:rect b="b" l="l" r="r" t="t"/>
              <a:pathLst>
                <a:path extrusionOk="0" h="2003" w="968">
                  <a:moveTo>
                    <a:pt x="667" y="935"/>
                  </a:moveTo>
                  <a:lnTo>
                    <a:pt x="667" y="968"/>
                  </a:lnTo>
                  <a:cubicBezTo>
                    <a:pt x="667" y="1002"/>
                    <a:pt x="667" y="1068"/>
                    <a:pt x="667" y="1102"/>
                  </a:cubicBezTo>
                  <a:cubicBezTo>
                    <a:pt x="667" y="1168"/>
                    <a:pt x="634" y="1202"/>
                    <a:pt x="601" y="1268"/>
                  </a:cubicBezTo>
                  <a:cubicBezTo>
                    <a:pt x="601" y="1302"/>
                    <a:pt x="567" y="1369"/>
                    <a:pt x="534" y="1402"/>
                  </a:cubicBezTo>
                  <a:cubicBezTo>
                    <a:pt x="467" y="1435"/>
                    <a:pt x="434" y="1469"/>
                    <a:pt x="400" y="1502"/>
                  </a:cubicBezTo>
                  <a:cubicBezTo>
                    <a:pt x="367" y="1535"/>
                    <a:pt x="300" y="1535"/>
                    <a:pt x="267" y="1535"/>
                  </a:cubicBezTo>
                  <a:cubicBezTo>
                    <a:pt x="234" y="1535"/>
                    <a:pt x="234" y="1502"/>
                    <a:pt x="234" y="1469"/>
                  </a:cubicBezTo>
                  <a:cubicBezTo>
                    <a:pt x="234" y="1402"/>
                    <a:pt x="234" y="1369"/>
                    <a:pt x="267" y="1335"/>
                  </a:cubicBezTo>
                  <a:cubicBezTo>
                    <a:pt x="300" y="1268"/>
                    <a:pt x="334" y="1235"/>
                    <a:pt x="367" y="1168"/>
                  </a:cubicBezTo>
                  <a:lnTo>
                    <a:pt x="667" y="935"/>
                  </a:lnTo>
                  <a:close/>
                  <a:moveTo>
                    <a:pt x="701" y="1"/>
                  </a:moveTo>
                  <a:cubicBezTo>
                    <a:pt x="601" y="1"/>
                    <a:pt x="534" y="34"/>
                    <a:pt x="501" y="68"/>
                  </a:cubicBezTo>
                  <a:cubicBezTo>
                    <a:pt x="400" y="101"/>
                    <a:pt x="367" y="168"/>
                    <a:pt x="300" y="234"/>
                  </a:cubicBezTo>
                  <a:cubicBezTo>
                    <a:pt x="234" y="268"/>
                    <a:pt x="200" y="334"/>
                    <a:pt x="167" y="435"/>
                  </a:cubicBezTo>
                  <a:cubicBezTo>
                    <a:pt x="134" y="468"/>
                    <a:pt x="100" y="535"/>
                    <a:pt x="67" y="601"/>
                  </a:cubicBezTo>
                  <a:cubicBezTo>
                    <a:pt x="67" y="668"/>
                    <a:pt x="34" y="735"/>
                    <a:pt x="34" y="801"/>
                  </a:cubicBezTo>
                  <a:cubicBezTo>
                    <a:pt x="34" y="801"/>
                    <a:pt x="67" y="835"/>
                    <a:pt x="67" y="835"/>
                  </a:cubicBezTo>
                  <a:lnTo>
                    <a:pt x="100" y="835"/>
                  </a:lnTo>
                  <a:lnTo>
                    <a:pt x="300" y="735"/>
                  </a:lnTo>
                  <a:cubicBezTo>
                    <a:pt x="334" y="701"/>
                    <a:pt x="334" y="701"/>
                    <a:pt x="334" y="701"/>
                  </a:cubicBezTo>
                  <a:cubicBezTo>
                    <a:pt x="367" y="668"/>
                    <a:pt x="367" y="668"/>
                    <a:pt x="367" y="635"/>
                  </a:cubicBezTo>
                  <a:cubicBezTo>
                    <a:pt x="400" y="601"/>
                    <a:pt x="400" y="568"/>
                    <a:pt x="434" y="535"/>
                  </a:cubicBezTo>
                  <a:cubicBezTo>
                    <a:pt x="467" y="501"/>
                    <a:pt x="501" y="501"/>
                    <a:pt x="534" y="468"/>
                  </a:cubicBezTo>
                  <a:cubicBezTo>
                    <a:pt x="567" y="435"/>
                    <a:pt x="601" y="435"/>
                    <a:pt x="667" y="435"/>
                  </a:cubicBezTo>
                  <a:cubicBezTo>
                    <a:pt x="734" y="468"/>
                    <a:pt x="734" y="501"/>
                    <a:pt x="734" y="601"/>
                  </a:cubicBezTo>
                  <a:lnTo>
                    <a:pt x="367" y="902"/>
                  </a:lnTo>
                  <a:cubicBezTo>
                    <a:pt x="267" y="1002"/>
                    <a:pt x="167" y="1102"/>
                    <a:pt x="100" y="1235"/>
                  </a:cubicBezTo>
                  <a:cubicBezTo>
                    <a:pt x="34" y="1369"/>
                    <a:pt x="0" y="1502"/>
                    <a:pt x="0" y="1635"/>
                  </a:cubicBezTo>
                  <a:cubicBezTo>
                    <a:pt x="0" y="1702"/>
                    <a:pt x="0" y="1769"/>
                    <a:pt x="34" y="1836"/>
                  </a:cubicBezTo>
                  <a:cubicBezTo>
                    <a:pt x="34" y="1869"/>
                    <a:pt x="67" y="1936"/>
                    <a:pt x="100" y="1969"/>
                  </a:cubicBezTo>
                  <a:cubicBezTo>
                    <a:pt x="134" y="1969"/>
                    <a:pt x="167" y="2002"/>
                    <a:pt x="200" y="2002"/>
                  </a:cubicBezTo>
                  <a:cubicBezTo>
                    <a:pt x="267" y="1969"/>
                    <a:pt x="334" y="1969"/>
                    <a:pt x="367" y="1936"/>
                  </a:cubicBezTo>
                  <a:cubicBezTo>
                    <a:pt x="467" y="1869"/>
                    <a:pt x="534" y="1836"/>
                    <a:pt x="601" y="1735"/>
                  </a:cubicBezTo>
                  <a:cubicBezTo>
                    <a:pt x="634" y="1669"/>
                    <a:pt x="701" y="1602"/>
                    <a:pt x="734" y="1502"/>
                  </a:cubicBezTo>
                  <a:lnTo>
                    <a:pt x="734" y="1602"/>
                  </a:lnTo>
                  <a:cubicBezTo>
                    <a:pt x="701" y="1635"/>
                    <a:pt x="701" y="1635"/>
                    <a:pt x="734" y="1669"/>
                  </a:cubicBezTo>
                  <a:lnTo>
                    <a:pt x="767" y="1669"/>
                  </a:lnTo>
                  <a:lnTo>
                    <a:pt x="934" y="1569"/>
                  </a:lnTo>
                  <a:cubicBezTo>
                    <a:pt x="934" y="1569"/>
                    <a:pt x="968" y="1535"/>
                    <a:pt x="968" y="1502"/>
                  </a:cubicBezTo>
                  <a:cubicBezTo>
                    <a:pt x="968" y="1502"/>
                    <a:pt x="968" y="1469"/>
                    <a:pt x="968" y="1435"/>
                  </a:cubicBezTo>
                  <a:lnTo>
                    <a:pt x="968" y="468"/>
                  </a:lnTo>
                  <a:cubicBezTo>
                    <a:pt x="968" y="401"/>
                    <a:pt x="968" y="301"/>
                    <a:pt x="934" y="201"/>
                  </a:cubicBezTo>
                  <a:cubicBezTo>
                    <a:pt x="901" y="134"/>
                    <a:pt x="867" y="101"/>
                    <a:pt x="834" y="34"/>
                  </a:cubicBezTo>
                  <a:cubicBezTo>
                    <a:pt x="801" y="1"/>
                    <a:pt x="734" y="1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2812175" y="1996050"/>
              <a:ext cx="26725" cy="47550"/>
            </a:xfrm>
            <a:custGeom>
              <a:rect b="b" l="l" r="r" t="t"/>
              <a:pathLst>
                <a:path extrusionOk="0" h="1902" w="1069">
                  <a:moveTo>
                    <a:pt x="768" y="0"/>
                  </a:moveTo>
                  <a:cubicBezTo>
                    <a:pt x="701" y="0"/>
                    <a:pt x="601" y="0"/>
                    <a:pt x="534" y="67"/>
                  </a:cubicBezTo>
                  <a:cubicBezTo>
                    <a:pt x="468" y="100"/>
                    <a:pt x="401" y="167"/>
                    <a:pt x="334" y="234"/>
                  </a:cubicBezTo>
                  <a:cubicBezTo>
                    <a:pt x="268" y="334"/>
                    <a:pt x="201" y="400"/>
                    <a:pt x="167" y="500"/>
                  </a:cubicBezTo>
                  <a:cubicBezTo>
                    <a:pt x="134" y="600"/>
                    <a:pt x="101" y="701"/>
                    <a:pt x="67" y="801"/>
                  </a:cubicBezTo>
                  <a:cubicBezTo>
                    <a:pt x="34" y="901"/>
                    <a:pt x="34" y="1001"/>
                    <a:pt x="1" y="1134"/>
                  </a:cubicBezTo>
                  <a:lnTo>
                    <a:pt x="1" y="1268"/>
                  </a:lnTo>
                  <a:lnTo>
                    <a:pt x="1" y="1401"/>
                  </a:lnTo>
                  <a:cubicBezTo>
                    <a:pt x="34" y="1468"/>
                    <a:pt x="34" y="1568"/>
                    <a:pt x="67" y="1668"/>
                  </a:cubicBezTo>
                  <a:cubicBezTo>
                    <a:pt x="101" y="1701"/>
                    <a:pt x="134" y="1768"/>
                    <a:pt x="167" y="1835"/>
                  </a:cubicBezTo>
                  <a:cubicBezTo>
                    <a:pt x="201" y="1868"/>
                    <a:pt x="268" y="1901"/>
                    <a:pt x="334" y="1901"/>
                  </a:cubicBezTo>
                  <a:cubicBezTo>
                    <a:pt x="401" y="1901"/>
                    <a:pt x="468" y="1868"/>
                    <a:pt x="534" y="1835"/>
                  </a:cubicBezTo>
                  <a:cubicBezTo>
                    <a:pt x="634" y="1801"/>
                    <a:pt x="701" y="1735"/>
                    <a:pt x="768" y="1635"/>
                  </a:cubicBezTo>
                  <a:cubicBezTo>
                    <a:pt x="835" y="1568"/>
                    <a:pt x="901" y="1468"/>
                    <a:pt x="935" y="1401"/>
                  </a:cubicBezTo>
                  <a:cubicBezTo>
                    <a:pt x="968" y="1301"/>
                    <a:pt x="1001" y="1234"/>
                    <a:pt x="1035" y="1168"/>
                  </a:cubicBezTo>
                  <a:cubicBezTo>
                    <a:pt x="1068" y="1101"/>
                    <a:pt x="1068" y="1034"/>
                    <a:pt x="1068" y="967"/>
                  </a:cubicBezTo>
                  <a:cubicBezTo>
                    <a:pt x="1068" y="934"/>
                    <a:pt x="1068" y="934"/>
                    <a:pt x="1068" y="901"/>
                  </a:cubicBezTo>
                  <a:lnTo>
                    <a:pt x="1035" y="901"/>
                  </a:lnTo>
                  <a:lnTo>
                    <a:pt x="868" y="1001"/>
                  </a:lnTo>
                  <a:cubicBezTo>
                    <a:pt x="835" y="1034"/>
                    <a:pt x="835" y="1034"/>
                    <a:pt x="835" y="1067"/>
                  </a:cubicBezTo>
                  <a:lnTo>
                    <a:pt x="801" y="1134"/>
                  </a:lnTo>
                  <a:cubicBezTo>
                    <a:pt x="768" y="1168"/>
                    <a:pt x="768" y="1201"/>
                    <a:pt x="768" y="1234"/>
                  </a:cubicBezTo>
                  <a:cubicBezTo>
                    <a:pt x="735" y="1268"/>
                    <a:pt x="735" y="1268"/>
                    <a:pt x="701" y="1301"/>
                  </a:cubicBezTo>
                  <a:cubicBezTo>
                    <a:pt x="701" y="1334"/>
                    <a:pt x="668" y="1368"/>
                    <a:pt x="668" y="1368"/>
                  </a:cubicBezTo>
                  <a:cubicBezTo>
                    <a:pt x="634" y="1401"/>
                    <a:pt x="601" y="1434"/>
                    <a:pt x="568" y="1434"/>
                  </a:cubicBezTo>
                  <a:cubicBezTo>
                    <a:pt x="534" y="1468"/>
                    <a:pt x="501" y="1468"/>
                    <a:pt x="468" y="1468"/>
                  </a:cubicBezTo>
                  <a:lnTo>
                    <a:pt x="401" y="1468"/>
                  </a:lnTo>
                  <a:cubicBezTo>
                    <a:pt x="368" y="1468"/>
                    <a:pt x="368" y="1434"/>
                    <a:pt x="334" y="1401"/>
                  </a:cubicBezTo>
                  <a:cubicBezTo>
                    <a:pt x="334" y="1334"/>
                    <a:pt x="301" y="1301"/>
                    <a:pt x="301" y="1234"/>
                  </a:cubicBezTo>
                  <a:cubicBezTo>
                    <a:pt x="301" y="1201"/>
                    <a:pt x="301" y="1168"/>
                    <a:pt x="301" y="1134"/>
                  </a:cubicBezTo>
                  <a:cubicBezTo>
                    <a:pt x="301" y="1067"/>
                    <a:pt x="301" y="1034"/>
                    <a:pt x="301" y="1001"/>
                  </a:cubicBezTo>
                  <a:cubicBezTo>
                    <a:pt x="301" y="934"/>
                    <a:pt x="334" y="867"/>
                    <a:pt x="334" y="801"/>
                  </a:cubicBezTo>
                  <a:cubicBezTo>
                    <a:pt x="368" y="734"/>
                    <a:pt x="368" y="701"/>
                    <a:pt x="401" y="634"/>
                  </a:cubicBezTo>
                  <a:cubicBezTo>
                    <a:pt x="434" y="600"/>
                    <a:pt x="434" y="567"/>
                    <a:pt x="468" y="534"/>
                  </a:cubicBezTo>
                  <a:cubicBezTo>
                    <a:pt x="501" y="500"/>
                    <a:pt x="534" y="467"/>
                    <a:pt x="568" y="467"/>
                  </a:cubicBezTo>
                  <a:cubicBezTo>
                    <a:pt x="601" y="434"/>
                    <a:pt x="634" y="434"/>
                    <a:pt x="668" y="434"/>
                  </a:cubicBezTo>
                  <a:cubicBezTo>
                    <a:pt x="668" y="417"/>
                    <a:pt x="676" y="409"/>
                    <a:pt x="684" y="409"/>
                  </a:cubicBezTo>
                  <a:cubicBezTo>
                    <a:pt x="693" y="409"/>
                    <a:pt x="701" y="417"/>
                    <a:pt x="701" y="434"/>
                  </a:cubicBezTo>
                  <a:cubicBezTo>
                    <a:pt x="735" y="434"/>
                    <a:pt x="735" y="434"/>
                    <a:pt x="768" y="467"/>
                  </a:cubicBezTo>
                  <a:lnTo>
                    <a:pt x="801" y="500"/>
                  </a:lnTo>
                  <a:cubicBezTo>
                    <a:pt x="801" y="534"/>
                    <a:pt x="801" y="534"/>
                    <a:pt x="835" y="534"/>
                  </a:cubicBezTo>
                  <a:cubicBezTo>
                    <a:pt x="835" y="550"/>
                    <a:pt x="843" y="559"/>
                    <a:pt x="851" y="559"/>
                  </a:cubicBezTo>
                  <a:cubicBezTo>
                    <a:pt x="860" y="559"/>
                    <a:pt x="868" y="550"/>
                    <a:pt x="868" y="534"/>
                  </a:cubicBezTo>
                  <a:lnTo>
                    <a:pt x="1035" y="467"/>
                  </a:lnTo>
                  <a:cubicBezTo>
                    <a:pt x="1035" y="434"/>
                    <a:pt x="1068" y="434"/>
                    <a:pt x="1068" y="400"/>
                  </a:cubicBezTo>
                  <a:cubicBezTo>
                    <a:pt x="1068" y="367"/>
                    <a:pt x="1068" y="367"/>
                    <a:pt x="1068" y="334"/>
                  </a:cubicBezTo>
                  <a:cubicBezTo>
                    <a:pt x="1068" y="267"/>
                    <a:pt x="1068" y="234"/>
                    <a:pt x="1035" y="167"/>
                  </a:cubicBezTo>
                  <a:cubicBezTo>
                    <a:pt x="1001" y="133"/>
                    <a:pt x="968" y="67"/>
                    <a:pt x="935" y="33"/>
                  </a:cubicBezTo>
                  <a:cubicBezTo>
                    <a:pt x="901" y="0"/>
                    <a:pt x="835" y="0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2845525" y="1968725"/>
              <a:ext cx="24225" cy="61525"/>
            </a:xfrm>
            <a:custGeom>
              <a:rect b="b" l="l" r="r" t="t"/>
              <a:pathLst>
                <a:path extrusionOk="0" h="2461" w="969">
                  <a:moveTo>
                    <a:pt x="239" y="1"/>
                  </a:moveTo>
                  <a:cubicBezTo>
                    <a:pt x="234" y="1"/>
                    <a:pt x="234" y="9"/>
                    <a:pt x="234" y="26"/>
                  </a:cubicBezTo>
                  <a:lnTo>
                    <a:pt x="68" y="126"/>
                  </a:lnTo>
                  <a:cubicBezTo>
                    <a:pt x="34" y="126"/>
                    <a:pt x="34" y="126"/>
                    <a:pt x="34" y="159"/>
                  </a:cubicBezTo>
                  <a:cubicBezTo>
                    <a:pt x="1" y="192"/>
                    <a:pt x="1" y="226"/>
                    <a:pt x="34" y="226"/>
                  </a:cubicBezTo>
                  <a:lnTo>
                    <a:pt x="34" y="2394"/>
                  </a:lnTo>
                  <a:lnTo>
                    <a:pt x="34" y="2461"/>
                  </a:lnTo>
                  <a:lnTo>
                    <a:pt x="68" y="2461"/>
                  </a:lnTo>
                  <a:lnTo>
                    <a:pt x="234" y="2361"/>
                  </a:lnTo>
                  <a:cubicBezTo>
                    <a:pt x="234" y="2327"/>
                    <a:pt x="234" y="2327"/>
                    <a:pt x="268" y="2294"/>
                  </a:cubicBezTo>
                  <a:cubicBezTo>
                    <a:pt x="268" y="2294"/>
                    <a:pt x="268" y="2261"/>
                    <a:pt x="268" y="2227"/>
                  </a:cubicBezTo>
                  <a:lnTo>
                    <a:pt x="268" y="1660"/>
                  </a:lnTo>
                  <a:lnTo>
                    <a:pt x="635" y="2027"/>
                  </a:lnTo>
                  <a:lnTo>
                    <a:pt x="735" y="2027"/>
                  </a:lnTo>
                  <a:lnTo>
                    <a:pt x="935" y="1927"/>
                  </a:lnTo>
                  <a:cubicBezTo>
                    <a:pt x="968" y="1894"/>
                    <a:pt x="968" y="1894"/>
                    <a:pt x="968" y="1860"/>
                  </a:cubicBezTo>
                  <a:cubicBezTo>
                    <a:pt x="968" y="1860"/>
                    <a:pt x="968" y="1827"/>
                    <a:pt x="968" y="1794"/>
                  </a:cubicBezTo>
                  <a:lnTo>
                    <a:pt x="968" y="1760"/>
                  </a:lnTo>
                  <a:lnTo>
                    <a:pt x="435" y="1260"/>
                  </a:lnTo>
                  <a:lnTo>
                    <a:pt x="935" y="359"/>
                  </a:lnTo>
                  <a:cubicBezTo>
                    <a:pt x="935" y="326"/>
                    <a:pt x="935" y="326"/>
                    <a:pt x="968" y="326"/>
                  </a:cubicBezTo>
                  <a:lnTo>
                    <a:pt x="968" y="292"/>
                  </a:lnTo>
                  <a:cubicBezTo>
                    <a:pt x="968" y="259"/>
                    <a:pt x="968" y="226"/>
                    <a:pt x="968" y="226"/>
                  </a:cubicBezTo>
                  <a:lnTo>
                    <a:pt x="935" y="226"/>
                  </a:lnTo>
                  <a:lnTo>
                    <a:pt x="701" y="359"/>
                  </a:lnTo>
                  <a:cubicBezTo>
                    <a:pt x="668" y="359"/>
                    <a:pt x="668" y="393"/>
                    <a:pt x="668" y="393"/>
                  </a:cubicBezTo>
                  <a:lnTo>
                    <a:pt x="635" y="459"/>
                  </a:lnTo>
                  <a:lnTo>
                    <a:pt x="268" y="1093"/>
                  </a:lnTo>
                  <a:lnTo>
                    <a:pt x="268" y="59"/>
                  </a:lnTo>
                  <a:cubicBezTo>
                    <a:pt x="268" y="59"/>
                    <a:pt x="268" y="26"/>
                    <a:pt x="268" y="26"/>
                  </a:cubicBezTo>
                  <a:cubicBezTo>
                    <a:pt x="251" y="9"/>
                    <a:pt x="243" y="1"/>
                    <a:pt x="2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3713650" y="1426950"/>
              <a:ext cx="74250" cy="44575"/>
            </a:xfrm>
            <a:custGeom>
              <a:rect b="b" l="l" r="r" t="t"/>
              <a:pathLst>
                <a:path extrusionOk="0" h="1783" w="2970">
                  <a:moveTo>
                    <a:pt x="2839" y="1"/>
                  </a:moveTo>
                  <a:cubicBezTo>
                    <a:pt x="2825" y="1"/>
                    <a:pt x="2813" y="5"/>
                    <a:pt x="2803" y="14"/>
                  </a:cubicBezTo>
                  <a:lnTo>
                    <a:pt x="67" y="1582"/>
                  </a:lnTo>
                  <a:cubicBezTo>
                    <a:pt x="34" y="1616"/>
                    <a:pt x="1" y="1682"/>
                    <a:pt x="34" y="1749"/>
                  </a:cubicBezTo>
                  <a:cubicBezTo>
                    <a:pt x="34" y="1782"/>
                    <a:pt x="101" y="1782"/>
                    <a:pt x="134" y="1782"/>
                  </a:cubicBezTo>
                  <a:lnTo>
                    <a:pt x="168" y="1782"/>
                  </a:lnTo>
                  <a:lnTo>
                    <a:pt x="2903" y="215"/>
                  </a:lnTo>
                  <a:cubicBezTo>
                    <a:pt x="2970" y="181"/>
                    <a:pt x="2970" y="114"/>
                    <a:pt x="2936" y="48"/>
                  </a:cubicBezTo>
                  <a:cubicBezTo>
                    <a:pt x="2913" y="24"/>
                    <a:pt x="2872" y="1"/>
                    <a:pt x="28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3713650" y="1456975"/>
              <a:ext cx="74250" cy="44575"/>
            </a:xfrm>
            <a:custGeom>
              <a:rect b="b" l="l" r="r" t="t"/>
              <a:pathLst>
                <a:path extrusionOk="0" h="1783" w="2970">
                  <a:moveTo>
                    <a:pt x="2839" y="0"/>
                  </a:moveTo>
                  <a:cubicBezTo>
                    <a:pt x="2825" y="0"/>
                    <a:pt x="2813" y="4"/>
                    <a:pt x="2803" y="14"/>
                  </a:cubicBezTo>
                  <a:lnTo>
                    <a:pt x="67" y="1582"/>
                  </a:lnTo>
                  <a:cubicBezTo>
                    <a:pt x="34" y="1615"/>
                    <a:pt x="1" y="1682"/>
                    <a:pt x="34" y="1749"/>
                  </a:cubicBezTo>
                  <a:cubicBezTo>
                    <a:pt x="34" y="1782"/>
                    <a:pt x="101" y="1782"/>
                    <a:pt x="134" y="1782"/>
                  </a:cubicBezTo>
                  <a:lnTo>
                    <a:pt x="168" y="1782"/>
                  </a:lnTo>
                  <a:lnTo>
                    <a:pt x="2903" y="214"/>
                  </a:lnTo>
                  <a:cubicBezTo>
                    <a:pt x="2970" y="181"/>
                    <a:pt x="2970" y="114"/>
                    <a:pt x="2936" y="48"/>
                  </a:cubicBezTo>
                  <a:cubicBezTo>
                    <a:pt x="2913" y="24"/>
                    <a:pt x="2872" y="0"/>
                    <a:pt x="283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3713650" y="1487000"/>
              <a:ext cx="75450" cy="45400"/>
            </a:xfrm>
            <a:custGeom>
              <a:rect b="b" l="l" r="r" t="t"/>
              <a:pathLst>
                <a:path extrusionOk="0" h="1816" w="3018">
                  <a:moveTo>
                    <a:pt x="2846" y="1"/>
                  </a:moveTo>
                  <a:cubicBezTo>
                    <a:pt x="2831" y="1"/>
                    <a:pt x="2817" y="5"/>
                    <a:pt x="2803" y="14"/>
                  </a:cubicBezTo>
                  <a:lnTo>
                    <a:pt x="67" y="1582"/>
                  </a:lnTo>
                  <a:cubicBezTo>
                    <a:pt x="34" y="1615"/>
                    <a:pt x="1" y="1682"/>
                    <a:pt x="34" y="1749"/>
                  </a:cubicBezTo>
                  <a:cubicBezTo>
                    <a:pt x="67" y="1782"/>
                    <a:pt x="101" y="1782"/>
                    <a:pt x="134" y="1815"/>
                  </a:cubicBezTo>
                  <a:cubicBezTo>
                    <a:pt x="134" y="1815"/>
                    <a:pt x="168" y="1782"/>
                    <a:pt x="168" y="1782"/>
                  </a:cubicBezTo>
                  <a:lnTo>
                    <a:pt x="2903" y="214"/>
                  </a:lnTo>
                  <a:cubicBezTo>
                    <a:pt x="3018" y="157"/>
                    <a:pt x="2935" y="1"/>
                    <a:pt x="28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707825" y="1458000"/>
              <a:ext cx="17525" cy="22000"/>
            </a:xfrm>
            <a:custGeom>
              <a:rect b="b" l="l" r="r" t="t"/>
              <a:pathLst>
                <a:path extrusionOk="0" h="880" w="701">
                  <a:moveTo>
                    <a:pt x="498" y="1"/>
                  </a:moveTo>
                  <a:cubicBezTo>
                    <a:pt x="457" y="1"/>
                    <a:pt x="412" y="13"/>
                    <a:pt x="367" y="40"/>
                  </a:cubicBezTo>
                  <a:cubicBezTo>
                    <a:pt x="134" y="173"/>
                    <a:pt x="34" y="374"/>
                    <a:pt x="0" y="640"/>
                  </a:cubicBezTo>
                  <a:cubicBezTo>
                    <a:pt x="0" y="787"/>
                    <a:pt x="90" y="880"/>
                    <a:pt x="203" y="880"/>
                  </a:cubicBezTo>
                  <a:cubicBezTo>
                    <a:pt x="244" y="880"/>
                    <a:pt x="289" y="867"/>
                    <a:pt x="334" y="841"/>
                  </a:cubicBezTo>
                  <a:cubicBezTo>
                    <a:pt x="534" y="707"/>
                    <a:pt x="667" y="474"/>
                    <a:pt x="701" y="240"/>
                  </a:cubicBezTo>
                  <a:cubicBezTo>
                    <a:pt x="701" y="94"/>
                    <a:pt x="611" y="1"/>
                    <a:pt x="4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760350" y="1458000"/>
              <a:ext cx="17550" cy="22000"/>
            </a:xfrm>
            <a:custGeom>
              <a:rect b="b" l="l" r="r" t="t"/>
              <a:pathLst>
                <a:path extrusionOk="0" h="880" w="702">
                  <a:moveTo>
                    <a:pt x="499" y="1"/>
                  </a:moveTo>
                  <a:cubicBezTo>
                    <a:pt x="457" y="1"/>
                    <a:pt x="412" y="13"/>
                    <a:pt x="368" y="40"/>
                  </a:cubicBezTo>
                  <a:cubicBezTo>
                    <a:pt x="134" y="173"/>
                    <a:pt x="34" y="374"/>
                    <a:pt x="1" y="640"/>
                  </a:cubicBezTo>
                  <a:cubicBezTo>
                    <a:pt x="1" y="787"/>
                    <a:pt x="90" y="880"/>
                    <a:pt x="203" y="880"/>
                  </a:cubicBezTo>
                  <a:cubicBezTo>
                    <a:pt x="245" y="880"/>
                    <a:pt x="290" y="867"/>
                    <a:pt x="334" y="841"/>
                  </a:cubicBezTo>
                  <a:cubicBezTo>
                    <a:pt x="568" y="707"/>
                    <a:pt x="668" y="474"/>
                    <a:pt x="701" y="240"/>
                  </a:cubicBezTo>
                  <a:cubicBezTo>
                    <a:pt x="701" y="94"/>
                    <a:pt x="612" y="1"/>
                    <a:pt x="4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3737225" y="1501375"/>
              <a:ext cx="17325" cy="22000"/>
            </a:xfrm>
            <a:custGeom>
              <a:rect b="b" l="l" r="r" t="t"/>
              <a:pathLst>
                <a:path extrusionOk="0" h="880" w="693">
                  <a:moveTo>
                    <a:pt x="504" y="0"/>
                  </a:moveTo>
                  <a:cubicBezTo>
                    <a:pt x="461" y="0"/>
                    <a:pt x="412" y="13"/>
                    <a:pt x="359" y="40"/>
                  </a:cubicBezTo>
                  <a:cubicBezTo>
                    <a:pt x="159" y="173"/>
                    <a:pt x="25" y="406"/>
                    <a:pt x="25" y="640"/>
                  </a:cubicBezTo>
                  <a:cubicBezTo>
                    <a:pt x="1" y="786"/>
                    <a:pt x="84" y="879"/>
                    <a:pt x="208" y="879"/>
                  </a:cubicBezTo>
                  <a:cubicBezTo>
                    <a:pt x="254" y="879"/>
                    <a:pt x="305" y="867"/>
                    <a:pt x="359" y="840"/>
                  </a:cubicBezTo>
                  <a:cubicBezTo>
                    <a:pt x="559" y="707"/>
                    <a:pt x="692" y="473"/>
                    <a:pt x="692" y="240"/>
                  </a:cubicBezTo>
                  <a:cubicBezTo>
                    <a:pt x="692" y="93"/>
                    <a:pt x="621" y="0"/>
                    <a:pt x="5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3160750" y="1773375"/>
              <a:ext cx="33400" cy="63400"/>
            </a:xfrm>
            <a:custGeom>
              <a:rect b="b" l="l" r="r" t="t"/>
              <a:pathLst>
                <a:path extrusionOk="0" h="2536" w="1336">
                  <a:moveTo>
                    <a:pt x="902" y="1"/>
                  </a:moveTo>
                  <a:cubicBezTo>
                    <a:pt x="802" y="1"/>
                    <a:pt x="735" y="34"/>
                    <a:pt x="668" y="67"/>
                  </a:cubicBezTo>
                  <a:cubicBezTo>
                    <a:pt x="568" y="134"/>
                    <a:pt x="468" y="201"/>
                    <a:pt x="401" y="301"/>
                  </a:cubicBezTo>
                  <a:cubicBezTo>
                    <a:pt x="335" y="368"/>
                    <a:pt x="268" y="468"/>
                    <a:pt x="201" y="534"/>
                  </a:cubicBezTo>
                  <a:cubicBezTo>
                    <a:pt x="168" y="634"/>
                    <a:pt x="134" y="734"/>
                    <a:pt x="101" y="835"/>
                  </a:cubicBezTo>
                  <a:cubicBezTo>
                    <a:pt x="68" y="935"/>
                    <a:pt x="68" y="1035"/>
                    <a:pt x="34" y="1135"/>
                  </a:cubicBezTo>
                  <a:cubicBezTo>
                    <a:pt x="34" y="1268"/>
                    <a:pt x="68" y="1402"/>
                    <a:pt x="134" y="1535"/>
                  </a:cubicBezTo>
                  <a:cubicBezTo>
                    <a:pt x="196" y="1576"/>
                    <a:pt x="271" y="1605"/>
                    <a:pt x="342" y="1605"/>
                  </a:cubicBezTo>
                  <a:cubicBezTo>
                    <a:pt x="387" y="1605"/>
                    <a:pt x="430" y="1594"/>
                    <a:pt x="468" y="1568"/>
                  </a:cubicBezTo>
                  <a:lnTo>
                    <a:pt x="668" y="1535"/>
                  </a:lnTo>
                  <a:cubicBezTo>
                    <a:pt x="735" y="1502"/>
                    <a:pt x="768" y="1502"/>
                    <a:pt x="802" y="1502"/>
                  </a:cubicBezTo>
                  <a:lnTo>
                    <a:pt x="902" y="1502"/>
                  </a:lnTo>
                  <a:cubicBezTo>
                    <a:pt x="902" y="1502"/>
                    <a:pt x="935" y="1535"/>
                    <a:pt x="935" y="1568"/>
                  </a:cubicBezTo>
                  <a:cubicBezTo>
                    <a:pt x="935" y="1635"/>
                    <a:pt x="902" y="1702"/>
                    <a:pt x="835" y="1735"/>
                  </a:cubicBezTo>
                  <a:cubicBezTo>
                    <a:pt x="802" y="1802"/>
                    <a:pt x="735" y="1835"/>
                    <a:pt x="668" y="1902"/>
                  </a:cubicBezTo>
                  <a:cubicBezTo>
                    <a:pt x="635" y="1902"/>
                    <a:pt x="601" y="1935"/>
                    <a:pt x="568" y="1935"/>
                  </a:cubicBezTo>
                  <a:lnTo>
                    <a:pt x="501" y="1935"/>
                  </a:lnTo>
                  <a:cubicBezTo>
                    <a:pt x="468" y="1935"/>
                    <a:pt x="435" y="1902"/>
                    <a:pt x="435" y="1902"/>
                  </a:cubicBezTo>
                  <a:lnTo>
                    <a:pt x="401" y="1869"/>
                  </a:lnTo>
                  <a:lnTo>
                    <a:pt x="335" y="1869"/>
                  </a:lnTo>
                  <a:lnTo>
                    <a:pt x="68" y="2035"/>
                  </a:lnTo>
                  <a:cubicBezTo>
                    <a:pt x="34" y="2035"/>
                    <a:pt x="34" y="2069"/>
                    <a:pt x="34" y="2069"/>
                  </a:cubicBezTo>
                  <a:cubicBezTo>
                    <a:pt x="1" y="2102"/>
                    <a:pt x="1" y="2102"/>
                    <a:pt x="34" y="2135"/>
                  </a:cubicBezTo>
                  <a:cubicBezTo>
                    <a:pt x="34" y="2202"/>
                    <a:pt x="34" y="2269"/>
                    <a:pt x="68" y="2336"/>
                  </a:cubicBezTo>
                  <a:cubicBezTo>
                    <a:pt x="101" y="2402"/>
                    <a:pt x="134" y="2469"/>
                    <a:pt x="201" y="2469"/>
                  </a:cubicBezTo>
                  <a:cubicBezTo>
                    <a:pt x="268" y="2502"/>
                    <a:pt x="335" y="2536"/>
                    <a:pt x="401" y="2536"/>
                  </a:cubicBezTo>
                  <a:cubicBezTo>
                    <a:pt x="501" y="2502"/>
                    <a:pt x="601" y="2469"/>
                    <a:pt x="668" y="2436"/>
                  </a:cubicBezTo>
                  <a:cubicBezTo>
                    <a:pt x="768" y="2369"/>
                    <a:pt x="868" y="2302"/>
                    <a:pt x="935" y="2236"/>
                  </a:cubicBezTo>
                  <a:cubicBezTo>
                    <a:pt x="1002" y="2135"/>
                    <a:pt x="1068" y="2069"/>
                    <a:pt x="1135" y="1969"/>
                  </a:cubicBezTo>
                  <a:cubicBezTo>
                    <a:pt x="1202" y="1869"/>
                    <a:pt x="1235" y="1769"/>
                    <a:pt x="1269" y="1668"/>
                  </a:cubicBezTo>
                  <a:cubicBezTo>
                    <a:pt x="1302" y="1568"/>
                    <a:pt x="1335" y="1435"/>
                    <a:pt x="1335" y="1335"/>
                  </a:cubicBezTo>
                  <a:cubicBezTo>
                    <a:pt x="1335" y="1268"/>
                    <a:pt x="1335" y="1168"/>
                    <a:pt x="1302" y="1101"/>
                  </a:cubicBezTo>
                  <a:cubicBezTo>
                    <a:pt x="1302" y="1035"/>
                    <a:pt x="1269" y="1001"/>
                    <a:pt x="1202" y="935"/>
                  </a:cubicBezTo>
                  <a:cubicBezTo>
                    <a:pt x="1168" y="901"/>
                    <a:pt x="1135" y="901"/>
                    <a:pt x="1068" y="901"/>
                  </a:cubicBezTo>
                  <a:lnTo>
                    <a:pt x="868" y="901"/>
                  </a:lnTo>
                  <a:lnTo>
                    <a:pt x="668" y="968"/>
                  </a:lnTo>
                  <a:lnTo>
                    <a:pt x="468" y="968"/>
                  </a:lnTo>
                  <a:cubicBezTo>
                    <a:pt x="468" y="935"/>
                    <a:pt x="468" y="935"/>
                    <a:pt x="468" y="901"/>
                  </a:cubicBezTo>
                  <a:cubicBezTo>
                    <a:pt x="468" y="868"/>
                    <a:pt x="468" y="835"/>
                    <a:pt x="468" y="801"/>
                  </a:cubicBezTo>
                  <a:cubicBezTo>
                    <a:pt x="501" y="768"/>
                    <a:pt x="501" y="768"/>
                    <a:pt x="535" y="734"/>
                  </a:cubicBezTo>
                  <a:cubicBezTo>
                    <a:pt x="535" y="701"/>
                    <a:pt x="568" y="701"/>
                    <a:pt x="601" y="668"/>
                  </a:cubicBezTo>
                  <a:lnTo>
                    <a:pt x="668" y="601"/>
                  </a:lnTo>
                  <a:cubicBezTo>
                    <a:pt x="701" y="601"/>
                    <a:pt x="735" y="568"/>
                    <a:pt x="768" y="568"/>
                  </a:cubicBezTo>
                  <a:lnTo>
                    <a:pt x="835" y="568"/>
                  </a:lnTo>
                  <a:cubicBezTo>
                    <a:pt x="835" y="568"/>
                    <a:pt x="835" y="601"/>
                    <a:pt x="868" y="601"/>
                  </a:cubicBezTo>
                  <a:lnTo>
                    <a:pt x="868" y="634"/>
                  </a:lnTo>
                  <a:lnTo>
                    <a:pt x="968" y="634"/>
                  </a:lnTo>
                  <a:lnTo>
                    <a:pt x="1235" y="468"/>
                  </a:lnTo>
                  <a:cubicBezTo>
                    <a:pt x="1269" y="468"/>
                    <a:pt x="1269" y="434"/>
                    <a:pt x="1269" y="434"/>
                  </a:cubicBezTo>
                  <a:cubicBezTo>
                    <a:pt x="1269" y="401"/>
                    <a:pt x="1269" y="401"/>
                    <a:pt x="1269" y="368"/>
                  </a:cubicBezTo>
                  <a:cubicBezTo>
                    <a:pt x="1269" y="301"/>
                    <a:pt x="1269" y="234"/>
                    <a:pt x="1235" y="167"/>
                  </a:cubicBezTo>
                  <a:cubicBezTo>
                    <a:pt x="1202" y="134"/>
                    <a:pt x="1135" y="67"/>
                    <a:pt x="1102" y="34"/>
                  </a:cubicBezTo>
                  <a:cubicBezTo>
                    <a:pt x="1035" y="1"/>
                    <a:pt x="968" y="1"/>
                    <a:pt x="9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3196625" y="1768375"/>
              <a:ext cx="28375" cy="47550"/>
            </a:xfrm>
            <a:custGeom>
              <a:rect b="b" l="l" r="r" t="t"/>
              <a:pathLst>
                <a:path extrusionOk="0" h="1902" w="1135">
                  <a:moveTo>
                    <a:pt x="601" y="501"/>
                  </a:moveTo>
                  <a:cubicBezTo>
                    <a:pt x="634" y="501"/>
                    <a:pt x="701" y="501"/>
                    <a:pt x="734" y="534"/>
                  </a:cubicBezTo>
                  <a:cubicBezTo>
                    <a:pt x="768" y="568"/>
                    <a:pt x="768" y="601"/>
                    <a:pt x="768" y="668"/>
                  </a:cubicBezTo>
                  <a:lnTo>
                    <a:pt x="401" y="901"/>
                  </a:lnTo>
                  <a:cubicBezTo>
                    <a:pt x="401" y="834"/>
                    <a:pt x="434" y="734"/>
                    <a:pt x="467" y="668"/>
                  </a:cubicBezTo>
                  <a:cubicBezTo>
                    <a:pt x="467" y="601"/>
                    <a:pt x="534" y="568"/>
                    <a:pt x="601" y="534"/>
                  </a:cubicBezTo>
                  <a:lnTo>
                    <a:pt x="601" y="501"/>
                  </a:lnTo>
                  <a:close/>
                  <a:moveTo>
                    <a:pt x="834" y="0"/>
                  </a:moveTo>
                  <a:cubicBezTo>
                    <a:pt x="734" y="0"/>
                    <a:pt x="634" y="34"/>
                    <a:pt x="567" y="67"/>
                  </a:cubicBezTo>
                  <a:cubicBezTo>
                    <a:pt x="467" y="134"/>
                    <a:pt x="401" y="201"/>
                    <a:pt x="334" y="267"/>
                  </a:cubicBezTo>
                  <a:cubicBezTo>
                    <a:pt x="234" y="367"/>
                    <a:pt x="200" y="467"/>
                    <a:pt x="134" y="568"/>
                  </a:cubicBezTo>
                  <a:cubicBezTo>
                    <a:pt x="100" y="668"/>
                    <a:pt x="67" y="801"/>
                    <a:pt x="34" y="901"/>
                  </a:cubicBezTo>
                  <a:cubicBezTo>
                    <a:pt x="0" y="1035"/>
                    <a:pt x="0" y="1168"/>
                    <a:pt x="0" y="1268"/>
                  </a:cubicBezTo>
                  <a:cubicBezTo>
                    <a:pt x="0" y="1401"/>
                    <a:pt x="0" y="1502"/>
                    <a:pt x="34" y="1635"/>
                  </a:cubicBezTo>
                  <a:cubicBezTo>
                    <a:pt x="34" y="1702"/>
                    <a:pt x="100" y="1768"/>
                    <a:pt x="134" y="1835"/>
                  </a:cubicBezTo>
                  <a:cubicBezTo>
                    <a:pt x="200" y="1902"/>
                    <a:pt x="267" y="1902"/>
                    <a:pt x="334" y="1902"/>
                  </a:cubicBezTo>
                  <a:cubicBezTo>
                    <a:pt x="401" y="1902"/>
                    <a:pt x="501" y="1868"/>
                    <a:pt x="567" y="1835"/>
                  </a:cubicBezTo>
                  <a:cubicBezTo>
                    <a:pt x="667" y="1768"/>
                    <a:pt x="734" y="1702"/>
                    <a:pt x="834" y="1635"/>
                  </a:cubicBezTo>
                  <a:cubicBezTo>
                    <a:pt x="868" y="1535"/>
                    <a:pt x="934" y="1468"/>
                    <a:pt x="1001" y="1368"/>
                  </a:cubicBezTo>
                  <a:cubicBezTo>
                    <a:pt x="1034" y="1301"/>
                    <a:pt x="1068" y="1235"/>
                    <a:pt x="1101" y="1168"/>
                  </a:cubicBezTo>
                  <a:cubicBezTo>
                    <a:pt x="1101" y="1101"/>
                    <a:pt x="1101" y="1068"/>
                    <a:pt x="1134" y="1035"/>
                  </a:cubicBezTo>
                  <a:cubicBezTo>
                    <a:pt x="1134" y="968"/>
                    <a:pt x="1101" y="968"/>
                    <a:pt x="1068" y="968"/>
                  </a:cubicBezTo>
                  <a:lnTo>
                    <a:pt x="801" y="1135"/>
                  </a:lnTo>
                  <a:cubicBezTo>
                    <a:pt x="801" y="1135"/>
                    <a:pt x="768" y="1168"/>
                    <a:pt x="768" y="1168"/>
                  </a:cubicBezTo>
                  <a:cubicBezTo>
                    <a:pt x="734" y="1168"/>
                    <a:pt x="734" y="1201"/>
                    <a:pt x="734" y="1235"/>
                  </a:cubicBezTo>
                  <a:cubicBezTo>
                    <a:pt x="701" y="1268"/>
                    <a:pt x="701" y="1301"/>
                    <a:pt x="667" y="1301"/>
                  </a:cubicBezTo>
                  <a:cubicBezTo>
                    <a:pt x="634" y="1335"/>
                    <a:pt x="601" y="1368"/>
                    <a:pt x="567" y="1401"/>
                  </a:cubicBezTo>
                  <a:lnTo>
                    <a:pt x="501" y="1435"/>
                  </a:lnTo>
                  <a:lnTo>
                    <a:pt x="434" y="1435"/>
                  </a:lnTo>
                  <a:cubicBezTo>
                    <a:pt x="434" y="1401"/>
                    <a:pt x="401" y="1401"/>
                    <a:pt x="401" y="1368"/>
                  </a:cubicBezTo>
                  <a:cubicBezTo>
                    <a:pt x="401" y="1335"/>
                    <a:pt x="401" y="1301"/>
                    <a:pt x="401" y="1268"/>
                  </a:cubicBezTo>
                  <a:lnTo>
                    <a:pt x="1101" y="834"/>
                  </a:lnTo>
                  <a:cubicBezTo>
                    <a:pt x="1101" y="834"/>
                    <a:pt x="1134" y="801"/>
                    <a:pt x="1134" y="801"/>
                  </a:cubicBezTo>
                  <a:cubicBezTo>
                    <a:pt x="1134" y="768"/>
                    <a:pt x="1134" y="734"/>
                    <a:pt x="1134" y="734"/>
                  </a:cubicBezTo>
                  <a:lnTo>
                    <a:pt x="1134" y="634"/>
                  </a:lnTo>
                  <a:cubicBezTo>
                    <a:pt x="1134" y="534"/>
                    <a:pt x="1134" y="434"/>
                    <a:pt x="1101" y="334"/>
                  </a:cubicBezTo>
                  <a:cubicBezTo>
                    <a:pt x="1101" y="234"/>
                    <a:pt x="1068" y="167"/>
                    <a:pt x="1001" y="101"/>
                  </a:cubicBezTo>
                  <a:cubicBezTo>
                    <a:pt x="968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3228300" y="1738350"/>
              <a:ext cx="22550" cy="57575"/>
            </a:xfrm>
            <a:custGeom>
              <a:rect b="b" l="l" r="r" t="t"/>
              <a:pathLst>
                <a:path extrusionOk="0" h="2303" w="902">
                  <a:moveTo>
                    <a:pt x="501" y="1"/>
                  </a:moveTo>
                  <a:lnTo>
                    <a:pt x="234" y="134"/>
                  </a:lnTo>
                  <a:cubicBezTo>
                    <a:pt x="234" y="167"/>
                    <a:pt x="201" y="167"/>
                    <a:pt x="201" y="201"/>
                  </a:cubicBezTo>
                  <a:cubicBezTo>
                    <a:pt x="201" y="201"/>
                    <a:pt x="201" y="234"/>
                    <a:pt x="201" y="267"/>
                  </a:cubicBezTo>
                  <a:lnTo>
                    <a:pt x="201" y="801"/>
                  </a:lnTo>
                  <a:lnTo>
                    <a:pt x="34" y="901"/>
                  </a:lnTo>
                  <a:cubicBezTo>
                    <a:pt x="34" y="901"/>
                    <a:pt x="1" y="901"/>
                    <a:pt x="1" y="935"/>
                  </a:cubicBezTo>
                  <a:cubicBezTo>
                    <a:pt x="1" y="968"/>
                    <a:pt x="1" y="968"/>
                    <a:pt x="1" y="1001"/>
                  </a:cubicBezTo>
                  <a:lnTo>
                    <a:pt x="1" y="1335"/>
                  </a:lnTo>
                  <a:cubicBezTo>
                    <a:pt x="1" y="1368"/>
                    <a:pt x="1" y="1368"/>
                    <a:pt x="1" y="1402"/>
                  </a:cubicBezTo>
                  <a:lnTo>
                    <a:pt x="34" y="1402"/>
                  </a:lnTo>
                  <a:lnTo>
                    <a:pt x="201" y="1302"/>
                  </a:lnTo>
                  <a:lnTo>
                    <a:pt x="201" y="1835"/>
                  </a:lnTo>
                  <a:cubicBezTo>
                    <a:pt x="201" y="1935"/>
                    <a:pt x="201" y="2002"/>
                    <a:pt x="234" y="2102"/>
                  </a:cubicBezTo>
                  <a:cubicBezTo>
                    <a:pt x="234" y="2169"/>
                    <a:pt x="268" y="2202"/>
                    <a:pt x="334" y="2236"/>
                  </a:cubicBezTo>
                  <a:cubicBezTo>
                    <a:pt x="368" y="2269"/>
                    <a:pt x="401" y="2302"/>
                    <a:pt x="468" y="2302"/>
                  </a:cubicBezTo>
                  <a:cubicBezTo>
                    <a:pt x="535" y="2302"/>
                    <a:pt x="601" y="2269"/>
                    <a:pt x="635" y="2236"/>
                  </a:cubicBezTo>
                  <a:lnTo>
                    <a:pt x="835" y="2135"/>
                  </a:lnTo>
                  <a:cubicBezTo>
                    <a:pt x="868" y="2102"/>
                    <a:pt x="868" y="2102"/>
                    <a:pt x="902" y="2069"/>
                  </a:cubicBezTo>
                  <a:cubicBezTo>
                    <a:pt x="902" y="2035"/>
                    <a:pt x="902" y="2035"/>
                    <a:pt x="902" y="2002"/>
                  </a:cubicBezTo>
                  <a:lnTo>
                    <a:pt x="902" y="1668"/>
                  </a:lnTo>
                  <a:cubicBezTo>
                    <a:pt x="902" y="1668"/>
                    <a:pt x="902" y="1635"/>
                    <a:pt x="902" y="1635"/>
                  </a:cubicBezTo>
                  <a:cubicBezTo>
                    <a:pt x="885" y="1618"/>
                    <a:pt x="877" y="1610"/>
                    <a:pt x="868" y="1610"/>
                  </a:cubicBezTo>
                  <a:cubicBezTo>
                    <a:pt x="860" y="1610"/>
                    <a:pt x="851" y="1618"/>
                    <a:pt x="835" y="1635"/>
                  </a:cubicBezTo>
                  <a:lnTo>
                    <a:pt x="668" y="1735"/>
                  </a:lnTo>
                  <a:lnTo>
                    <a:pt x="601" y="1735"/>
                  </a:lnTo>
                  <a:cubicBezTo>
                    <a:pt x="601" y="1702"/>
                    <a:pt x="568" y="1668"/>
                    <a:pt x="568" y="1635"/>
                  </a:cubicBezTo>
                  <a:lnTo>
                    <a:pt x="535" y="1068"/>
                  </a:lnTo>
                  <a:lnTo>
                    <a:pt x="801" y="935"/>
                  </a:lnTo>
                  <a:cubicBezTo>
                    <a:pt x="801" y="935"/>
                    <a:pt x="835" y="901"/>
                    <a:pt x="835" y="901"/>
                  </a:cubicBezTo>
                  <a:cubicBezTo>
                    <a:pt x="835" y="868"/>
                    <a:pt x="835" y="835"/>
                    <a:pt x="835" y="835"/>
                  </a:cubicBezTo>
                  <a:lnTo>
                    <a:pt x="835" y="501"/>
                  </a:lnTo>
                  <a:cubicBezTo>
                    <a:pt x="835" y="468"/>
                    <a:pt x="835" y="468"/>
                    <a:pt x="835" y="434"/>
                  </a:cubicBezTo>
                  <a:lnTo>
                    <a:pt x="801" y="434"/>
                  </a:lnTo>
                  <a:lnTo>
                    <a:pt x="535" y="568"/>
                  </a:lnTo>
                  <a:lnTo>
                    <a:pt x="535" y="34"/>
                  </a:lnTo>
                  <a:cubicBezTo>
                    <a:pt x="568" y="34"/>
                    <a:pt x="568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3253325" y="1724175"/>
              <a:ext cx="22550" cy="57575"/>
            </a:xfrm>
            <a:custGeom>
              <a:rect b="b" l="l" r="r" t="t"/>
              <a:pathLst>
                <a:path extrusionOk="0" h="2303" w="902">
                  <a:moveTo>
                    <a:pt x="501" y="1"/>
                  </a:moveTo>
                  <a:lnTo>
                    <a:pt x="234" y="167"/>
                  </a:lnTo>
                  <a:cubicBezTo>
                    <a:pt x="234" y="167"/>
                    <a:pt x="201" y="201"/>
                    <a:pt x="201" y="201"/>
                  </a:cubicBezTo>
                  <a:cubicBezTo>
                    <a:pt x="201" y="234"/>
                    <a:pt x="201" y="267"/>
                    <a:pt x="201" y="267"/>
                  </a:cubicBezTo>
                  <a:lnTo>
                    <a:pt x="201" y="801"/>
                  </a:lnTo>
                  <a:lnTo>
                    <a:pt x="34" y="901"/>
                  </a:lnTo>
                  <a:cubicBezTo>
                    <a:pt x="34" y="901"/>
                    <a:pt x="1" y="935"/>
                    <a:pt x="1" y="935"/>
                  </a:cubicBezTo>
                  <a:cubicBezTo>
                    <a:pt x="1" y="968"/>
                    <a:pt x="1" y="1001"/>
                    <a:pt x="1" y="1035"/>
                  </a:cubicBezTo>
                  <a:lnTo>
                    <a:pt x="1" y="1335"/>
                  </a:lnTo>
                  <a:cubicBezTo>
                    <a:pt x="1" y="1335"/>
                    <a:pt x="1" y="1368"/>
                    <a:pt x="1" y="1368"/>
                  </a:cubicBezTo>
                  <a:cubicBezTo>
                    <a:pt x="17" y="1385"/>
                    <a:pt x="26" y="1393"/>
                    <a:pt x="30" y="1393"/>
                  </a:cubicBezTo>
                  <a:cubicBezTo>
                    <a:pt x="34" y="1393"/>
                    <a:pt x="34" y="1385"/>
                    <a:pt x="34" y="1368"/>
                  </a:cubicBezTo>
                  <a:lnTo>
                    <a:pt x="201" y="1301"/>
                  </a:lnTo>
                  <a:lnTo>
                    <a:pt x="201" y="1835"/>
                  </a:lnTo>
                  <a:cubicBezTo>
                    <a:pt x="201" y="1935"/>
                    <a:pt x="201" y="2002"/>
                    <a:pt x="234" y="2069"/>
                  </a:cubicBezTo>
                  <a:cubicBezTo>
                    <a:pt x="234" y="2135"/>
                    <a:pt x="267" y="2202"/>
                    <a:pt x="334" y="2235"/>
                  </a:cubicBezTo>
                  <a:cubicBezTo>
                    <a:pt x="368" y="2269"/>
                    <a:pt x="401" y="2302"/>
                    <a:pt x="468" y="2302"/>
                  </a:cubicBezTo>
                  <a:cubicBezTo>
                    <a:pt x="534" y="2269"/>
                    <a:pt x="601" y="2269"/>
                    <a:pt x="634" y="2235"/>
                  </a:cubicBezTo>
                  <a:lnTo>
                    <a:pt x="835" y="2102"/>
                  </a:lnTo>
                  <a:cubicBezTo>
                    <a:pt x="868" y="2102"/>
                    <a:pt x="868" y="2069"/>
                    <a:pt x="901" y="2069"/>
                  </a:cubicBezTo>
                  <a:cubicBezTo>
                    <a:pt x="901" y="2035"/>
                    <a:pt x="901" y="2002"/>
                    <a:pt x="901" y="2002"/>
                  </a:cubicBezTo>
                  <a:lnTo>
                    <a:pt x="901" y="1668"/>
                  </a:lnTo>
                  <a:cubicBezTo>
                    <a:pt x="901" y="1635"/>
                    <a:pt x="901" y="1635"/>
                    <a:pt x="901" y="1602"/>
                  </a:cubicBezTo>
                  <a:lnTo>
                    <a:pt x="835" y="1602"/>
                  </a:lnTo>
                  <a:lnTo>
                    <a:pt x="668" y="1702"/>
                  </a:lnTo>
                  <a:lnTo>
                    <a:pt x="601" y="1702"/>
                  </a:lnTo>
                  <a:cubicBezTo>
                    <a:pt x="601" y="1668"/>
                    <a:pt x="568" y="1635"/>
                    <a:pt x="601" y="1602"/>
                  </a:cubicBezTo>
                  <a:lnTo>
                    <a:pt x="534" y="1101"/>
                  </a:lnTo>
                  <a:lnTo>
                    <a:pt x="801" y="935"/>
                  </a:lnTo>
                  <a:cubicBezTo>
                    <a:pt x="801" y="935"/>
                    <a:pt x="835" y="935"/>
                    <a:pt x="835" y="901"/>
                  </a:cubicBezTo>
                  <a:cubicBezTo>
                    <a:pt x="835" y="868"/>
                    <a:pt x="835" y="868"/>
                    <a:pt x="835" y="834"/>
                  </a:cubicBezTo>
                  <a:lnTo>
                    <a:pt x="835" y="501"/>
                  </a:lnTo>
                  <a:cubicBezTo>
                    <a:pt x="835" y="468"/>
                    <a:pt x="835" y="468"/>
                    <a:pt x="835" y="434"/>
                  </a:cubicBezTo>
                  <a:lnTo>
                    <a:pt x="801" y="434"/>
                  </a:lnTo>
                  <a:lnTo>
                    <a:pt x="534" y="601"/>
                  </a:lnTo>
                  <a:lnTo>
                    <a:pt x="534" y="67"/>
                  </a:lnTo>
                  <a:cubicBezTo>
                    <a:pt x="568" y="34"/>
                    <a:pt x="568" y="34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3280850" y="1709375"/>
              <a:ext cx="9200" cy="63825"/>
            </a:xfrm>
            <a:custGeom>
              <a:rect b="b" l="l" r="r" t="t"/>
              <a:pathLst>
                <a:path extrusionOk="0" h="2553" w="368">
                  <a:moveTo>
                    <a:pt x="351" y="0"/>
                  </a:moveTo>
                  <a:cubicBezTo>
                    <a:pt x="342" y="0"/>
                    <a:pt x="334" y="9"/>
                    <a:pt x="334" y="25"/>
                  </a:cubicBezTo>
                  <a:lnTo>
                    <a:pt x="67" y="159"/>
                  </a:lnTo>
                  <a:cubicBezTo>
                    <a:pt x="34" y="159"/>
                    <a:pt x="34" y="192"/>
                    <a:pt x="0" y="226"/>
                  </a:cubicBezTo>
                  <a:cubicBezTo>
                    <a:pt x="0" y="226"/>
                    <a:pt x="0" y="259"/>
                    <a:pt x="0" y="292"/>
                  </a:cubicBezTo>
                  <a:lnTo>
                    <a:pt x="0" y="626"/>
                  </a:lnTo>
                  <a:cubicBezTo>
                    <a:pt x="0" y="626"/>
                    <a:pt x="0" y="659"/>
                    <a:pt x="0" y="659"/>
                  </a:cubicBezTo>
                  <a:lnTo>
                    <a:pt x="67" y="659"/>
                  </a:lnTo>
                  <a:lnTo>
                    <a:pt x="334" y="492"/>
                  </a:lnTo>
                  <a:cubicBezTo>
                    <a:pt x="334" y="492"/>
                    <a:pt x="367" y="492"/>
                    <a:pt x="367" y="459"/>
                  </a:cubicBezTo>
                  <a:cubicBezTo>
                    <a:pt x="367" y="426"/>
                    <a:pt x="367" y="426"/>
                    <a:pt x="367" y="392"/>
                  </a:cubicBezTo>
                  <a:lnTo>
                    <a:pt x="367" y="59"/>
                  </a:lnTo>
                  <a:cubicBezTo>
                    <a:pt x="367" y="59"/>
                    <a:pt x="367" y="25"/>
                    <a:pt x="367" y="25"/>
                  </a:cubicBezTo>
                  <a:cubicBezTo>
                    <a:pt x="367" y="9"/>
                    <a:pt x="359" y="0"/>
                    <a:pt x="351" y="0"/>
                  </a:cubicBezTo>
                  <a:close/>
                  <a:moveTo>
                    <a:pt x="334" y="693"/>
                  </a:moveTo>
                  <a:lnTo>
                    <a:pt x="67" y="859"/>
                  </a:lnTo>
                  <a:cubicBezTo>
                    <a:pt x="34" y="859"/>
                    <a:pt x="34" y="893"/>
                    <a:pt x="0" y="893"/>
                  </a:cubicBezTo>
                  <a:cubicBezTo>
                    <a:pt x="0" y="926"/>
                    <a:pt x="0" y="959"/>
                    <a:pt x="0" y="959"/>
                  </a:cubicBezTo>
                  <a:lnTo>
                    <a:pt x="0" y="2494"/>
                  </a:lnTo>
                  <a:cubicBezTo>
                    <a:pt x="0" y="2494"/>
                    <a:pt x="0" y="2527"/>
                    <a:pt x="0" y="2527"/>
                  </a:cubicBezTo>
                  <a:cubicBezTo>
                    <a:pt x="17" y="2544"/>
                    <a:pt x="25" y="2552"/>
                    <a:pt x="34" y="2552"/>
                  </a:cubicBezTo>
                  <a:cubicBezTo>
                    <a:pt x="42" y="2552"/>
                    <a:pt x="50" y="2544"/>
                    <a:pt x="67" y="2527"/>
                  </a:cubicBezTo>
                  <a:lnTo>
                    <a:pt x="334" y="2394"/>
                  </a:lnTo>
                  <a:cubicBezTo>
                    <a:pt x="334" y="2360"/>
                    <a:pt x="367" y="2360"/>
                    <a:pt x="367" y="2327"/>
                  </a:cubicBezTo>
                  <a:cubicBezTo>
                    <a:pt x="367" y="2327"/>
                    <a:pt x="367" y="2294"/>
                    <a:pt x="367" y="2260"/>
                  </a:cubicBezTo>
                  <a:lnTo>
                    <a:pt x="367" y="759"/>
                  </a:lnTo>
                  <a:cubicBezTo>
                    <a:pt x="367" y="726"/>
                    <a:pt x="367" y="693"/>
                    <a:pt x="367" y="69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3297525" y="1710000"/>
              <a:ext cx="26700" cy="54225"/>
            </a:xfrm>
            <a:custGeom>
              <a:rect b="b" l="l" r="r" t="t"/>
              <a:pathLst>
                <a:path extrusionOk="0" h="2169" w="1068">
                  <a:moveTo>
                    <a:pt x="801" y="0"/>
                  </a:moveTo>
                  <a:cubicBezTo>
                    <a:pt x="734" y="0"/>
                    <a:pt x="668" y="34"/>
                    <a:pt x="601" y="67"/>
                  </a:cubicBezTo>
                  <a:cubicBezTo>
                    <a:pt x="568" y="67"/>
                    <a:pt x="534" y="101"/>
                    <a:pt x="501" y="134"/>
                  </a:cubicBezTo>
                  <a:cubicBezTo>
                    <a:pt x="468" y="167"/>
                    <a:pt x="434" y="201"/>
                    <a:pt x="401" y="234"/>
                  </a:cubicBezTo>
                  <a:cubicBezTo>
                    <a:pt x="401" y="267"/>
                    <a:pt x="367" y="301"/>
                    <a:pt x="367" y="334"/>
                  </a:cubicBezTo>
                  <a:lnTo>
                    <a:pt x="334" y="434"/>
                  </a:lnTo>
                  <a:lnTo>
                    <a:pt x="334" y="367"/>
                  </a:lnTo>
                  <a:lnTo>
                    <a:pt x="334" y="334"/>
                  </a:lnTo>
                  <a:cubicBezTo>
                    <a:pt x="334" y="317"/>
                    <a:pt x="326" y="309"/>
                    <a:pt x="317" y="309"/>
                  </a:cubicBezTo>
                  <a:cubicBezTo>
                    <a:pt x="309" y="309"/>
                    <a:pt x="301" y="317"/>
                    <a:pt x="301" y="334"/>
                  </a:cubicBezTo>
                  <a:lnTo>
                    <a:pt x="34" y="467"/>
                  </a:lnTo>
                  <a:cubicBezTo>
                    <a:pt x="34" y="467"/>
                    <a:pt x="1" y="501"/>
                    <a:pt x="1" y="501"/>
                  </a:cubicBezTo>
                  <a:cubicBezTo>
                    <a:pt x="1" y="534"/>
                    <a:pt x="1" y="568"/>
                    <a:pt x="1" y="601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1" y="2169"/>
                  </a:cubicBezTo>
                  <a:lnTo>
                    <a:pt x="34" y="2169"/>
                  </a:lnTo>
                  <a:lnTo>
                    <a:pt x="301" y="2002"/>
                  </a:lnTo>
                  <a:cubicBezTo>
                    <a:pt x="334" y="2002"/>
                    <a:pt x="334" y="1969"/>
                    <a:pt x="367" y="1969"/>
                  </a:cubicBezTo>
                  <a:cubicBezTo>
                    <a:pt x="367" y="1935"/>
                    <a:pt x="367" y="1902"/>
                    <a:pt x="367" y="1868"/>
                  </a:cubicBezTo>
                  <a:lnTo>
                    <a:pt x="367" y="1035"/>
                  </a:lnTo>
                  <a:cubicBezTo>
                    <a:pt x="367" y="968"/>
                    <a:pt x="367" y="868"/>
                    <a:pt x="401" y="801"/>
                  </a:cubicBezTo>
                  <a:cubicBezTo>
                    <a:pt x="434" y="734"/>
                    <a:pt x="468" y="668"/>
                    <a:pt x="534" y="634"/>
                  </a:cubicBezTo>
                  <a:cubicBezTo>
                    <a:pt x="568" y="618"/>
                    <a:pt x="593" y="609"/>
                    <a:pt x="613" y="609"/>
                  </a:cubicBezTo>
                  <a:cubicBezTo>
                    <a:pt x="634" y="609"/>
                    <a:pt x="651" y="618"/>
                    <a:pt x="668" y="634"/>
                  </a:cubicBezTo>
                  <a:cubicBezTo>
                    <a:pt x="701" y="701"/>
                    <a:pt x="734" y="768"/>
                    <a:pt x="734" y="834"/>
                  </a:cubicBezTo>
                  <a:lnTo>
                    <a:pt x="734" y="1668"/>
                  </a:lnTo>
                  <a:cubicBezTo>
                    <a:pt x="701" y="1668"/>
                    <a:pt x="701" y="1702"/>
                    <a:pt x="734" y="1735"/>
                  </a:cubicBezTo>
                  <a:lnTo>
                    <a:pt x="768" y="1735"/>
                  </a:lnTo>
                  <a:lnTo>
                    <a:pt x="1035" y="1568"/>
                  </a:lnTo>
                  <a:cubicBezTo>
                    <a:pt x="1035" y="1568"/>
                    <a:pt x="1068" y="1535"/>
                    <a:pt x="1068" y="1535"/>
                  </a:cubicBezTo>
                  <a:cubicBezTo>
                    <a:pt x="1068" y="1502"/>
                    <a:pt x="1068" y="1468"/>
                    <a:pt x="1068" y="1435"/>
                  </a:cubicBezTo>
                  <a:lnTo>
                    <a:pt x="1068" y="534"/>
                  </a:lnTo>
                  <a:cubicBezTo>
                    <a:pt x="1068" y="434"/>
                    <a:pt x="1068" y="334"/>
                    <a:pt x="1035" y="234"/>
                  </a:cubicBezTo>
                  <a:cubicBezTo>
                    <a:pt x="1001" y="167"/>
                    <a:pt x="968" y="101"/>
                    <a:pt x="935" y="34"/>
                  </a:cubicBezTo>
                  <a:cubicBezTo>
                    <a:pt x="901" y="0"/>
                    <a:pt x="834" y="0"/>
                    <a:pt x="8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3328375" y="1687475"/>
              <a:ext cx="28375" cy="70075"/>
            </a:xfrm>
            <a:custGeom>
              <a:rect b="b" l="l" r="r" t="t"/>
              <a:pathLst>
                <a:path extrusionOk="0" h="2803" w="1135">
                  <a:moveTo>
                    <a:pt x="680" y="743"/>
                  </a:moveTo>
                  <a:cubicBezTo>
                    <a:pt x="701" y="743"/>
                    <a:pt x="718" y="751"/>
                    <a:pt x="735" y="768"/>
                  </a:cubicBezTo>
                  <a:cubicBezTo>
                    <a:pt x="768" y="801"/>
                    <a:pt x="768" y="868"/>
                    <a:pt x="801" y="901"/>
                  </a:cubicBezTo>
                  <a:cubicBezTo>
                    <a:pt x="801" y="968"/>
                    <a:pt x="801" y="1035"/>
                    <a:pt x="801" y="1102"/>
                  </a:cubicBezTo>
                  <a:cubicBezTo>
                    <a:pt x="768" y="1168"/>
                    <a:pt x="768" y="1235"/>
                    <a:pt x="735" y="1302"/>
                  </a:cubicBezTo>
                  <a:cubicBezTo>
                    <a:pt x="701" y="1368"/>
                    <a:pt x="668" y="1435"/>
                    <a:pt x="601" y="1469"/>
                  </a:cubicBezTo>
                  <a:cubicBezTo>
                    <a:pt x="568" y="1485"/>
                    <a:pt x="543" y="1494"/>
                    <a:pt x="522" y="1494"/>
                  </a:cubicBezTo>
                  <a:cubicBezTo>
                    <a:pt x="501" y="1494"/>
                    <a:pt x="484" y="1485"/>
                    <a:pt x="468" y="1469"/>
                  </a:cubicBezTo>
                  <a:cubicBezTo>
                    <a:pt x="434" y="1402"/>
                    <a:pt x="401" y="1368"/>
                    <a:pt x="401" y="1302"/>
                  </a:cubicBezTo>
                  <a:cubicBezTo>
                    <a:pt x="401" y="1268"/>
                    <a:pt x="401" y="1235"/>
                    <a:pt x="401" y="1235"/>
                  </a:cubicBezTo>
                  <a:cubicBezTo>
                    <a:pt x="401" y="1202"/>
                    <a:pt x="401" y="1168"/>
                    <a:pt x="401" y="1135"/>
                  </a:cubicBezTo>
                  <a:cubicBezTo>
                    <a:pt x="401" y="1068"/>
                    <a:pt x="434" y="1002"/>
                    <a:pt x="468" y="935"/>
                  </a:cubicBezTo>
                  <a:cubicBezTo>
                    <a:pt x="501" y="868"/>
                    <a:pt x="534" y="801"/>
                    <a:pt x="601" y="768"/>
                  </a:cubicBezTo>
                  <a:cubicBezTo>
                    <a:pt x="635" y="751"/>
                    <a:pt x="660" y="743"/>
                    <a:pt x="680" y="743"/>
                  </a:cubicBezTo>
                  <a:close/>
                  <a:moveTo>
                    <a:pt x="1102" y="1"/>
                  </a:moveTo>
                  <a:lnTo>
                    <a:pt x="835" y="134"/>
                  </a:lnTo>
                  <a:cubicBezTo>
                    <a:pt x="835" y="168"/>
                    <a:pt x="801" y="168"/>
                    <a:pt x="801" y="201"/>
                  </a:cubicBezTo>
                  <a:cubicBezTo>
                    <a:pt x="801" y="201"/>
                    <a:pt x="801" y="234"/>
                    <a:pt x="801" y="268"/>
                  </a:cubicBezTo>
                  <a:lnTo>
                    <a:pt x="801" y="334"/>
                  </a:lnTo>
                  <a:cubicBezTo>
                    <a:pt x="801" y="334"/>
                    <a:pt x="768" y="301"/>
                    <a:pt x="768" y="301"/>
                  </a:cubicBezTo>
                  <a:cubicBezTo>
                    <a:pt x="768" y="301"/>
                    <a:pt x="735" y="268"/>
                    <a:pt x="701" y="268"/>
                  </a:cubicBezTo>
                  <a:lnTo>
                    <a:pt x="635" y="268"/>
                  </a:lnTo>
                  <a:cubicBezTo>
                    <a:pt x="568" y="268"/>
                    <a:pt x="534" y="301"/>
                    <a:pt x="501" y="334"/>
                  </a:cubicBezTo>
                  <a:cubicBezTo>
                    <a:pt x="434" y="368"/>
                    <a:pt x="368" y="401"/>
                    <a:pt x="334" y="468"/>
                  </a:cubicBezTo>
                  <a:cubicBezTo>
                    <a:pt x="268" y="535"/>
                    <a:pt x="201" y="601"/>
                    <a:pt x="168" y="701"/>
                  </a:cubicBezTo>
                  <a:cubicBezTo>
                    <a:pt x="134" y="768"/>
                    <a:pt x="101" y="868"/>
                    <a:pt x="67" y="968"/>
                  </a:cubicBezTo>
                  <a:cubicBezTo>
                    <a:pt x="34" y="1102"/>
                    <a:pt x="34" y="1202"/>
                    <a:pt x="34" y="1335"/>
                  </a:cubicBezTo>
                  <a:lnTo>
                    <a:pt x="34" y="1569"/>
                  </a:lnTo>
                  <a:cubicBezTo>
                    <a:pt x="34" y="1669"/>
                    <a:pt x="34" y="1769"/>
                    <a:pt x="67" y="1869"/>
                  </a:cubicBezTo>
                  <a:cubicBezTo>
                    <a:pt x="101" y="1936"/>
                    <a:pt x="134" y="1969"/>
                    <a:pt x="168" y="2036"/>
                  </a:cubicBezTo>
                  <a:cubicBezTo>
                    <a:pt x="201" y="2069"/>
                    <a:pt x="268" y="2069"/>
                    <a:pt x="334" y="2069"/>
                  </a:cubicBezTo>
                  <a:cubicBezTo>
                    <a:pt x="401" y="2069"/>
                    <a:pt x="434" y="2036"/>
                    <a:pt x="501" y="2002"/>
                  </a:cubicBezTo>
                  <a:cubicBezTo>
                    <a:pt x="534" y="2002"/>
                    <a:pt x="568" y="1969"/>
                    <a:pt x="635" y="1936"/>
                  </a:cubicBezTo>
                  <a:cubicBezTo>
                    <a:pt x="635" y="1902"/>
                    <a:pt x="668" y="1869"/>
                    <a:pt x="701" y="1835"/>
                  </a:cubicBezTo>
                  <a:lnTo>
                    <a:pt x="768" y="1735"/>
                  </a:lnTo>
                  <a:lnTo>
                    <a:pt x="801" y="1669"/>
                  </a:lnTo>
                  <a:lnTo>
                    <a:pt x="801" y="1869"/>
                  </a:lnTo>
                  <a:cubicBezTo>
                    <a:pt x="801" y="1936"/>
                    <a:pt x="768" y="2036"/>
                    <a:pt x="735" y="2102"/>
                  </a:cubicBezTo>
                  <a:cubicBezTo>
                    <a:pt x="701" y="2136"/>
                    <a:pt x="635" y="2202"/>
                    <a:pt x="601" y="2236"/>
                  </a:cubicBezTo>
                  <a:cubicBezTo>
                    <a:pt x="534" y="2269"/>
                    <a:pt x="501" y="2269"/>
                    <a:pt x="434" y="2269"/>
                  </a:cubicBezTo>
                  <a:cubicBezTo>
                    <a:pt x="434" y="2236"/>
                    <a:pt x="401" y="2236"/>
                    <a:pt x="401" y="2202"/>
                  </a:cubicBezTo>
                  <a:cubicBezTo>
                    <a:pt x="368" y="2169"/>
                    <a:pt x="368" y="2169"/>
                    <a:pt x="334" y="2169"/>
                  </a:cubicBezTo>
                  <a:lnTo>
                    <a:pt x="67" y="2336"/>
                  </a:lnTo>
                  <a:cubicBezTo>
                    <a:pt x="34" y="2369"/>
                    <a:pt x="34" y="2369"/>
                    <a:pt x="1" y="2403"/>
                  </a:cubicBezTo>
                  <a:cubicBezTo>
                    <a:pt x="1" y="2403"/>
                    <a:pt x="1" y="2436"/>
                    <a:pt x="1" y="2469"/>
                  </a:cubicBezTo>
                  <a:cubicBezTo>
                    <a:pt x="1" y="2503"/>
                    <a:pt x="34" y="2569"/>
                    <a:pt x="34" y="2636"/>
                  </a:cubicBezTo>
                  <a:cubicBezTo>
                    <a:pt x="67" y="2669"/>
                    <a:pt x="67" y="2736"/>
                    <a:pt x="134" y="2769"/>
                  </a:cubicBezTo>
                  <a:cubicBezTo>
                    <a:pt x="168" y="2803"/>
                    <a:pt x="234" y="2803"/>
                    <a:pt x="301" y="2803"/>
                  </a:cubicBezTo>
                  <a:cubicBezTo>
                    <a:pt x="368" y="2803"/>
                    <a:pt x="468" y="2769"/>
                    <a:pt x="568" y="2736"/>
                  </a:cubicBezTo>
                  <a:cubicBezTo>
                    <a:pt x="635" y="2669"/>
                    <a:pt x="735" y="2603"/>
                    <a:pt x="801" y="2536"/>
                  </a:cubicBezTo>
                  <a:cubicBezTo>
                    <a:pt x="868" y="2469"/>
                    <a:pt x="935" y="2403"/>
                    <a:pt x="968" y="2302"/>
                  </a:cubicBezTo>
                  <a:cubicBezTo>
                    <a:pt x="1035" y="2202"/>
                    <a:pt x="1068" y="2102"/>
                    <a:pt x="1102" y="2002"/>
                  </a:cubicBezTo>
                  <a:cubicBezTo>
                    <a:pt x="1135" y="1869"/>
                    <a:pt x="1135" y="1769"/>
                    <a:pt x="1135" y="1669"/>
                  </a:cubicBezTo>
                  <a:lnTo>
                    <a:pt x="1135" y="68"/>
                  </a:lnTo>
                  <a:cubicBezTo>
                    <a:pt x="1135" y="34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3362575" y="1673525"/>
              <a:ext cx="26700" cy="48550"/>
            </a:xfrm>
            <a:custGeom>
              <a:rect b="b" l="l" r="r" t="t"/>
              <a:pathLst>
                <a:path extrusionOk="0" h="1942" w="1068">
                  <a:moveTo>
                    <a:pt x="801" y="0"/>
                  </a:moveTo>
                  <a:cubicBezTo>
                    <a:pt x="776" y="0"/>
                    <a:pt x="751" y="8"/>
                    <a:pt x="734" y="25"/>
                  </a:cubicBezTo>
                  <a:cubicBezTo>
                    <a:pt x="634" y="25"/>
                    <a:pt x="567" y="58"/>
                    <a:pt x="534" y="92"/>
                  </a:cubicBezTo>
                  <a:cubicBezTo>
                    <a:pt x="434" y="125"/>
                    <a:pt x="367" y="192"/>
                    <a:pt x="301" y="259"/>
                  </a:cubicBezTo>
                  <a:cubicBezTo>
                    <a:pt x="267" y="292"/>
                    <a:pt x="201" y="392"/>
                    <a:pt x="167" y="459"/>
                  </a:cubicBezTo>
                  <a:cubicBezTo>
                    <a:pt x="100" y="525"/>
                    <a:pt x="67" y="592"/>
                    <a:pt x="67" y="692"/>
                  </a:cubicBezTo>
                  <a:cubicBezTo>
                    <a:pt x="34" y="759"/>
                    <a:pt x="34" y="826"/>
                    <a:pt x="34" y="892"/>
                  </a:cubicBezTo>
                  <a:cubicBezTo>
                    <a:pt x="0" y="1026"/>
                    <a:pt x="34" y="1126"/>
                    <a:pt x="100" y="1226"/>
                  </a:cubicBezTo>
                  <a:cubicBezTo>
                    <a:pt x="148" y="1250"/>
                    <a:pt x="211" y="1273"/>
                    <a:pt x="280" y="1273"/>
                  </a:cubicBezTo>
                  <a:cubicBezTo>
                    <a:pt x="309" y="1273"/>
                    <a:pt x="338" y="1269"/>
                    <a:pt x="367" y="1259"/>
                  </a:cubicBezTo>
                  <a:lnTo>
                    <a:pt x="501" y="1193"/>
                  </a:lnTo>
                  <a:lnTo>
                    <a:pt x="601" y="1159"/>
                  </a:lnTo>
                  <a:lnTo>
                    <a:pt x="668" y="1159"/>
                  </a:lnTo>
                  <a:cubicBezTo>
                    <a:pt x="668" y="1193"/>
                    <a:pt x="668" y="1193"/>
                    <a:pt x="668" y="1226"/>
                  </a:cubicBezTo>
                  <a:cubicBezTo>
                    <a:pt x="668" y="1226"/>
                    <a:pt x="634" y="1259"/>
                    <a:pt x="634" y="1293"/>
                  </a:cubicBezTo>
                  <a:cubicBezTo>
                    <a:pt x="601" y="1326"/>
                    <a:pt x="567" y="1359"/>
                    <a:pt x="501" y="1359"/>
                  </a:cubicBezTo>
                  <a:cubicBezTo>
                    <a:pt x="501" y="1393"/>
                    <a:pt x="467" y="1393"/>
                    <a:pt x="434" y="1426"/>
                  </a:cubicBezTo>
                  <a:lnTo>
                    <a:pt x="301" y="1426"/>
                  </a:lnTo>
                  <a:lnTo>
                    <a:pt x="34" y="1560"/>
                  </a:lnTo>
                  <a:cubicBezTo>
                    <a:pt x="34" y="1593"/>
                    <a:pt x="0" y="1593"/>
                    <a:pt x="0" y="1626"/>
                  </a:cubicBezTo>
                  <a:cubicBezTo>
                    <a:pt x="0" y="1626"/>
                    <a:pt x="0" y="1660"/>
                    <a:pt x="0" y="1693"/>
                  </a:cubicBezTo>
                  <a:cubicBezTo>
                    <a:pt x="0" y="1726"/>
                    <a:pt x="34" y="1793"/>
                    <a:pt x="34" y="1826"/>
                  </a:cubicBezTo>
                  <a:cubicBezTo>
                    <a:pt x="67" y="1860"/>
                    <a:pt x="100" y="1893"/>
                    <a:pt x="134" y="1926"/>
                  </a:cubicBezTo>
                  <a:cubicBezTo>
                    <a:pt x="178" y="1926"/>
                    <a:pt x="223" y="1941"/>
                    <a:pt x="257" y="1941"/>
                  </a:cubicBezTo>
                  <a:cubicBezTo>
                    <a:pt x="275" y="1941"/>
                    <a:pt x="289" y="1938"/>
                    <a:pt x="301" y="1926"/>
                  </a:cubicBezTo>
                  <a:cubicBezTo>
                    <a:pt x="401" y="1926"/>
                    <a:pt x="467" y="1893"/>
                    <a:pt x="534" y="1860"/>
                  </a:cubicBezTo>
                  <a:cubicBezTo>
                    <a:pt x="601" y="1793"/>
                    <a:pt x="701" y="1760"/>
                    <a:pt x="768" y="1693"/>
                  </a:cubicBezTo>
                  <a:cubicBezTo>
                    <a:pt x="834" y="1626"/>
                    <a:pt x="868" y="1526"/>
                    <a:pt x="934" y="1459"/>
                  </a:cubicBezTo>
                  <a:cubicBezTo>
                    <a:pt x="968" y="1393"/>
                    <a:pt x="1001" y="1326"/>
                    <a:pt x="1034" y="1226"/>
                  </a:cubicBezTo>
                  <a:cubicBezTo>
                    <a:pt x="1068" y="1159"/>
                    <a:pt x="1068" y="1093"/>
                    <a:pt x="1068" y="992"/>
                  </a:cubicBezTo>
                  <a:cubicBezTo>
                    <a:pt x="1068" y="892"/>
                    <a:pt x="1034" y="792"/>
                    <a:pt x="968" y="692"/>
                  </a:cubicBezTo>
                  <a:cubicBezTo>
                    <a:pt x="929" y="653"/>
                    <a:pt x="878" y="637"/>
                    <a:pt x="823" y="637"/>
                  </a:cubicBezTo>
                  <a:cubicBezTo>
                    <a:pt x="784" y="637"/>
                    <a:pt x="742" y="645"/>
                    <a:pt x="701" y="659"/>
                  </a:cubicBezTo>
                  <a:lnTo>
                    <a:pt x="567" y="726"/>
                  </a:lnTo>
                  <a:lnTo>
                    <a:pt x="467" y="759"/>
                  </a:lnTo>
                  <a:lnTo>
                    <a:pt x="434" y="759"/>
                  </a:lnTo>
                  <a:lnTo>
                    <a:pt x="434" y="692"/>
                  </a:lnTo>
                  <a:cubicBezTo>
                    <a:pt x="401" y="659"/>
                    <a:pt x="434" y="626"/>
                    <a:pt x="434" y="592"/>
                  </a:cubicBezTo>
                  <a:cubicBezTo>
                    <a:pt x="467" y="592"/>
                    <a:pt x="501" y="559"/>
                    <a:pt x="534" y="525"/>
                  </a:cubicBezTo>
                  <a:cubicBezTo>
                    <a:pt x="567" y="525"/>
                    <a:pt x="601" y="525"/>
                    <a:pt x="634" y="492"/>
                  </a:cubicBezTo>
                  <a:lnTo>
                    <a:pt x="701" y="492"/>
                  </a:lnTo>
                  <a:cubicBezTo>
                    <a:pt x="701" y="509"/>
                    <a:pt x="709" y="517"/>
                    <a:pt x="718" y="517"/>
                  </a:cubicBezTo>
                  <a:cubicBezTo>
                    <a:pt x="726" y="517"/>
                    <a:pt x="734" y="509"/>
                    <a:pt x="734" y="492"/>
                  </a:cubicBezTo>
                  <a:lnTo>
                    <a:pt x="1001" y="359"/>
                  </a:lnTo>
                  <a:cubicBezTo>
                    <a:pt x="1001" y="359"/>
                    <a:pt x="1034" y="325"/>
                    <a:pt x="1034" y="292"/>
                  </a:cubicBezTo>
                  <a:cubicBezTo>
                    <a:pt x="1034" y="292"/>
                    <a:pt x="1034" y="259"/>
                    <a:pt x="1034" y="225"/>
                  </a:cubicBezTo>
                  <a:cubicBezTo>
                    <a:pt x="1034" y="192"/>
                    <a:pt x="1001" y="125"/>
                    <a:pt x="1001" y="92"/>
                  </a:cubicBezTo>
                  <a:cubicBezTo>
                    <a:pt x="968" y="58"/>
                    <a:pt x="934" y="25"/>
                    <a:pt x="868" y="25"/>
                  </a:cubicBezTo>
                  <a:cubicBezTo>
                    <a:pt x="851" y="8"/>
                    <a:pt x="826" y="0"/>
                    <a:pt x="8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2851375" y="1785050"/>
              <a:ext cx="23375" cy="53400"/>
            </a:xfrm>
            <a:custGeom>
              <a:rect b="b" l="l" r="r" t="t"/>
              <a:pathLst>
                <a:path extrusionOk="0" h="2136" w="935">
                  <a:moveTo>
                    <a:pt x="634" y="534"/>
                  </a:moveTo>
                  <a:lnTo>
                    <a:pt x="634" y="1402"/>
                  </a:lnTo>
                  <a:lnTo>
                    <a:pt x="201" y="1635"/>
                  </a:lnTo>
                  <a:lnTo>
                    <a:pt x="634" y="534"/>
                  </a:lnTo>
                  <a:close/>
                  <a:moveTo>
                    <a:pt x="734" y="1"/>
                  </a:moveTo>
                  <a:lnTo>
                    <a:pt x="634" y="34"/>
                  </a:lnTo>
                  <a:cubicBezTo>
                    <a:pt x="634" y="67"/>
                    <a:pt x="634" y="67"/>
                    <a:pt x="601" y="101"/>
                  </a:cubicBezTo>
                  <a:lnTo>
                    <a:pt x="568" y="134"/>
                  </a:lnTo>
                  <a:lnTo>
                    <a:pt x="0" y="1702"/>
                  </a:lnTo>
                  <a:lnTo>
                    <a:pt x="0" y="1769"/>
                  </a:lnTo>
                  <a:cubicBezTo>
                    <a:pt x="0" y="1802"/>
                    <a:pt x="0" y="1835"/>
                    <a:pt x="0" y="1835"/>
                  </a:cubicBezTo>
                  <a:lnTo>
                    <a:pt x="0" y="1969"/>
                  </a:lnTo>
                  <a:cubicBezTo>
                    <a:pt x="0" y="2035"/>
                    <a:pt x="34" y="2035"/>
                    <a:pt x="67" y="2035"/>
                  </a:cubicBezTo>
                  <a:lnTo>
                    <a:pt x="601" y="1702"/>
                  </a:lnTo>
                  <a:lnTo>
                    <a:pt x="601" y="2069"/>
                  </a:lnTo>
                  <a:lnTo>
                    <a:pt x="601" y="2135"/>
                  </a:lnTo>
                  <a:cubicBezTo>
                    <a:pt x="601" y="2135"/>
                    <a:pt x="634" y="2135"/>
                    <a:pt x="634" y="2102"/>
                  </a:cubicBezTo>
                  <a:lnTo>
                    <a:pt x="734" y="2069"/>
                  </a:lnTo>
                  <a:cubicBezTo>
                    <a:pt x="734" y="2035"/>
                    <a:pt x="768" y="2035"/>
                    <a:pt x="768" y="2002"/>
                  </a:cubicBezTo>
                  <a:cubicBezTo>
                    <a:pt x="768" y="1969"/>
                    <a:pt x="768" y="1935"/>
                    <a:pt x="768" y="1935"/>
                  </a:cubicBezTo>
                  <a:lnTo>
                    <a:pt x="768" y="1568"/>
                  </a:lnTo>
                  <a:lnTo>
                    <a:pt x="901" y="1502"/>
                  </a:lnTo>
                  <a:cubicBezTo>
                    <a:pt x="901" y="1502"/>
                    <a:pt x="934" y="1502"/>
                    <a:pt x="934" y="1468"/>
                  </a:cubicBezTo>
                  <a:cubicBezTo>
                    <a:pt x="934" y="1435"/>
                    <a:pt x="934" y="1402"/>
                    <a:pt x="934" y="1368"/>
                  </a:cubicBezTo>
                  <a:lnTo>
                    <a:pt x="934" y="1302"/>
                  </a:lnTo>
                  <a:cubicBezTo>
                    <a:pt x="934" y="1268"/>
                    <a:pt x="934" y="1235"/>
                    <a:pt x="934" y="1235"/>
                  </a:cubicBezTo>
                  <a:lnTo>
                    <a:pt x="901" y="1235"/>
                  </a:lnTo>
                  <a:lnTo>
                    <a:pt x="768" y="1302"/>
                  </a:lnTo>
                  <a:lnTo>
                    <a:pt x="768" y="67"/>
                  </a:lnTo>
                  <a:cubicBezTo>
                    <a:pt x="768" y="67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878050" y="1768025"/>
              <a:ext cx="26725" cy="58025"/>
            </a:xfrm>
            <a:custGeom>
              <a:rect b="b" l="l" r="r" t="t"/>
              <a:pathLst>
                <a:path extrusionOk="0" h="2321" w="1069">
                  <a:moveTo>
                    <a:pt x="893" y="1"/>
                  </a:moveTo>
                  <a:cubicBezTo>
                    <a:pt x="874" y="1"/>
                    <a:pt x="854" y="5"/>
                    <a:pt x="835" y="14"/>
                  </a:cubicBezTo>
                  <a:cubicBezTo>
                    <a:pt x="768" y="14"/>
                    <a:pt x="701" y="48"/>
                    <a:pt x="635" y="81"/>
                  </a:cubicBezTo>
                  <a:cubicBezTo>
                    <a:pt x="401" y="215"/>
                    <a:pt x="268" y="415"/>
                    <a:pt x="168" y="648"/>
                  </a:cubicBezTo>
                  <a:cubicBezTo>
                    <a:pt x="68" y="915"/>
                    <a:pt x="1" y="1215"/>
                    <a:pt x="1" y="1516"/>
                  </a:cubicBezTo>
                  <a:cubicBezTo>
                    <a:pt x="1" y="1782"/>
                    <a:pt x="34" y="2016"/>
                    <a:pt x="168" y="2216"/>
                  </a:cubicBezTo>
                  <a:cubicBezTo>
                    <a:pt x="221" y="2288"/>
                    <a:pt x="294" y="2321"/>
                    <a:pt x="386" y="2321"/>
                  </a:cubicBezTo>
                  <a:cubicBezTo>
                    <a:pt x="466" y="2321"/>
                    <a:pt x="560" y="2296"/>
                    <a:pt x="668" y="2249"/>
                  </a:cubicBezTo>
                  <a:cubicBezTo>
                    <a:pt x="835" y="2149"/>
                    <a:pt x="968" y="2016"/>
                    <a:pt x="1068" y="1816"/>
                  </a:cubicBezTo>
                  <a:cubicBezTo>
                    <a:pt x="1068" y="1816"/>
                    <a:pt x="1068" y="1782"/>
                    <a:pt x="1068" y="1782"/>
                  </a:cubicBezTo>
                  <a:cubicBezTo>
                    <a:pt x="1068" y="1749"/>
                    <a:pt x="1068" y="1716"/>
                    <a:pt x="1068" y="1716"/>
                  </a:cubicBezTo>
                  <a:lnTo>
                    <a:pt x="1068" y="915"/>
                  </a:lnTo>
                  <a:cubicBezTo>
                    <a:pt x="1068" y="882"/>
                    <a:pt x="1068" y="848"/>
                    <a:pt x="1068" y="815"/>
                  </a:cubicBezTo>
                  <a:lnTo>
                    <a:pt x="1035" y="815"/>
                  </a:lnTo>
                  <a:lnTo>
                    <a:pt x="668" y="1015"/>
                  </a:lnTo>
                  <a:cubicBezTo>
                    <a:pt x="635" y="1015"/>
                    <a:pt x="635" y="1049"/>
                    <a:pt x="601" y="1082"/>
                  </a:cubicBezTo>
                  <a:cubicBezTo>
                    <a:pt x="601" y="1082"/>
                    <a:pt x="601" y="1115"/>
                    <a:pt x="601" y="1149"/>
                  </a:cubicBezTo>
                  <a:lnTo>
                    <a:pt x="601" y="1249"/>
                  </a:lnTo>
                  <a:cubicBezTo>
                    <a:pt x="601" y="1249"/>
                    <a:pt x="601" y="1282"/>
                    <a:pt x="601" y="1315"/>
                  </a:cubicBezTo>
                  <a:lnTo>
                    <a:pt x="668" y="1315"/>
                  </a:lnTo>
                  <a:lnTo>
                    <a:pt x="868" y="1182"/>
                  </a:lnTo>
                  <a:lnTo>
                    <a:pt x="868" y="1749"/>
                  </a:lnTo>
                  <a:cubicBezTo>
                    <a:pt x="835" y="1782"/>
                    <a:pt x="801" y="1816"/>
                    <a:pt x="768" y="1849"/>
                  </a:cubicBezTo>
                  <a:cubicBezTo>
                    <a:pt x="735" y="1882"/>
                    <a:pt x="701" y="1916"/>
                    <a:pt x="635" y="1949"/>
                  </a:cubicBezTo>
                  <a:cubicBezTo>
                    <a:pt x="585" y="1983"/>
                    <a:pt x="535" y="1999"/>
                    <a:pt x="485" y="1999"/>
                  </a:cubicBezTo>
                  <a:cubicBezTo>
                    <a:pt x="435" y="1999"/>
                    <a:pt x="384" y="1983"/>
                    <a:pt x="334" y="1949"/>
                  </a:cubicBezTo>
                  <a:cubicBezTo>
                    <a:pt x="268" y="1782"/>
                    <a:pt x="234" y="1582"/>
                    <a:pt x="234" y="1415"/>
                  </a:cubicBezTo>
                  <a:cubicBezTo>
                    <a:pt x="234" y="1182"/>
                    <a:pt x="268" y="948"/>
                    <a:pt x="368" y="748"/>
                  </a:cubicBezTo>
                  <a:cubicBezTo>
                    <a:pt x="401" y="582"/>
                    <a:pt x="501" y="448"/>
                    <a:pt x="668" y="381"/>
                  </a:cubicBezTo>
                  <a:cubicBezTo>
                    <a:pt x="717" y="333"/>
                    <a:pt x="784" y="302"/>
                    <a:pt x="855" y="302"/>
                  </a:cubicBezTo>
                  <a:cubicBezTo>
                    <a:pt x="881" y="302"/>
                    <a:pt x="908" y="306"/>
                    <a:pt x="935" y="315"/>
                  </a:cubicBezTo>
                  <a:lnTo>
                    <a:pt x="968" y="315"/>
                  </a:lnTo>
                  <a:lnTo>
                    <a:pt x="968" y="281"/>
                  </a:lnTo>
                  <a:lnTo>
                    <a:pt x="1002" y="115"/>
                  </a:lnTo>
                  <a:cubicBezTo>
                    <a:pt x="1002" y="81"/>
                    <a:pt x="1002" y="81"/>
                    <a:pt x="1002" y="81"/>
                  </a:cubicBezTo>
                  <a:cubicBezTo>
                    <a:pt x="1002" y="48"/>
                    <a:pt x="1002" y="48"/>
                    <a:pt x="1002" y="48"/>
                  </a:cubicBezTo>
                  <a:cubicBezTo>
                    <a:pt x="978" y="24"/>
                    <a:pt x="938" y="1"/>
                    <a:pt x="8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2980625" y="1746675"/>
              <a:ext cx="15875" cy="25400"/>
            </a:xfrm>
            <a:custGeom>
              <a:rect b="b" l="l" r="r" t="t"/>
              <a:pathLst>
                <a:path extrusionOk="0" h="1016" w="635">
                  <a:moveTo>
                    <a:pt x="443" y="1"/>
                  </a:moveTo>
                  <a:cubicBezTo>
                    <a:pt x="409" y="1"/>
                    <a:pt x="373" y="12"/>
                    <a:pt x="334" y="35"/>
                  </a:cubicBezTo>
                  <a:cubicBezTo>
                    <a:pt x="101" y="168"/>
                    <a:pt x="1" y="435"/>
                    <a:pt x="1" y="668"/>
                  </a:cubicBezTo>
                  <a:cubicBezTo>
                    <a:pt x="1" y="871"/>
                    <a:pt x="78" y="1016"/>
                    <a:pt x="202" y="1016"/>
                  </a:cubicBezTo>
                  <a:cubicBezTo>
                    <a:pt x="242" y="1016"/>
                    <a:pt x="286" y="1001"/>
                    <a:pt x="334" y="969"/>
                  </a:cubicBezTo>
                  <a:cubicBezTo>
                    <a:pt x="535" y="835"/>
                    <a:pt x="635" y="568"/>
                    <a:pt x="635" y="301"/>
                  </a:cubicBezTo>
                  <a:cubicBezTo>
                    <a:pt x="635" y="121"/>
                    <a:pt x="555" y="1"/>
                    <a:pt x="4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2969800" y="1725125"/>
              <a:ext cx="37550" cy="35150"/>
            </a:xfrm>
            <a:custGeom>
              <a:rect b="b" l="l" r="r" t="t"/>
              <a:pathLst>
                <a:path extrusionOk="0" h="1406" w="1502">
                  <a:moveTo>
                    <a:pt x="1032" y="1"/>
                  </a:moveTo>
                  <a:cubicBezTo>
                    <a:pt x="938" y="1"/>
                    <a:pt x="844" y="31"/>
                    <a:pt x="767" y="96"/>
                  </a:cubicBezTo>
                  <a:cubicBezTo>
                    <a:pt x="367" y="363"/>
                    <a:pt x="134" y="730"/>
                    <a:pt x="34" y="1197"/>
                  </a:cubicBezTo>
                  <a:cubicBezTo>
                    <a:pt x="0" y="1297"/>
                    <a:pt x="34" y="1364"/>
                    <a:pt x="67" y="1397"/>
                  </a:cubicBezTo>
                  <a:cubicBezTo>
                    <a:pt x="73" y="1403"/>
                    <a:pt x="80" y="1405"/>
                    <a:pt x="89" y="1405"/>
                  </a:cubicBezTo>
                  <a:cubicBezTo>
                    <a:pt x="133" y="1405"/>
                    <a:pt x="206" y="1341"/>
                    <a:pt x="234" y="1230"/>
                  </a:cubicBezTo>
                  <a:cubicBezTo>
                    <a:pt x="300" y="930"/>
                    <a:pt x="501" y="663"/>
                    <a:pt x="767" y="463"/>
                  </a:cubicBezTo>
                  <a:cubicBezTo>
                    <a:pt x="818" y="422"/>
                    <a:pt x="879" y="403"/>
                    <a:pt x="940" y="403"/>
                  </a:cubicBezTo>
                  <a:cubicBezTo>
                    <a:pt x="1079" y="403"/>
                    <a:pt x="1221" y="501"/>
                    <a:pt x="1268" y="663"/>
                  </a:cubicBezTo>
                  <a:cubicBezTo>
                    <a:pt x="1280" y="687"/>
                    <a:pt x="1300" y="698"/>
                    <a:pt x="1322" y="698"/>
                  </a:cubicBezTo>
                  <a:cubicBezTo>
                    <a:pt x="1364" y="698"/>
                    <a:pt x="1413" y="661"/>
                    <a:pt x="1435" y="596"/>
                  </a:cubicBezTo>
                  <a:cubicBezTo>
                    <a:pt x="1501" y="530"/>
                    <a:pt x="1501" y="430"/>
                    <a:pt x="1468" y="329"/>
                  </a:cubicBezTo>
                  <a:cubicBezTo>
                    <a:pt x="1423" y="127"/>
                    <a:pt x="1227" y="1"/>
                    <a:pt x="10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2959775" y="1704325"/>
              <a:ext cx="57575" cy="50100"/>
            </a:xfrm>
            <a:custGeom>
              <a:rect b="b" l="l" r="r" t="t"/>
              <a:pathLst>
                <a:path extrusionOk="0" h="2004" w="2303">
                  <a:moveTo>
                    <a:pt x="1608" y="0"/>
                  </a:moveTo>
                  <a:cubicBezTo>
                    <a:pt x="1455" y="0"/>
                    <a:pt x="1301" y="52"/>
                    <a:pt x="1168" y="161"/>
                  </a:cubicBezTo>
                  <a:cubicBezTo>
                    <a:pt x="601" y="528"/>
                    <a:pt x="201" y="1095"/>
                    <a:pt x="34" y="1729"/>
                  </a:cubicBezTo>
                  <a:cubicBezTo>
                    <a:pt x="1" y="1862"/>
                    <a:pt x="1" y="1962"/>
                    <a:pt x="68" y="1995"/>
                  </a:cubicBezTo>
                  <a:cubicBezTo>
                    <a:pt x="73" y="2001"/>
                    <a:pt x="81" y="2004"/>
                    <a:pt x="90" y="2004"/>
                  </a:cubicBezTo>
                  <a:cubicBezTo>
                    <a:pt x="133" y="2004"/>
                    <a:pt x="207" y="1939"/>
                    <a:pt x="234" y="1829"/>
                  </a:cubicBezTo>
                  <a:cubicBezTo>
                    <a:pt x="368" y="1295"/>
                    <a:pt x="701" y="828"/>
                    <a:pt x="1168" y="528"/>
                  </a:cubicBezTo>
                  <a:cubicBezTo>
                    <a:pt x="1272" y="447"/>
                    <a:pt x="1392" y="410"/>
                    <a:pt x="1511" y="410"/>
                  </a:cubicBezTo>
                  <a:cubicBezTo>
                    <a:pt x="1736" y="410"/>
                    <a:pt x="1960" y="543"/>
                    <a:pt x="2069" y="761"/>
                  </a:cubicBezTo>
                  <a:cubicBezTo>
                    <a:pt x="2083" y="803"/>
                    <a:pt x="2109" y="822"/>
                    <a:pt x="2136" y="822"/>
                  </a:cubicBezTo>
                  <a:cubicBezTo>
                    <a:pt x="2175" y="822"/>
                    <a:pt x="2216" y="786"/>
                    <a:pt x="2236" y="728"/>
                  </a:cubicBezTo>
                  <a:cubicBezTo>
                    <a:pt x="2303" y="628"/>
                    <a:pt x="2303" y="528"/>
                    <a:pt x="2269" y="461"/>
                  </a:cubicBezTo>
                  <a:cubicBezTo>
                    <a:pt x="2141" y="163"/>
                    <a:pt x="1877" y="0"/>
                    <a:pt x="16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3248325" y="1580750"/>
              <a:ext cx="7525" cy="43375"/>
            </a:xfrm>
            <a:custGeom>
              <a:rect b="b" l="l" r="r" t="t"/>
              <a:pathLst>
                <a:path extrusionOk="0" h="1735" w="301">
                  <a:moveTo>
                    <a:pt x="267" y="0"/>
                  </a:moveTo>
                  <a:lnTo>
                    <a:pt x="67" y="100"/>
                  </a:lnTo>
                  <a:cubicBezTo>
                    <a:pt x="34" y="134"/>
                    <a:pt x="34" y="134"/>
                    <a:pt x="34" y="167"/>
                  </a:cubicBezTo>
                  <a:cubicBezTo>
                    <a:pt x="0" y="167"/>
                    <a:pt x="0" y="200"/>
                    <a:pt x="34" y="234"/>
                  </a:cubicBezTo>
                  <a:lnTo>
                    <a:pt x="34" y="534"/>
                  </a:lnTo>
                  <a:cubicBezTo>
                    <a:pt x="0" y="567"/>
                    <a:pt x="0" y="567"/>
                    <a:pt x="34" y="601"/>
                  </a:cubicBezTo>
                  <a:lnTo>
                    <a:pt x="67" y="601"/>
                  </a:lnTo>
                  <a:lnTo>
                    <a:pt x="267" y="500"/>
                  </a:lnTo>
                  <a:cubicBezTo>
                    <a:pt x="267" y="467"/>
                    <a:pt x="267" y="467"/>
                    <a:pt x="301" y="434"/>
                  </a:cubicBezTo>
                  <a:cubicBezTo>
                    <a:pt x="301" y="400"/>
                    <a:pt x="301" y="400"/>
                    <a:pt x="301" y="367"/>
                  </a:cubicBezTo>
                  <a:lnTo>
                    <a:pt x="301" y="67"/>
                  </a:lnTo>
                  <a:lnTo>
                    <a:pt x="301" y="0"/>
                  </a:lnTo>
                  <a:close/>
                  <a:moveTo>
                    <a:pt x="271" y="1109"/>
                  </a:moveTo>
                  <a:cubicBezTo>
                    <a:pt x="267" y="1109"/>
                    <a:pt x="267" y="1118"/>
                    <a:pt x="267" y="1134"/>
                  </a:cubicBezTo>
                  <a:lnTo>
                    <a:pt x="67" y="1201"/>
                  </a:lnTo>
                  <a:cubicBezTo>
                    <a:pt x="34" y="1234"/>
                    <a:pt x="34" y="1234"/>
                    <a:pt x="34" y="1268"/>
                  </a:cubicBezTo>
                  <a:cubicBezTo>
                    <a:pt x="0" y="1301"/>
                    <a:pt x="0" y="1301"/>
                    <a:pt x="34" y="1334"/>
                  </a:cubicBezTo>
                  <a:lnTo>
                    <a:pt x="34" y="1668"/>
                  </a:lnTo>
                  <a:lnTo>
                    <a:pt x="34" y="1735"/>
                  </a:lnTo>
                  <a:lnTo>
                    <a:pt x="67" y="1735"/>
                  </a:lnTo>
                  <a:lnTo>
                    <a:pt x="267" y="1601"/>
                  </a:lnTo>
                  <a:cubicBezTo>
                    <a:pt x="267" y="1601"/>
                    <a:pt x="267" y="1568"/>
                    <a:pt x="301" y="1568"/>
                  </a:cubicBezTo>
                  <a:cubicBezTo>
                    <a:pt x="301" y="1535"/>
                    <a:pt x="301" y="1501"/>
                    <a:pt x="301" y="1501"/>
                  </a:cubicBezTo>
                  <a:lnTo>
                    <a:pt x="301" y="1168"/>
                  </a:lnTo>
                  <a:cubicBezTo>
                    <a:pt x="301" y="1168"/>
                    <a:pt x="301" y="1134"/>
                    <a:pt x="301" y="1134"/>
                  </a:cubicBezTo>
                  <a:cubicBezTo>
                    <a:pt x="284" y="1118"/>
                    <a:pt x="276" y="1109"/>
                    <a:pt x="271" y="110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3263325" y="1546750"/>
              <a:ext cx="29225" cy="58200"/>
            </a:xfrm>
            <a:custGeom>
              <a:rect b="b" l="l" r="r" t="t"/>
              <a:pathLst>
                <a:path extrusionOk="0" h="2328" w="1169">
                  <a:moveTo>
                    <a:pt x="701" y="793"/>
                  </a:moveTo>
                  <a:lnTo>
                    <a:pt x="701" y="1494"/>
                  </a:lnTo>
                  <a:lnTo>
                    <a:pt x="368" y="1694"/>
                  </a:lnTo>
                  <a:lnTo>
                    <a:pt x="701" y="793"/>
                  </a:lnTo>
                  <a:close/>
                  <a:moveTo>
                    <a:pt x="939" y="1"/>
                  </a:moveTo>
                  <a:cubicBezTo>
                    <a:pt x="935" y="1"/>
                    <a:pt x="935" y="9"/>
                    <a:pt x="935" y="26"/>
                  </a:cubicBezTo>
                  <a:lnTo>
                    <a:pt x="768" y="93"/>
                  </a:lnTo>
                  <a:cubicBezTo>
                    <a:pt x="735" y="126"/>
                    <a:pt x="701" y="193"/>
                    <a:pt x="668" y="226"/>
                  </a:cubicBezTo>
                  <a:lnTo>
                    <a:pt x="34" y="1827"/>
                  </a:lnTo>
                  <a:cubicBezTo>
                    <a:pt x="1" y="1860"/>
                    <a:pt x="1" y="1894"/>
                    <a:pt x="1" y="1927"/>
                  </a:cubicBezTo>
                  <a:cubicBezTo>
                    <a:pt x="1" y="1927"/>
                    <a:pt x="1" y="1961"/>
                    <a:pt x="1" y="1994"/>
                  </a:cubicBezTo>
                  <a:lnTo>
                    <a:pt x="1" y="2227"/>
                  </a:lnTo>
                  <a:cubicBezTo>
                    <a:pt x="1" y="2227"/>
                    <a:pt x="1" y="2261"/>
                    <a:pt x="1" y="2294"/>
                  </a:cubicBezTo>
                  <a:lnTo>
                    <a:pt x="68" y="2294"/>
                  </a:lnTo>
                  <a:lnTo>
                    <a:pt x="735" y="1894"/>
                  </a:lnTo>
                  <a:lnTo>
                    <a:pt x="735" y="2294"/>
                  </a:lnTo>
                  <a:cubicBezTo>
                    <a:pt x="701" y="2294"/>
                    <a:pt x="701" y="2327"/>
                    <a:pt x="735" y="2327"/>
                  </a:cubicBezTo>
                  <a:lnTo>
                    <a:pt x="768" y="2327"/>
                  </a:lnTo>
                  <a:lnTo>
                    <a:pt x="935" y="2261"/>
                  </a:lnTo>
                  <a:cubicBezTo>
                    <a:pt x="935" y="2227"/>
                    <a:pt x="935" y="2227"/>
                    <a:pt x="968" y="2194"/>
                  </a:cubicBezTo>
                  <a:cubicBezTo>
                    <a:pt x="968" y="2161"/>
                    <a:pt x="968" y="2161"/>
                    <a:pt x="968" y="2127"/>
                  </a:cubicBezTo>
                  <a:lnTo>
                    <a:pt x="968" y="1727"/>
                  </a:lnTo>
                  <a:lnTo>
                    <a:pt x="1135" y="1627"/>
                  </a:lnTo>
                  <a:cubicBezTo>
                    <a:pt x="1168" y="1627"/>
                    <a:pt x="1168" y="1594"/>
                    <a:pt x="1168" y="1594"/>
                  </a:cubicBezTo>
                  <a:cubicBezTo>
                    <a:pt x="1168" y="1560"/>
                    <a:pt x="1168" y="1527"/>
                    <a:pt x="1168" y="1527"/>
                  </a:cubicBezTo>
                  <a:lnTo>
                    <a:pt x="1168" y="1293"/>
                  </a:lnTo>
                  <a:cubicBezTo>
                    <a:pt x="1168" y="1260"/>
                    <a:pt x="1168" y="1260"/>
                    <a:pt x="1168" y="1227"/>
                  </a:cubicBezTo>
                  <a:lnTo>
                    <a:pt x="1135" y="1227"/>
                  </a:lnTo>
                  <a:lnTo>
                    <a:pt x="968" y="1360"/>
                  </a:lnTo>
                  <a:lnTo>
                    <a:pt x="968" y="59"/>
                  </a:lnTo>
                  <a:cubicBezTo>
                    <a:pt x="968" y="59"/>
                    <a:pt x="968" y="26"/>
                    <a:pt x="968" y="26"/>
                  </a:cubicBezTo>
                  <a:cubicBezTo>
                    <a:pt x="952" y="9"/>
                    <a:pt x="943" y="1"/>
                    <a:pt x="9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3210800" y="1576775"/>
              <a:ext cx="29200" cy="59025"/>
            </a:xfrm>
            <a:custGeom>
              <a:rect b="b" l="l" r="r" t="t"/>
              <a:pathLst>
                <a:path extrusionOk="0" h="2361" w="1168">
                  <a:moveTo>
                    <a:pt x="668" y="826"/>
                  </a:moveTo>
                  <a:lnTo>
                    <a:pt x="668" y="1527"/>
                  </a:lnTo>
                  <a:lnTo>
                    <a:pt x="334" y="1727"/>
                  </a:lnTo>
                  <a:lnTo>
                    <a:pt x="668" y="826"/>
                  </a:lnTo>
                  <a:close/>
                  <a:moveTo>
                    <a:pt x="934" y="1"/>
                  </a:moveTo>
                  <a:cubicBezTo>
                    <a:pt x="926" y="1"/>
                    <a:pt x="918" y="9"/>
                    <a:pt x="901" y="26"/>
                  </a:cubicBezTo>
                  <a:lnTo>
                    <a:pt x="768" y="92"/>
                  </a:lnTo>
                  <a:cubicBezTo>
                    <a:pt x="734" y="159"/>
                    <a:pt x="701" y="192"/>
                    <a:pt x="668" y="226"/>
                  </a:cubicBezTo>
                  <a:lnTo>
                    <a:pt x="34" y="1827"/>
                  </a:lnTo>
                  <a:lnTo>
                    <a:pt x="0" y="1927"/>
                  </a:lnTo>
                  <a:cubicBezTo>
                    <a:pt x="0" y="1960"/>
                    <a:pt x="0" y="1994"/>
                    <a:pt x="0" y="1994"/>
                  </a:cubicBezTo>
                  <a:lnTo>
                    <a:pt x="0" y="2227"/>
                  </a:lnTo>
                  <a:cubicBezTo>
                    <a:pt x="0" y="2261"/>
                    <a:pt x="0" y="2261"/>
                    <a:pt x="0" y="2294"/>
                  </a:cubicBezTo>
                  <a:lnTo>
                    <a:pt x="34" y="2294"/>
                  </a:lnTo>
                  <a:lnTo>
                    <a:pt x="701" y="1927"/>
                  </a:lnTo>
                  <a:lnTo>
                    <a:pt x="701" y="2294"/>
                  </a:lnTo>
                  <a:cubicBezTo>
                    <a:pt x="701" y="2327"/>
                    <a:pt x="701" y="2327"/>
                    <a:pt x="701" y="2361"/>
                  </a:cubicBezTo>
                  <a:lnTo>
                    <a:pt x="734" y="2361"/>
                  </a:lnTo>
                  <a:lnTo>
                    <a:pt x="901" y="2261"/>
                  </a:lnTo>
                  <a:cubicBezTo>
                    <a:pt x="934" y="2261"/>
                    <a:pt x="968" y="2227"/>
                    <a:pt x="968" y="2194"/>
                  </a:cubicBezTo>
                  <a:cubicBezTo>
                    <a:pt x="968" y="2194"/>
                    <a:pt x="968" y="2161"/>
                    <a:pt x="968" y="2127"/>
                  </a:cubicBezTo>
                  <a:lnTo>
                    <a:pt x="968" y="1760"/>
                  </a:lnTo>
                  <a:lnTo>
                    <a:pt x="1135" y="1660"/>
                  </a:lnTo>
                  <a:cubicBezTo>
                    <a:pt x="1168" y="1627"/>
                    <a:pt x="1168" y="1627"/>
                    <a:pt x="1168" y="1593"/>
                  </a:cubicBezTo>
                  <a:cubicBezTo>
                    <a:pt x="1168" y="1560"/>
                    <a:pt x="1168" y="1560"/>
                    <a:pt x="1168" y="1527"/>
                  </a:cubicBezTo>
                  <a:lnTo>
                    <a:pt x="1168" y="1293"/>
                  </a:lnTo>
                  <a:cubicBezTo>
                    <a:pt x="1168" y="1293"/>
                    <a:pt x="1168" y="1260"/>
                    <a:pt x="1168" y="1260"/>
                  </a:cubicBezTo>
                  <a:cubicBezTo>
                    <a:pt x="1168" y="1243"/>
                    <a:pt x="1160" y="1235"/>
                    <a:pt x="1151" y="1235"/>
                  </a:cubicBezTo>
                  <a:cubicBezTo>
                    <a:pt x="1143" y="1235"/>
                    <a:pt x="1135" y="1243"/>
                    <a:pt x="1135" y="1260"/>
                  </a:cubicBezTo>
                  <a:lnTo>
                    <a:pt x="968" y="1360"/>
                  </a:lnTo>
                  <a:lnTo>
                    <a:pt x="968" y="59"/>
                  </a:lnTo>
                  <a:cubicBezTo>
                    <a:pt x="968" y="59"/>
                    <a:pt x="968" y="26"/>
                    <a:pt x="968" y="26"/>
                  </a:cubicBezTo>
                  <a:cubicBezTo>
                    <a:pt x="951" y="9"/>
                    <a:pt x="943" y="1"/>
                    <a:pt x="9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3300025" y="1524875"/>
              <a:ext cx="27550" cy="65075"/>
            </a:xfrm>
            <a:custGeom>
              <a:rect b="b" l="l" r="r" t="t"/>
              <a:pathLst>
                <a:path extrusionOk="0" h="2603" w="1102">
                  <a:moveTo>
                    <a:pt x="968" y="0"/>
                  </a:moveTo>
                  <a:lnTo>
                    <a:pt x="167" y="434"/>
                  </a:lnTo>
                  <a:cubicBezTo>
                    <a:pt x="167" y="467"/>
                    <a:pt x="134" y="467"/>
                    <a:pt x="134" y="501"/>
                  </a:cubicBezTo>
                  <a:cubicBezTo>
                    <a:pt x="134" y="501"/>
                    <a:pt x="134" y="534"/>
                    <a:pt x="134" y="567"/>
                  </a:cubicBezTo>
                  <a:lnTo>
                    <a:pt x="67" y="1668"/>
                  </a:lnTo>
                  <a:cubicBezTo>
                    <a:pt x="67" y="1701"/>
                    <a:pt x="67" y="1701"/>
                    <a:pt x="67" y="1735"/>
                  </a:cubicBezTo>
                  <a:lnTo>
                    <a:pt x="101" y="1735"/>
                  </a:lnTo>
                  <a:lnTo>
                    <a:pt x="301" y="1635"/>
                  </a:lnTo>
                  <a:cubicBezTo>
                    <a:pt x="334" y="1601"/>
                    <a:pt x="334" y="1601"/>
                    <a:pt x="368" y="1568"/>
                  </a:cubicBezTo>
                  <a:cubicBezTo>
                    <a:pt x="368" y="1568"/>
                    <a:pt x="368" y="1535"/>
                    <a:pt x="401" y="1535"/>
                  </a:cubicBezTo>
                  <a:cubicBezTo>
                    <a:pt x="401" y="1501"/>
                    <a:pt x="434" y="1468"/>
                    <a:pt x="468" y="1468"/>
                  </a:cubicBezTo>
                  <a:cubicBezTo>
                    <a:pt x="468" y="1435"/>
                    <a:pt x="501" y="1401"/>
                    <a:pt x="568" y="1368"/>
                  </a:cubicBezTo>
                  <a:cubicBezTo>
                    <a:pt x="584" y="1351"/>
                    <a:pt x="618" y="1343"/>
                    <a:pt x="651" y="1343"/>
                  </a:cubicBezTo>
                  <a:cubicBezTo>
                    <a:pt x="684" y="1343"/>
                    <a:pt x="718" y="1351"/>
                    <a:pt x="734" y="1368"/>
                  </a:cubicBezTo>
                  <a:cubicBezTo>
                    <a:pt x="801" y="1435"/>
                    <a:pt x="835" y="1501"/>
                    <a:pt x="801" y="1568"/>
                  </a:cubicBezTo>
                  <a:cubicBezTo>
                    <a:pt x="801" y="1668"/>
                    <a:pt x="801" y="1801"/>
                    <a:pt x="734" y="1902"/>
                  </a:cubicBezTo>
                  <a:cubicBezTo>
                    <a:pt x="701" y="1968"/>
                    <a:pt x="634" y="2035"/>
                    <a:pt x="568" y="2102"/>
                  </a:cubicBezTo>
                  <a:cubicBezTo>
                    <a:pt x="534" y="2102"/>
                    <a:pt x="501" y="2135"/>
                    <a:pt x="468" y="2135"/>
                  </a:cubicBezTo>
                  <a:lnTo>
                    <a:pt x="368" y="2135"/>
                  </a:lnTo>
                  <a:cubicBezTo>
                    <a:pt x="368" y="2135"/>
                    <a:pt x="334" y="2135"/>
                    <a:pt x="334" y="2102"/>
                  </a:cubicBezTo>
                  <a:cubicBezTo>
                    <a:pt x="301" y="2068"/>
                    <a:pt x="301" y="2035"/>
                    <a:pt x="267" y="2002"/>
                  </a:cubicBezTo>
                  <a:cubicBezTo>
                    <a:pt x="267" y="1968"/>
                    <a:pt x="267" y="1968"/>
                    <a:pt x="267" y="1968"/>
                  </a:cubicBezTo>
                  <a:lnTo>
                    <a:pt x="234" y="1968"/>
                  </a:lnTo>
                  <a:lnTo>
                    <a:pt x="67" y="2068"/>
                  </a:lnTo>
                  <a:cubicBezTo>
                    <a:pt x="34" y="2068"/>
                    <a:pt x="34" y="2102"/>
                    <a:pt x="1" y="2102"/>
                  </a:cubicBezTo>
                  <a:cubicBezTo>
                    <a:pt x="1" y="2135"/>
                    <a:pt x="1" y="2168"/>
                    <a:pt x="1" y="2202"/>
                  </a:cubicBezTo>
                  <a:cubicBezTo>
                    <a:pt x="1" y="2268"/>
                    <a:pt x="34" y="2335"/>
                    <a:pt x="67" y="2402"/>
                  </a:cubicBezTo>
                  <a:cubicBezTo>
                    <a:pt x="67" y="2469"/>
                    <a:pt x="101" y="2502"/>
                    <a:pt x="167" y="2535"/>
                  </a:cubicBezTo>
                  <a:cubicBezTo>
                    <a:pt x="201" y="2569"/>
                    <a:pt x="267" y="2602"/>
                    <a:pt x="334" y="2602"/>
                  </a:cubicBezTo>
                  <a:cubicBezTo>
                    <a:pt x="401" y="2569"/>
                    <a:pt x="501" y="2535"/>
                    <a:pt x="568" y="2502"/>
                  </a:cubicBezTo>
                  <a:cubicBezTo>
                    <a:pt x="634" y="2435"/>
                    <a:pt x="701" y="2402"/>
                    <a:pt x="768" y="2335"/>
                  </a:cubicBezTo>
                  <a:cubicBezTo>
                    <a:pt x="835" y="2268"/>
                    <a:pt x="901" y="2168"/>
                    <a:pt x="935" y="2102"/>
                  </a:cubicBezTo>
                  <a:cubicBezTo>
                    <a:pt x="1001" y="2002"/>
                    <a:pt x="1035" y="1902"/>
                    <a:pt x="1068" y="1768"/>
                  </a:cubicBezTo>
                  <a:cubicBezTo>
                    <a:pt x="1101" y="1668"/>
                    <a:pt x="1101" y="1535"/>
                    <a:pt x="1101" y="1401"/>
                  </a:cubicBezTo>
                  <a:cubicBezTo>
                    <a:pt x="1101" y="1301"/>
                    <a:pt x="1101" y="1201"/>
                    <a:pt x="1068" y="1101"/>
                  </a:cubicBezTo>
                  <a:cubicBezTo>
                    <a:pt x="1035" y="1034"/>
                    <a:pt x="1001" y="1001"/>
                    <a:pt x="968" y="934"/>
                  </a:cubicBezTo>
                  <a:cubicBezTo>
                    <a:pt x="901" y="901"/>
                    <a:pt x="835" y="901"/>
                    <a:pt x="801" y="901"/>
                  </a:cubicBezTo>
                  <a:cubicBezTo>
                    <a:pt x="701" y="901"/>
                    <a:pt x="634" y="934"/>
                    <a:pt x="568" y="968"/>
                  </a:cubicBezTo>
                  <a:lnTo>
                    <a:pt x="468" y="1034"/>
                  </a:lnTo>
                  <a:cubicBezTo>
                    <a:pt x="434" y="1068"/>
                    <a:pt x="401" y="1101"/>
                    <a:pt x="368" y="1134"/>
                  </a:cubicBezTo>
                  <a:lnTo>
                    <a:pt x="368" y="734"/>
                  </a:lnTo>
                  <a:lnTo>
                    <a:pt x="968" y="400"/>
                  </a:lnTo>
                  <a:cubicBezTo>
                    <a:pt x="968" y="367"/>
                    <a:pt x="968" y="367"/>
                    <a:pt x="1001" y="334"/>
                  </a:cubicBezTo>
                  <a:cubicBezTo>
                    <a:pt x="1001" y="334"/>
                    <a:pt x="1001" y="300"/>
                    <a:pt x="1001" y="267"/>
                  </a:cubicBezTo>
                  <a:lnTo>
                    <a:pt x="1001" y="34"/>
                  </a:lnTo>
                  <a:cubicBezTo>
                    <a:pt x="1001" y="34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2717100" y="1905975"/>
              <a:ext cx="14225" cy="25050"/>
            </a:xfrm>
            <a:custGeom>
              <a:rect b="b" l="l" r="r" t="t"/>
              <a:pathLst>
                <a:path extrusionOk="0" h="1002" w="569">
                  <a:moveTo>
                    <a:pt x="568" y="0"/>
                  </a:moveTo>
                  <a:lnTo>
                    <a:pt x="1" y="334"/>
                  </a:lnTo>
                  <a:lnTo>
                    <a:pt x="1" y="1001"/>
                  </a:lnTo>
                  <a:lnTo>
                    <a:pt x="568" y="66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2738800" y="1876775"/>
              <a:ext cx="14200" cy="41725"/>
            </a:xfrm>
            <a:custGeom>
              <a:rect b="b" l="l" r="r" t="t"/>
              <a:pathLst>
                <a:path extrusionOk="0" h="1669" w="568">
                  <a:moveTo>
                    <a:pt x="567" y="1"/>
                  </a:moveTo>
                  <a:lnTo>
                    <a:pt x="0" y="334"/>
                  </a:lnTo>
                  <a:lnTo>
                    <a:pt x="0" y="1669"/>
                  </a:lnTo>
                  <a:lnTo>
                    <a:pt x="567" y="133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2760475" y="1847600"/>
              <a:ext cx="14200" cy="58400"/>
            </a:xfrm>
            <a:custGeom>
              <a:rect b="b" l="l" r="r" t="t"/>
              <a:pathLst>
                <a:path extrusionOk="0" h="2336" w="568">
                  <a:moveTo>
                    <a:pt x="568" y="0"/>
                  </a:moveTo>
                  <a:lnTo>
                    <a:pt x="1" y="334"/>
                  </a:lnTo>
                  <a:lnTo>
                    <a:pt x="1" y="2335"/>
                  </a:lnTo>
                  <a:lnTo>
                    <a:pt x="568" y="200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2782150" y="1818400"/>
              <a:ext cx="14200" cy="75100"/>
            </a:xfrm>
            <a:custGeom>
              <a:rect b="b" l="l" r="r" t="t"/>
              <a:pathLst>
                <a:path extrusionOk="0" h="3004" w="568">
                  <a:moveTo>
                    <a:pt x="568" y="1"/>
                  </a:moveTo>
                  <a:lnTo>
                    <a:pt x="1" y="334"/>
                  </a:lnTo>
                  <a:lnTo>
                    <a:pt x="1" y="3003"/>
                  </a:lnTo>
                  <a:lnTo>
                    <a:pt x="568" y="2669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3730325" y="1251300"/>
              <a:ext cx="68425" cy="90750"/>
            </a:xfrm>
            <a:custGeom>
              <a:rect b="b" l="l" r="r" t="t"/>
              <a:pathLst>
                <a:path extrusionOk="0" h="3630" w="2737">
                  <a:moveTo>
                    <a:pt x="2515" y="210"/>
                  </a:moveTo>
                  <a:cubicBezTo>
                    <a:pt x="2528" y="210"/>
                    <a:pt x="2536" y="219"/>
                    <a:pt x="2536" y="236"/>
                  </a:cubicBezTo>
                  <a:lnTo>
                    <a:pt x="2569" y="236"/>
                  </a:lnTo>
                  <a:cubicBezTo>
                    <a:pt x="2603" y="302"/>
                    <a:pt x="2603" y="369"/>
                    <a:pt x="2603" y="436"/>
                  </a:cubicBezTo>
                  <a:lnTo>
                    <a:pt x="2603" y="1637"/>
                  </a:lnTo>
                  <a:cubicBezTo>
                    <a:pt x="2636" y="1837"/>
                    <a:pt x="2569" y="2003"/>
                    <a:pt x="2436" y="2137"/>
                  </a:cubicBezTo>
                  <a:lnTo>
                    <a:pt x="268" y="3404"/>
                  </a:lnTo>
                  <a:cubicBezTo>
                    <a:pt x="234" y="3404"/>
                    <a:pt x="201" y="3404"/>
                    <a:pt x="168" y="3371"/>
                  </a:cubicBezTo>
                  <a:cubicBezTo>
                    <a:pt x="134" y="3304"/>
                    <a:pt x="134" y="3238"/>
                    <a:pt x="134" y="3171"/>
                  </a:cubicBezTo>
                  <a:lnTo>
                    <a:pt x="134" y="1970"/>
                  </a:lnTo>
                  <a:cubicBezTo>
                    <a:pt x="134" y="1770"/>
                    <a:pt x="201" y="1603"/>
                    <a:pt x="334" y="1470"/>
                  </a:cubicBezTo>
                  <a:lnTo>
                    <a:pt x="2469" y="236"/>
                  </a:lnTo>
                  <a:cubicBezTo>
                    <a:pt x="2486" y="219"/>
                    <a:pt x="2503" y="210"/>
                    <a:pt x="2515" y="210"/>
                  </a:cubicBezTo>
                  <a:close/>
                  <a:moveTo>
                    <a:pt x="2507" y="1"/>
                  </a:moveTo>
                  <a:cubicBezTo>
                    <a:pt x="2483" y="1"/>
                    <a:pt x="2460" y="12"/>
                    <a:pt x="2436" y="35"/>
                  </a:cubicBezTo>
                  <a:lnTo>
                    <a:pt x="268" y="1270"/>
                  </a:lnTo>
                  <a:cubicBezTo>
                    <a:pt x="101" y="1436"/>
                    <a:pt x="1" y="1670"/>
                    <a:pt x="1" y="1937"/>
                  </a:cubicBezTo>
                  <a:lnTo>
                    <a:pt x="1" y="3138"/>
                  </a:lnTo>
                  <a:cubicBezTo>
                    <a:pt x="1" y="3271"/>
                    <a:pt x="34" y="3404"/>
                    <a:pt x="101" y="3538"/>
                  </a:cubicBezTo>
                  <a:cubicBezTo>
                    <a:pt x="134" y="3571"/>
                    <a:pt x="168" y="3571"/>
                    <a:pt x="201" y="3605"/>
                  </a:cubicBezTo>
                  <a:cubicBezTo>
                    <a:pt x="218" y="3621"/>
                    <a:pt x="234" y="3630"/>
                    <a:pt x="255" y="3630"/>
                  </a:cubicBezTo>
                  <a:cubicBezTo>
                    <a:pt x="276" y="3630"/>
                    <a:pt x="301" y="3621"/>
                    <a:pt x="334" y="3605"/>
                  </a:cubicBezTo>
                  <a:lnTo>
                    <a:pt x="2469" y="2337"/>
                  </a:lnTo>
                  <a:cubicBezTo>
                    <a:pt x="2669" y="2170"/>
                    <a:pt x="2736" y="1937"/>
                    <a:pt x="2736" y="1703"/>
                  </a:cubicBezTo>
                  <a:lnTo>
                    <a:pt x="2736" y="469"/>
                  </a:lnTo>
                  <a:cubicBezTo>
                    <a:pt x="2736" y="336"/>
                    <a:pt x="2703" y="202"/>
                    <a:pt x="2636" y="102"/>
                  </a:cubicBezTo>
                  <a:cubicBezTo>
                    <a:pt x="2593" y="37"/>
                    <a:pt x="2550" y="1"/>
                    <a:pt x="25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3738675" y="1287200"/>
              <a:ext cx="10025" cy="41225"/>
            </a:xfrm>
            <a:custGeom>
              <a:rect b="b" l="l" r="r" t="t"/>
              <a:pathLst>
                <a:path extrusionOk="0" h="1649" w="401">
                  <a:moveTo>
                    <a:pt x="401" y="0"/>
                  </a:moveTo>
                  <a:lnTo>
                    <a:pt x="134" y="167"/>
                  </a:lnTo>
                  <a:cubicBezTo>
                    <a:pt x="34" y="267"/>
                    <a:pt x="0" y="401"/>
                    <a:pt x="0" y="534"/>
                  </a:cubicBezTo>
                  <a:lnTo>
                    <a:pt x="0" y="1602"/>
                  </a:lnTo>
                  <a:cubicBezTo>
                    <a:pt x="0" y="1625"/>
                    <a:pt x="17" y="1649"/>
                    <a:pt x="39" y="1649"/>
                  </a:cubicBezTo>
                  <a:cubicBezTo>
                    <a:pt x="48" y="1649"/>
                    <a:pt x="57" y="1645"/>
                    <a:pt x="67" y="1635"/>
                  </a:cubicBezTo>
                  <a:lnTo>
                    <a:pt x="401" y="143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3752850" y="1279700"/>
              <a:ext cx="10025" cy="41725"/>
            </a:xfrm>
            <a:custGeom>
              <a:rect b="b" l="l" r="r" t="t"/>
              <a:pathLst>
                <a:path extrusionOk="0" h="1669" w="401">
                  <a:moveTo>
                    <a:pt x="401" y="0"/>
                  </a:moveTo>
                  <a:lnTo>
                    <a:pt x="1" y="234"/>
                  </a:lnTo>
                  <a:lnTo>
                    <a:pt x="1" y="1668"/>
                  </a:lnTo>
                  <a:lnTo>
                    <a:pt x="401" y="143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3767025" y="1271350"/>
              <a:ext cx="10025" cy="41725"/>
            </a:xfrm>
            <a:custGeom>
              <a:rect b="b" l="l" r="r" t="t"/>
              <a:pathLst>
                <a:path extrusionOk="0" h="1669" w="401">
                  <a:moveTo>
                    <a:pt x="401" y="1"/>
                  </a:moveTo>
                  <a:lnTo>
                    <a:pt x="1" y="234"/>
                  </a:lnTo>
                  <a:lnTo>
                    <a:pt x="1" y="1668"/>
                  </a:lnTo>
                  <a:lnTo>
                    <a:pt x="401" y="1435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3781200" y="1264325"/>
              <a:ext cx="10025" cy="40400"/>
            </a:xfrm>
            <a:custGeom>
              <a:rect b="b" l="l" r="r" t="t"/>
              <a:pathLst>
                <a:path extrusionOk="0" h="1616" w="401">
                  <a:moveTo>
                    <a:pt x="336" y="1"/>
                  </a:moveTo>
                  <a:cubicBezTo>
                    <a:pt x="323" y="1"/>
                    <a:pt x="311" y="5"/>
                    <a:pt x="301" y="15"/>
                  </a:cubicBezTo>
                  <a:lnTo>
                    <a:pt x="1" y="182"/>
                  </a:lnTo>
                  <a:lnTo>
                    <a:pt x="1" y="1616"/>
                  </a:lnTo>
                  <a:lnTo>
                    <a:pt x="134" y="1549"/>
                  </a:lnTo>
                  <a:cubicBezTo>
                    <a:pt x="301" y="1449"/>
                    <a:pt x="401" y="1282"/>
                    <a:pt x="401" y="1082"/>
                  </a:cubicBezTo>
                  <a:lnTo>
                    <a:pt x="401" y="48"/>
                  </a:lnTo>
                  <a:cubicBezTo>
                    <a:pt x="401" y="24"/>
                    <a:pt x="368" y="1"/>
                    <a:pt x="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3797875" y="1262075"/>
              <a:ext cx="5875" cy="30150"/>
            </a:xfrm>
            <a:custGeom>
              <a:rect b="b" l="l" r="r" t="t"/>
              <a:pathLst>
                <a:path extrusionOk="0" h="1206" w="235">
                  <a:moveTo>
                    <a:pt x="118" y="0"/>
                  </a:moveTo>
                  <a:cubicBezTo>
                    <a:pt x="112" y="0"/>
                    <a:pt x="107" y="2"/>
                    <a:pt x="101" y="5"/>
                  </a:cubicBezTo>
                  <a:lnTo>
                    <a:pt x="1" y="71"/>
                  </a:lnTo>
                  <a:lnTo>
                    <a:pt x="1" y="1206"/>
                  </a:lnTo>
                  <a:lnTo>
                    <a:pt x="101" y="1139"/>
                  </a:lnTo>
                  <a:cubicBezTo>
                    <a:pt x="201" y="972"/>
                    <a:pt x="234" y="805"/>
                    <a:pt x="234" y="605"/>
                  </a:cubicBezTo>
                  <a:lnTo>
                    <a:pt x="234" y="405"/>
                  </a:lnTo>
                  <a:cubicBezTo>
                    <a:pt x="234" y="161"/>
                    <a:pt x="178" y="0"/>
                    <a:pt x="1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3648600" y="1307200"/>
              <a:ext cx="52575" cy="68425"/>
            </a:xfrm>
            <a:custGeom>
              <a:rect b="b" l="l" r="r" t="t"/>
              <a:pathLst>
                <a:path extrusionOk="0" h="2737" w="2103">
                  <a:moveTo>
                    <a:pt x="2102" y="1"/>
                  </a:moveTo>
                  <a:lnTo>
                    <a:pt x="1" y="1869"/>
                  </a:lnTo>
                  <a:lnTo>
                    <a:pt x="1168" y="1602"/>
                  </a:lnTo>
                  <a:lnTo>
                    <a:pt x="1469" y="2736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4118950" y="452750"/>
              <a:ext cx="1222550" cy="1128650"/>
            </a:xfrm>
            <a:custGeom>
              <a:rect b="b" l="l" r="r" t="t"/>
              <a:pathLst>
                <a:path extrusionOk="0" h="45146" w="48902">
                  <a:moveTo>
                    <a:pt x="46294" y="0"/>
                  </a:moveTo>
                  <a:cubicBezTo>
                    <a:pt x="45943" y="0"/>
                    <a:pt x="45591" y="83"/>
                    <a:pt x="45266" y="255"/>
                  </a:cubicBezTo>
                  <a:lnTo>
                    <a:pt x="968" y="25773"/>
                  </a:lnTo>
                  <a:cubicBezTo>
                    <a:pt x="401" y="26173"/>
                    <a:pt x="34" y="26807"/>
                    <a:pt x="0" y="27508"/>
                  </a:cubicBezTo>
                  <a:lnTo>
                    <a:pt x="0" y="42852"/>
                  </a:lnTo>
                  <a:cubicBezTo>
                    <a:pt x="34" y="43552"/>
                    <a:pt x="401" y="44186"/>
                    <a:pt x="1001" y="44553"/>
                  </a:cubicBezTo>
                  <a:lnTo>
                    <a:pt x="1601" y="44920"/>
                  </a:lnTo>
                  <a:cubicBezTo>
                    <a:pt x="1918" y="45070"/>
                    <a:pt x="2260" y="45145"/>
                    <a:pt x="2602" y="45145"/>
                  </a:cubicBezTo>
                  <a:cubicBezTo>
                    <a:pt x="2944" y="45145"/>
                    <a:pt x="3286" y="45070"/>
                    <a:pt x="3603" y="44920"/>
                  </a:cubicBezTo>
                  <a:lnTo>
                    <a:pt x="47901" y="19368"/>
                  </a:lnTo>
                  <a:cubicBezTo>
                    <a:pt x="48468" y="18968"/>
                    <a:pt x="48835" y="18334"/>
                    <a:pt x="48902" y="17634"/>
                  </a:cubicBezTo>
                  <a:lnTo>
                    <a:pt x="48902" y="2323"/>
                  </a:lnTo>
                  <a:cubicBezTo>
                    <a:pt x="48835" y="1622"/>
                    <a:pt x="48468" y="989"/>
                    <a:pt x="47901" y="588"/>
                  </a:cubicBezTo>
                  <a:lnTo>
                    <a:pt x="47267" y="221"/>
                  </a:lnTo>
                  <a:cubicBezTo>
                    <a:pt x="46959" y="75"/>
                    <a:pt x="46627" y="0"/>
                    <a:pt x="462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005525" y="1255500"/>
              <a:ext cx="188500" cy="173500"/>
            </a:xfrm>
            <a:custGeom>
              <a:rect b="b" l="l" r="r" t="t"/>
              <a:pathLst>
                <a:path extrusionOk="0" h="6940" w="7540">
                  <a:moveTo>
                    <a:pt x="4537" y="1"/>
                  </a:moveTo>
                  <a:lnTo>
                    <a:pt x="168" y="4771"/>
                  </a:lnTo>
                  <a:cubicBezTo>
                    <a:pt x="1" y="4938"/>
                    <a:pt x="67" y="5238"/>
                    <a:pt x="268" y="5338"/>
                  </a:cubicBezTo>
                  <a:lnTo>
                    <a:pt x="2936" y="6872"/>
                  </a:lnTo>
                  <a:cubicBezTo>
                    <a:pt x="3003" y="6939"/>
                    <a:pt x="3103" y="6939"/>
                    <a:pt x="3170" y="6939"/>
                  </a:cubicBezTo>
                  <a:lnTo>
                    <a:pt x="7539" y="6639"/>
                  </a:lnTo>
                  <a:lnTo>
                    <a:pt x="7539" y="1735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4071400" y="497600"/>
              <a:ext cx="1270100" cy="1077400"/>
            </a:xfrm>
            <a:custGeom>
              <a:rect b="b" l="l" r="r" t="t"/>
              <a:pathLst>
                <a:path extrusionOk="0" h="43096" w="50804">
                  <a:moveTo>
                    <a:pt x="49867" y="0"/>
                  </a:moveTo>
                  <a:cubicBezTo>
                    <a:pt x="49714" y="0"/>
                    <a:pt x="49556" y="40"/>
                    <a:pt x="49403" y="129"/>
                  </a:cubicBezTo>
                  <a:lnTo>
                    <a:pt x="5872" y="25280"/>
                  </a:lnTo>
                  <a:cubicBezTo>
                    <a:pt x="5038" y="25747"/>
                    <a:pt x="4504" y="26681"/>
                    <a:pt x="4504" y="27648"/>
                  </a:cubicBezTo>
                  <a:lnTo>
                    <a:pt x="4504" y="31918"/>
                  </a:lnTo>
                  <a:lnTo>
                    <a:pt x="234" y="36588"/>
                  </a:lnTo>
                  <a:cubicBezTo>
                    <a:pt x="1" y="36855"/>
                    <a:pt x="201" y="37255"/>
                    <a:pt x="535" y="37255"/>
                  </a:cubicBezTo>
                  <a:lnTo>
                    <a:pt x="4504" y="36988"/>
                  </a:lnTo>
                  <a:lnTo>
                    <a:pt x="4504" y="42092"/>
                  </a:lnTo>
                  <a:cubicBezTo>
                    <a:pt x="4504" y="42726"/>
                    <a:pt x="4819" y="43096"/>
                    <a:pt x="5261" y="43096"/>
                  </a:cubicBezTo>
                  <a:cubicBezTo>
                    <a:pt x="5447" y="43096"/>
                    <a:pt x="5655" y="43031"/>
                    <a:pt x="5872" y="42892"/>
                  </a:cubicBezTo>
                  <a:lnTo>
                    <a:pt x="49403" y="17774"/>
                  </a:lnTo>
                  <a:cubicBezTo>
                    <a:pt x="50170" y="17341"/>
                    <a:pt x="50804" y="16774"/>
                    <a:pt x="50804" y="15906"/>
                  </a:cubicBezTo>
                  <a:lnTo>
                    <a:pt x="50804" y="929"/>
                  </a:lnTo>
                  <a:cubicBezTo>
                    <a:pt x="50779" y="397"/>
                    <a:pt x="50350" y="0"/>
                    <a:pt x="498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4071400" y="497475"/>
              <a:ext cx="1270100" cy="1077450"/>
            </a:xfrm>
            <a:custGeom>
              <a:rect b="b" l="l" r="r" t="t"/>
              <a:pathLst>
                <a:path extrusionOk="0" h="43098" w="50804">
                  <a:moveTo>
                    <a:pt x="49870" y="400"/>
                  </a:moveTo>
                  <a:cubicBezTo>
                    <a:pt x="50170" y="400"/>
                    <a:pt x="50404" y="634"/>
                    <a:pt x="50404" y="934"/>
                  </a:cubicBezTo>
                  <a:lnTo>
                    <a:pt x="50404" y="15911"/>
                  </a:lnTo>
                  <a:cubicBezTo>
                    <a:pt x="50404" y="16479"/>
                    <a:pt x="50037" y="16979"/>
                    <a:pt x="49236" y="17446"/>
                  </a:cubicBezTo>
                  <a:lnTo>
                    <a:pt x="5705" y="42597"/>
                  </a:lnTo>
                  <a:cubicBezTo>
                    <a:pt x="5572" y="42664"/>
                    <a:pt x="5438" y="42697"/>
                    <a:pt x="5271" y="42731"/>
                  </a:cubicBezTo>
                  <a:cubicBezTo>
                    <a:pt x="4938" y="42731"/>
                    <a:pt x="4904" y="42297"/>
                    <a:pt x="4904" y="42130"/>
                  </a:cubicBezTo>
                  <a:lnTo>
                    <a:pt x="4904" y="36560"/>
                  </a:lnTo>
                  <a:lnTo>
                    <a:pt x="4471" y="36593"/>
                  </a:lnTo>
                  <a:lnTo>
                    <a:pt x="501" y="36860"/>
                  </a:lnTo>
                  <a:lnTo>
                    <a:pt x="501" y="36860"/>
                  </a:lnTo>
                  <a:lnTo>
                    <a:pt x="4771" y="32190"/>
                  </a:lnTo>
                  <a:lnTo>
                    <a:pt x="4871" y="32090"/>
                  </a:lnTo>
                  <a:lnTo>
                    <a:pt x="4871" y="27653"/>
                  </a:lnTo>
                  <a:cubicBezTo>
                    <a:pt x="4904" y="26819"/>
                    <a:pt x="5338" y="26019"/>
                    <a:pt x="6105" y="25618"/>
                  </a:cubicBezTo>
                  <a:lnTo>
                    <a:pt x="49603" y="467"/>
                  </a:lnTo>
                  <a:cubicBezTo>
                    <a:pt x="49670" y="434"/>
                    <a:pt x="49770" y="400"/>
                    <a:pt x="49870" y="400"/>
                  </a:cubicBezTo>
                  <a:close/>
                  <a:moveTo>
                    <a:pt x="49870" y="0"/>
                  </a:moveTo>
                  <a:cubicBezTo>
                    <a:pt x="49703" y="0"/>
                    <a:pt x="49536" y="67"/>
                    <a:pt x="49403" y="134"/>
                  </a:cubicBezTo>
                  <a:lnTo>
                    <a:pt x="5872" y="25285"/>
                  </a:lnTo>
                  <a:cubicBezTo>
                    <a:pt x="5038" y="25752"/>
                    <a:pt x="4504" y="26686"/>
                    <a:pt x="4504" y="27653"/>
                  </a:cubicBezTo>
                  <a:lnTo>
                    <a:pt x="4504" y="31923"/>
                  </a:lnTo>
                  <a:lnTo>
                    <a:pt x="234" y="36593"/>
                  </a:lnTo>
                  <a:cubicBezTo>
                    <a:pt x="1" y="36860"/>
                    <a:pt x="168" y="37227"/>
                    <a:pt x="501" y="37260"/>
                  </a:cubicBezTo>
                  <a:lnTo>
                    <a:pt x="535" y="37260"/>
                  </a:lnTo>
                  <a:lnTo>
                    <a:pt x="4504" y="36993"/>
                  </a:lnTo>
                  <a:lnTo>
                    <a:pt x="4504" y="42097"/>
                  </a:lnTo>
                  <a:cubicBezTo>
                    <a:pt x="4504" y="42731"/>
                    <a:pt x="4804" y="43098"/>
                    <a:pt x="5271" y="43098"/>
                  </a:cubicBezTo>
                  <a:cubicBezTo>
                    <a:pt x="5505" y="43098"/>
                    <a:pt x="5705" y="43031"/>
                    <a:pt x="5872" y="42897"/>
                  </a:cubicBezTo>
                  <a:lnTo>
                    <a:pt x="49403" y="17779"/>
                  </a:lnTo>
                  <a:cubicBezTo>
                    <a:pt x="50170" y="17346"/>
                    <a:pt x="50804" y="16779"/>
                    <a:pt x="50804" y="15911"/>
                  </a:cubicBezTo>
                  <a:lnTo>
                    <a:pt x="50804" y="934"/>
                  </a:lnTo>
                  <a:cubicBezTo>
                    <a:pt x="50804" y="434"/>
                    <a:pt x="50370" y="0"/>
                    <a:pt x="4987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4125625" y="452850"/>
              <a:ext cx="1215875" cy="702600"/>
            </a:xfrm>
            <a:custGeom>
              <a:rect b="b" l="l" r="r" t="t"/>
              <a:pathLst>
                <a:path extrusionOk="0" h="28104" w="48635">
                  <a:moveTo>
                    <a:pt x="46000" y="0"/>
                  </a:moveTo>
                  <a:cubicBezTo>
                    <a:pt x="45658" y="0"/>
                    <a:pt x="45316" y="84"/>
                    <a:pt x="44999" y="251"/>
                  </a:cubicBezTo>
                  <a:lnTo>
                    <a:pt x="734" y="25769"/>
                  </a:lnTo>
                  <a:cubicBezTo>
                    <a:pt x="434" y="25969"/>
                    <a:pt x="167" y="26236"/>
                    <a:pt x="0" y="26536"/>
                  </a:cubicBezTo>
                  <a:lnTo>
                    <a:pt x="2702" y="28104"/>
                  </a:lnTo>
                  <a:lnTo>
                    <a:pt x="2702" y="28071"/>
                  </a:lnTo>
                  <a:cubicBezTo>
                    <a:pt x="2936" y="27637"/>
                    <a:pt x="3303" y="27303"/>
                    <a:pt x="3703" y="27070"/>
                  </a:cubicBezTo>
                  <a:lnTo>
                    <a:pt x="47234" y="1919"/>
                  </a:lnTo>
                  <a:cubicBezTo>
                    <a:pt x="47387" y="1830"/>
                    <a:pt x="47545" y="1790"/>
                    <a:pt x="47698" y="1790"/>
                  </a:cubicBezTo>
                  <a:cubicBezTo>
                    <a:pt x="48181" y="1790"/>
                    <a:pt x="48610" y="2187"/>
                    <a:pt x="48635" y="2719"/>
                  </a:cubicBezTo>
                  <a:lnTo>
                    <a:pt x="48635" y="2319"/>
                  </a:lnTo>
                  <a:cubicBezTo>
                    <a:pt x="48568" y="1618"/>
                    <a:pt x="48201" y="985"/>
                    <a:pt x="47634" y="584"/>
                  </a:cubicBezTo>
                  <a:lnTo>
                    <a:pt x="47000" y="251"/>
                  </a:lnTo>
                  <a:cubicBezTo>
                    <a:pt x="46684" y="84"/>
                    <a:pt x="46342" y="0"/>
                    <a:pt x="4600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4293225" y="1110300"/>
              <a:ext cx="181825" cy="247800"/>
            </a:xfrm>
            <a:custGeom>
              <a:rect b="b" l="l" r="r" t="t"/>
              <a:pathLst>
                <a:path extrusionOk="0" h="9912" w="7273">
                  <a:moveTo>
                    <a:pt x="6706" y="305"/>
                  </a:moveTo>
                  <a:cubicBezTo>
                    <a:pt x="6739" y="305"/>
                    <a:pt x="6772" y="305"/>
                    <a:pt x="6772" y="338"/>
                  </a:cubicBezTo>
                  <a:cubicBezTo>
                    <a:pt x="6906" y="438"/>
                    <a:pt x="6939" y="572"/>
                    <a:pt x="6939" y="705"/>
                  </a:cubicBezTo>
                  <a:lnTo>
                    <a:pt x="6939" y="5208"/>
                  </a:lnTo>
                  <a:cubicBezTo>
                    <a:pt x="6939" y="5642"/>
                    <a:pt x="6706" y="6042"/>
                    <a:pt x="6372" y="6309"/>
                  </a:cubicBezTo>
                  <a:lnTo>
                    <a:pt x="5939" y="6543"/>
                  </a:lnTo>
                  <a:cubicBezTo>
                    <a:pt x="5905" y="6576"/>
                    <a:pt x="5872" y="6643"/>
                    <a:pt x="5872" y="6676"/>
                  </a:cubicBezTo>
                  <a:lnTo>
                    <a:pt x="5872" y="7944"/>
                  </a:lnTo>
                  <a:cubicBezTo>
                    <a:pt x="5872" y="8044"/>
                    <a:pt x="5838" y="8144"/>
                    <a:pt x="5738" y="8211"/>
                  </a:cubicBezTo>
                  <a:lnTo>
                    <a:pt x="4371" y="7543"/>
                  </a:lnTo>
                  <a:cubicBezTo>
                    <a:pt x="4337" y="7527"/>
                    <a:pt x="4312" y="7518"/>
                    <a:pt x="4292" y="7518"/>
                  </a:cubicBezTo>
                  <a:cubicBezTo>
                    <a:pt x="4271" y="7518"/>
                    <a:pt x="4254" y="7527"/>
                    <a:pt x="4237" y="7543"/>
                  </a:cubicBezTo>
                  <a:lnTo>
                    <a:pt x="735" y="9545"/>
                  </a:lnTo>
                  <a:cubicBezTo>
                    <a:pt x="696" y="9584"/>
                    <a:pt x="645" y="9600"/>
                    <a:pt x="590" y="9600"/>
                  </a:cubicBezTo>
                  <a:cubicBezTo>
                    <a:pt x="551" y="9600"/>
                    <a:pt x="509" y="9592"/>
                    <a:pt x="468" y="9578"/>
                  </a:cubicBezTo>
                  <a:cubicBezTo>
                    <a:pt x="368" y="9478"/>
                    <a:pt x="301" y="9345"/>
                    <a:pt x="335" y="9178"/>
                  </a:cubicBezTo>
                  <a:lnTo>
                    <a:pt x="335" y="4741"/>
                  </a:lnTo>
                  <a:cubicBezTo>
                    <a:pt x="335" y="4308"/>
                    <a:pt x="535" y="3874"/>
                    <a:pt x="902" y="3641"/>
                  </a:cubicBezTo>
                  <a:lnTo>
                    <a:pt x="6539" y="372"/>
                  </a:lnTo>
                  <a:cubicBezTo>
                    <a:pt x="6572" y="338"/>
                    <a:pt x="6639" y="305"/>
                    <a:pt x="6706" y="305"/>
                  </a:cubicBezTo>
                  <a:close/>
                  <a:moveTo>
                    <a:pt x="6697" y="0"/>
                  </a:moveTo>
                  <a:cubicBezTo>
                    <a:pt x="6594" y="0"/>
                    <a:pt x="6495" y="33"/>
                    <a:pt x="6406" y="105"/>
                  </a:cubicBezTo>
                  <a:lnTo>
                    <a:pt x="735" y="3374"/>
                  </a:lnTo>
                  <a:cubicBezTo>
                    <a:pt x="301" y="3674"/>
                    <a:pt x="1" y="4174"/>
                    <a:pt x="1" y="4741"/>
                  </a:cubicBezTo>
                  <a:lnTo>
                    <a:pt x="1" y="9178"/>
                  </a:lnTo>
                  <a:cubicBezTo>
                    <a:pt x="1" y="9445"/>
                    <a:pt x="101" y="9678"/>
                    <a:pt x="301" y="9845"/>
                  </a:cubicBezTo>
                  <a:cubicBezTo>
                    <a:pt x="368" y="9878"/>
                    <a:pt x="468" y="9912"/>
                    <a:pt x="568" y="9912"/>
                  </a:cubicBezTo>
                  <a:cubicBezTo>
                    <a:pt x="668" y="9912"/>
                    <a:pt x="802" y="9878"/>
                    <a:pt x="902" y="9812"/>
                  </a:cubicBezTo>
                  <a:lnTo>
                    <a:pt x="4304" y="7844"/>
                  </a:lnTo>
                  <a:lnTo>
                    <a:pt x="5638" y="8477"/>
                  </a:lnTo>
                  <a:cubicBezTo>
                    <a:pt x="5680" y="8491"/>
                    <a:pt x="5721" y="8499"/>
                    <a:pt x="5760" y="8499"/>
                  </a:cubicBezTo>
                  <a:cubicBezTo>
                    <a:pt x="5816" y="8499"/>
                    <a:pt x="5866" y="8483"/>
                    <a:pt x="5905" y="8444"/>
                  </a:cubicBezTo>
                  <a:cubicBezTo>
                    <a:pt x="6072" y="8344"/>
                    <a:pt x="6205" y="8144"/>
                    <a:pt x="6205" y="7944"/>
                  </a:cubicBezTo>
                  <a:lnTo>
                    <a:pt x="6205" y="6743"/>
                  </a:lnTo>
                  <a:lnTo>
                    <a:pt x="6539" y="6543"/>
                  </a:lnTo>
                  <a:cubicBezTo>
                    <a:pt x="6973" y="6242"/>
                    <a:pt x="7273" y="5742"/>
                    <a:pt x="7273" y="5175"/>
                  </a:cubicBezTo>
                  <a:lnTo>
                    <a:pt x="7273" y="705"/>
                  </a:lnTo>
                  <a:cubicBezTo>
                    <a:pt x="7273" y="472"/>
                    <a:pt x="7173" y="205"/>
                    <a:pt x="6973" y="71"/>
                  </a:cubicBezTo>
                  <a:cubicBezTo>
                    <a:pt x="6880" y="25"/>
                    <a:pt x="6787" y="0"/>
                    <a:pt x="66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4268225" y="1297975"/>
              <a:ext cx="108425" cy="131025"/>
            </a:xfrm>
            <a:custGeom>
              <a:rect b="b" l="l" r="r" t="t"/>
              <a:pathLst>
                <a:path extrusionOk="0" h="5241" w="4337">
                  <a:moveTo>
                    <a:pt x="1187" y="0"/>
                  </a:moveTo>
                  <a:cubicBezTo>
                    <a:pt x="1157" y="0"/>
                    <a:pt x="1127" y="11"/>
                    <a:pt x="1101" y="36"/>
                  </a:cubicBezTo>
                  <a:lnTo>
                    <a:pt x="501" y="370"/>
                  </a:lnTo>
                  <a:cubicBezTo>
                    <a:pt x="200" y="570"/>
                    <a:pt x="34" y="904"/>
                    <a:pt x="34" y="1271"/>
                  </a:cubicBezTo>
                  <a:lnTo>
                    <a:pt x="34" y="4006"/>
                  </a:lnTo>
                  <a:cubicBezTo>
                    <a:pt x="0" y="4206"/>
                    <a:pt x="100" y="4373"/>
                    <a:pt x="234" y="4473"/>
                  </a:cubicBezTo>
                  <a:cubicBezTo>
                    <a:pt x="300" y="4506"/>
                    <a:pt x="376" y="4523"/>
                    <a:pt x="451" y="4523"/>
                  </a:cubicBezTo>
                  <a:cubicBezTo>
                    <a:pt x="526" y="4523"/>
                    <a:pt x="601" y="4506"/>
                    <a:pt x="667" y="4473"/>
                  </a:cubicBezTo>
                  <a:lnTo>
                    <a:pt x="701" y="4440"/>
                  </a:lnTo>
                  <a:lnTo>
                    <a:pt x="701" y="4973"/>
                  </a:lnTo>
                  <a:cubicBezTo>
                    <a:pt x="667" y="5073"/>
                    <a:pt x="734" y="5173"/>
                    <a:pt x="868" y="5240"/>
                  </a:cubicBezTo>
                  <a:lnTo>
                    <a:pt x="934" y="5240"/>
                  </a:lnTo>
                  <a:cubicBezTo>
                    <a:pt x="1034" y="5207"/>
                    <a:pt x="1134" y="5173"/>
                    <a:pt x="1168" y="5073"/>
                  </a:cubicBezTo>
                  <a:lnTo>
                    <a:pt x="2002" y="3706"/>
                  </a:lnTo>
                  <a:lnTo>
                    <a:pt x="3870" y="2605"/>
                  </a:lnTo>
                  <a:cubicBezTo>
                    <a:pt x="4170" y="2405"/>
                    <a:pt x="4337" y="2071"/>
                    <a:pt x="4337" y="1738"/>
                  </a:cubicBezTo>
                  <a:lnTo>
                    <a:pt x="4337" y="837"/>
                  </a:lnTo>
                  <a:cubicBezTo>
                    <a:pt x="4337" y="737"/>
                    <a:pt x="4270" y="670"/>
                    <a:pt x="4203" y="670"/>
                  </a:cubicBezTo>
                  <a:cubicBezTo>
                    <a:pt x="4103" y="670"/>
                    <a:pt x="4036" y="737"/>
                    <a:pt x="4036" y="837"/>
                  </a:cubicBezTo>
                  <a:lnTo>
                    <a:pt x="4036" y="1738"/>
                  </a:lnTo>
                  <a:cubicBezTo>
                    <a:pt x="4036" y="1971"/>
                    <a:pt x="3903" y="2205"/>
                    <a:pt x="3703" y="2371"/>
                  </a:cubicBezTo>
                  <a:lnTo>
                    <a:pt x="1835" y="3439"/>
                  </a:lnTo>
                  <a:cubicBezTo>
                    <a:pt x="1802" y="3472"/>
                    <a:pt x="1802" y="3472"/>
                    <a:pt x="1768" y="3506"/>
                  </a:cubicBezTo>
                  <a:lnTo>
                    <a:pt x="1001" y="4806"/>
                  </a:lnTo>
                  <a:lnTo>
                    <a:pt x="1001" y="4206"/>
                  </a:lnTo>
                  <a:cubicBezTo>
                    <a:pt x="977" y="4108"/>
                    <a:pt x="916" y="4046"/>
                    <a:pt x="847" y="4046"/>
                  </a:cubicBezTo>
                  <a:cubicBezTo>
                    <a:pt x="821" y="4046"/>
                    <a:pt x="794" y="4055"/>
                    <a:pt x="767" y="4073"/>
                  </a:cubicBezTo>
                  <a:lnTo>
                    <a:pt x="501" y="4206"/>
                  </a:lnTo>
                  <a:cubicBezTo>
                    <a:pt x="478" y="4206"/>
                    <a:pt x="441" y="4221"/>
                    <a:pt x="419" y="4221"/>
                  </a:cubicBezTo>
                  <a:cubicBezTo>
                    <a:pt x="408" y="4221"/>
                    <a:pt x="401" y="4217"/>
                    <a:pt x="401" y="4206"/>
                  </a:cubicBezTo>
                  <a:cubicBezTo>
                    <a:pt x="367" y="4206"/>
                    <a:pt x="334" y="4139"/>
                    <a:pt x="334" y="4039"/>
                  </a:cubicBezTo>
                  <a:lnTo>
                    <a:pt x="334" y="1271"/>
                  </a:lnTo>
                  <a:cubicBezTo>
                    <a:pt x="334" y="1004"/>
                    <a:pt x="434" y="770"/>
                    <a:pt x="634" y="637"/>
                  </a:cubicBezTo>
                  <a:lnTo>
                    <a:pt x="1234" y="303"/>
                  </a:lnTo>
                  <a:cubicBezTo>
                    <a:pt x="1335" y="237"/>
                    <a:pt x="1335" y="136"/>
                    <a:pt x="1301" y="70"/>
                  </a:cubicBezTo>
                  <a:cubicBezTo>
                    <a:pt x="1281" y="28"/>
                    <a:pt x="1234" y="0"/>
                    <a:pt x="11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319925" y="1167775"/>
              <a:ext cx="128450" cy="84225"/>
            </a:xfrm>
            <a:custGeom>
              <a:rect b="b" l="l" r="r" t="t"/>
              <a:pathLst>
                <a:path extrusionOk="0" h="3369" w="5138">
                  <a:moveTo>
                    <a:pt x="5005" y="1"/>
                  </a:moveTo>
                  <a:cubicBezTo>
                    <a:pt x="4975" y="1"/>
                    <a:pt x="4941" y="13"/>
                    <a:pt x="4904" y="41"/>
                  </a:cubicBezTo>
                  <a:lnTo>
                    <a:pt x="234" y="2709"/>
                  </a:lnTo>
                  <a:cubicBezTo>
                    <a:pt x="100" y="2809"/>
                    <a:pt x="0" y="2976"/>
                    <a:pt x="0" y="3176"/>
                  </a:cubicBezTo>
                  <a:cubicBezTo>
                    <a:pt x="0" y="3300"/>
                    <a:pt x="55" y="3369"/>
                    <a:pt x="138" y="3369"/>
                  </a:cubicBezTo>
                  <a:cubicBezTo>
                    <a:pt x="167" y="3369"/>
                    <a:pt x="199" y="3360"/>
                    <a:pt x="234" y="3343"/>
                  </a:cubicBezTo>
                  <a:lnTo>
                    <a:pt x="4904" y="674"/>
                  </a:lnTo>
                  <a:cubicBezTo>
                    <a:pt x="5037" y="574"/>
                    <a:pt x="5137" y="374"/>
                    <a:pt x="5137" y="207"/>
                  </a:cubicBezTo>
                  <a:cubicBezTo>
                    <a:pt x="5137" y="87"/>
                    <a:pt x="5085" y="1"/>
                    <a:pt x="50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319925" y="1217350"/>
              <a:ext cx="128450" cy="84700"/>
            </a:xfrm>
            <a:custGeom>
              <a:rect b="b" l="l" r="r" t="t"/>
              <a:pathLst>
                <a:path extrusionOk="0" h="3388" w="5138">
                  <a:moveTo>
                    <a:pt x="4997" y="1"/>
                  </a:moveTo>
                  <a:cubicBezTo>
                    <a:pt x="4969" y="1"/>
                    <a:pt x="4937" y="9"/>
                    <a:pt x="4904" y="26"/>
                  </a:cubicBezTo>
                  <a:lnTo>
                    <a:pt x="234" y="2728"/>
                  </a:lnTo>
                  <a:cubicBezTo>
                    <a:pt x="100" y="2828"/>
                    <a:pt x="0" y="2995"/>
                    <a:pt x="0" y="3195"/>
                  </a:cubicBezTo>
                  <a:cubicBezTo>
                    <a:pt x="0" y="3318"/>
                    <a:pt x="55" y="3387"/>
                    <a:pt x="138" y="3387"/>
                  </a:cubicBezTo>
                  <a:cubicBezTo>
                    <a:pt x="167" y="3387"/>
                    <a:pt x="199" y="3379"/>
                    <a:pt x="234" y="3361"/>
                  </a:cubicBezTo>
                  <a:lnTo>
                    <a:pt x="4904" y="693"/>
                  </a:lnTo>
                  <a:cubicBezTo>
                    <a:pt x="5071" y="559"/>
                    <a:pt x="5137" y="393"/>
                    <a:pt x="5137" y="226"/>
                  </a:cubicBezTo>
                  <a:cubicBezTo>
                    <a:pt x="5137" y="76"/>
                    <a:pt x="5081" y="1"/>
                    <a:pt x="49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4443350" y="1064800"/>
              <a:ext cx="55050" cy="79550"/>
            </a:xfrm>
            <a:custGeom>
              <a:rect b="b" l="l" r="r" t="t"/>
              <a:pathLst>
                <a:path extrusionOk="0" h="3182" w="2202">
                  <a:moveTo>
                    <a:pt x="1526" y="0"/>
                  </a:moveTo>
                  <a:cubicBezTo>
                    <a:pt x="1395" y="0"/>
                    <a:pt x="1251" y="40"/>
                    <a:pt x="1101" y="123"/>
                  </a:cubicBezTo>
                  <a:cubicBezTo>
                    <a:pt x="434" y="624"/>
                    <a:pt x="0" y="1391"/>
                    <a:pt x="0" y="2225"/>
                  </a:cubicBezTo>
                  <a:cubicBezTo>
                    <a:pt x="0" y="2825"/>
                    <a:pt x="282" y="3182"/>
                    <a:pt x="676" y="3182"/>
                  </a:cubicBezTo>
                  <a:cubicBezTo>
                    <a:pt x="807" y="3182"/>
                    <a:pt x="951" y="3142"/>
                    <a:pt x="1101" y="3059"/>
                  </a:cubicBezTo>
                  <a:cubicBezTo>
                    <a:pt x="1768" y="2559"/>
                    <a:pt x="2168" y="1791"/>
                    <a:pt x="2202" y="957"/>
                  </a:cubicBezTo>
                  <a:cubicBezTo>
                    <a:pt x="2202" y="357"/>
                    <a:pt x="1920" y="0"/>
                    <a:pt x="152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4635975" y="979300"/>
              <a:ext cx="82600" cy="111950"/>
            </a:xfrm>
            <a:custGeom>
              <a:rect b="b" l="l" r="r" t="t"/>
              <a:pathLst>
                <a:path extrusionOk="0" h="4478" w="3304">
                  <a:moveTo>
                    <a:pt x="2236" y="308"/>
                  </a:moveTo>
                  <a:cubicBezTo>
                    <a:pt x="2336" y="308"/>
                    <a:pt x="2436" y="341"/>
                    <a:pt x="2503" y="374"/>
                  </a:cubicBezTo>
                  <a:cubicBezTo>
                    <a:pt x="2803" y="641"/>
                    <a:pt x="2970" y="1008"/>
                    <a:pt x="2936" y="1409"/>
                  </a:cubicBezTo>
                  <a:cubicBezTo>
                    <a:pt x="2903" y="2443"/>
                    <a:pt x="2402" y="3410"/>
                    <a:pt x="1569" y="4010"/>
                  </a:cubicBezTo>
                  <a:cubicBezTo>
                    <a:pt x="1423" y="4115"/>
                    <a:pt x="1251" y="4167"/>
                    <a:pt x="1077" y="4167"/>
                  </a:cubicBezTo>
                  <a:cubicBezTo>
                    <a:pt x="973" y="4167"/>
                    <a:pt x="868" y="4148"/>
                    <a:pt x="768" y="4110"/>
                  </a:cubicBezTo>
                  <a:cubicBezTo>
                    <a:pt x="468" y="3844"/>
                    <a:pt x="301" y="3477"/>
                    <a:pt x="368" y="3076"/>
                  </a:cubicBezTo>
                  <a:cubicBezTo>
                    <a:pt x="368" y="2042"/>
                    <a:pt x="868" y="1075"/>
                    <a:pt x="1735" y="441"/>
                  </a:cubicBezTo>
                  <a:cubicBezTo>
                    <a:pt x="1869" y="374"/>
                    <a:pt x="2036" y="308"/>
                    <a:pt x="2236" y="308"/>
                  </a:cubicBezTo>
                  <a:close/>
                  <a:moveTo>
                    <a:pt x="2183" y="1"/>
                  </a:moveTo>
                  <a:cubicBezTo>
                    <a:pt x="1969" y="1"/>
                    <a:pt x="1758" y="61"/>
                    <a:pt x="1569" y="174"/>
                  </a:cubicBezTo>
                  <a:cubicBezTo>
                    <a:pt x="635" y="841"/>
                    <a:pt x="67" y="1909"/>
                    <a:pt x="67" y="3076"/>
                  </a:cubicBezTo>
                  <a:cubicBezTo>
                    <a:pt x="1" y="3577"/>
                    <a:pt x="234" y="4044"/>
                    <a:pt x="635" y="4344"/>
                  </a:cubicBezTo>
                  <a:cubicBezTo>
                    <a:pt x="768" y="4444"/>
                    <a:pt x="935" y="4477"/>
                    <a:pt x="1068" y="4477"/>
                  </a:cubicBezTo>
                  <a:cubicBezTo>
                    <a:pt x="1302" y="4477"/>
                    <a:pt x="1535" y="4411"/>
                    <a:pt x="1735" y="4277"/>
                  </a:cubicBezTo>
                  <a:cubicBezTo>
                    <a:pt x="2569" y="3810"/>
                    <a:pt x="3236" y="2509"/>
                    <a:pt x="3236" y="1409"/>
                  </a:cubicBezTo>
                  <a:cubicBezTo>
                    <a:pt x="3303" y="908"/>
                    <a:pt x="3070" y="408"/>
                    <a:pt x="2669" y="108"/>
                  </a:cubicBezTo>
                  <a:cubicBezTo>
                    <a:pt x="2511" y="36"/>
                    <a:pt x="2346" y="1"/>
                    <a:pt x="218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4601800" y="1079275"/>
              <a:ext cx="145950" cy="174600"/>
            </a:xfrm>
            <a:custGeom>
              <a:rect b="b" l="l" r="r" t="t"/>
              <a:pathLst>
                <a:path extrusionOk="0" h="6984" w="5838">
                  <a:moveTo>
                    <a:pt x="4470" y="278"/>
                  </a:moveTo>
                  <a:cubicBezTo>
                    <a:pt x="4570" y="278"/>
                    <a:pt x="4670" y="278"/>
                    <a:pt x="4770" y="345"/>
                  </a:cubicBezTo>
                  <a:cubicBezTo>
                    <a:pt x="5070" y="512"/>
                    <a:pt x="5271" y="812"/>
                    <a:pt x="5304" y="1179"/>
                  </a:cubicBezTo>
                  <a:lnTo>
                    <a:pt x="5537" y="3447"/>
                  </a:lnTo>
                  <a:lnTo>
                    <a:pt x="334" y="6549"/>
                  </a:lnTo>
                  <a:lnTo>
                    <a:pt x="567" y="4114"/>
                  </a:lnTo>
                  <a:cubicBezTo>
                    <a:pt x="734" y="3014"/>
                    <a:pt x="1434" y="1879"/>
                    <a:pt x="2202" y="1446"/>
                  </a:cubicBezTo>
                  <a:lnTo>
                    <a:pt x="3870" y="478"/>
                  </a:lnTo>
                  <a:cubicBezTo>
                    <a:pt x="4036" y="378"/>
                    <a:pt x="4236" y="312"/>
                    <a:pt x="4470" y="312"/>
                  </a:cubicBezTo>
                  <a:lnTo>
                    <a:pt x="4470" y="278"/>
                  </a:lnTo>
                  <a:close/>
                  <a:moveTo>
                    <a:pt x="4432" y="0"/>
                  </a:moveTo>
                  <a:cubicBezTo>
                    <a:pt x="4179" y="0"/>
                    <a:pt x="3928" y="68"/>
                    <a:pt x="3703" y="212"/>
                  </a:cubicBezTo>
                  <a:lnTo>
                    <a:pt x="2035" y="1179"/>
                  </a:lnTo>
                  <a:cubicBezTo>
                    <a:pt x="1201" y="1679"/>
                    <a:pt x="467" y="2847"/>
                    <a:pt x="267" y="4081"/>
                  </a:cubicBezTo>
                  <a:lnTo>
                    <a:pt x="0" y="6816"/>
                  </a:lnTo>
                  <a:cubicBezTo>
                    <a:pt x="0" y="6883"/>
                    <a:pt x="33" y="6950"/>
                    <a:pt x="100" y="6983"/>
                  </a:cubicBezTo>
                  <a:lnTo>
                    <a:pt x="234" y="6983"/>
                  </a:lnTo>
                  <a:lnTo>
                    <a:pt x="5771" y="3647"/>
                  </a:lnTo>
                  <a:cubicBezTo>
                    <a:pt x="5838" y="3614"/>
                    <a:pt x="5838" y="3547"/>
                    <a:pt x="5838" y="3481"/>
                  </a:cubicBezTo>
                  <a:lnTo>
                    <a:pt x="5637" y="1146"/>
                  </a:lnTo>
                  <a:cubicBezTo>
                    <a:pt x="5571" y="679"/>
                    <a:pt x="5304" y="312"/>
                    <a:pt x="4904" y="78"/>
                  </a:cubicBezTo>
                  <a:cubicBezTo>
                    <a:pt x="4749" y="27"/>
                    <a:pt x="4590" y="0"/>
                    <a:pt x="44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4863650" y="818525"/>
              <a:ext cx="172650" cy="241875"/>
            </a:xfrm>
            <a:custGeom>
              <a:rect b="b" l="l" r="r" t="t"/>
              <a:pathLst>
                <a:path extrusionOk="0" h="9675" w="6906">
                  <a:moveTo>
                    <a:pt x="4036" y="2936"/>
                  </a:moveTo>
                  <a:cubicBezTo>
                    <a:pt x="4137" y="2936"/>
                    <a:pt x="4237" y="2969"/>
                    <a:pt x="4303" y="3003"/>
                  </a:cubicBezTo>
                  <a:cubicBezTo>
                    <a:pt x="4604" y="3236"/>
                    <a:pt x="4770" y="3637"/>
                    <a:pt x="4737" y="4037"/>
                  </a:cubicBezTo>
                  <a:cubicBezTo>
                    <a:pt x="4704" y="5038"/>
                    <a:pt x="4203" y="6005"/>
                    <a:pt x="3369" y="6605"/>
                  </a:cubicBezTo>
                  <a:cubicBezTo>
                    <a:pt x="3244" y="6710"/>
                    <a:pt x="3080" y="6762"/>
                    <a:pt x="2909" y="6762"/>
                  </a:cubicBezTo>
                  <a:cubicBezTo>
                    <a:pt x="2807" y="6762"/>
                    <a:pt x="2702" y="6743"/>
                    <a:pt x="2602" y="6705"/>
                  </a:cubicBezTo>
                  <a:cubicBezTo>
                    <a:pt x="2302" y="6439"/>
                    <a:pt x="2135" y="6072"/>
                    <a:pt x="2202" y="5671"/>
                  </a:cubicBezTo>
                  <a:cubicBezTo>
                    <a:pt x="2202" y="4637"/>
                    <a:pt x="2702" y="3670"/>
                    <a:pt x="3536" y="3069"/>
                  </a:cubicBezTo>
                  <a:cubicBezTo>
                    <a:pt x="3670" y="2969"/>
                    <a:pt x="3836" y="2936"/>
                    <a:pt x="4036" y="2936"/>
                  </a:cubicBezTo>
                  <a:close/>
                  <a:moveTo>
                    <a:pt x="3984" y="2629"/>
                  </a:moveTo>
                  <a:cubicBezTo>
                    <a:pt x="3770" y="2629"/>
                    <a:pt x="3559" y="2689"/>
                    <a:pt x="3369" y="2803"/>
                  </a:cubicBezTo>
                  <a:cubicBezTo>
                    <a:pt x="2469" y="3470"/>
                    <a:pt x="1902" y="4537"/>
                    <a:pt x="1868" y="5671"/>
                  </a:cubicBezTo>
                  <a:cubicBezTo>
                    <a:pt x="1835" y="6172"/>
                    <a:pt x="2035" y="6672"/>
                    <a:pt x="2469" y="6939"/>
                  </a:cubicBezTo>
                  <a:cubicBezTo>
                    <a:pt x="2602" y="7039"/>
                    <a:pt x="2736" y="7072"/>
                    <a:pt x="2902" y="7072"/>
                  </a:cubicBezTo>
                  <a:cubicBezTo>
                    <a:pt x="3136" y="7072"/>
                    <a:pt x="3336" y="7006"/>
                    <a:pt x="3536" y="6872"/>
                  </a:cubicBezTo>
                  <a:cubicBezTo>
                    <a:pt x="4470" y="6205"/>
                    <a:pt x="5004" y="5171"/>
                    <a:pt x="5037" y="4037"/>
                  </a:cubicBezTo>
                  <a:cubicBezTo>
                    <a:pt x="5071" y="3536"/>
                    <a:pt x="4870" y="3036"/>
                    <a:pt x="4470" y="2736"/>
                  </a:cubicBezTo>
                  <a:cubicBezTo>
                    <a:pt x="4312" y="2664"/>
                    <a:pt x="4147" y="2629"/>
                    <a:pt x="3984" y="2629"/>
                  </a:cubicBezTo>
                  <a:close/>
                  <a:moveTo>
                    <a:pt x="5471" y="334"/>
                  </a:moveTo>
                  <a:lnTo>
                    <a:pt x="5971" y="701"/>
                  </a:lnTo>
                  <a:lnTo>
                    <a:pt x="5471" y="1835"/>
                  </a:lnTo>
                  <a:cubicBezTo>
                    <a:pt x="5404" y="1935"/>
                    <a:pt x="5404" y="2069"/>
                    <a:pt x="5471" y="2169"/>
                  </a:cubicBezTo>
                  <a:cubicBezTo>
                    <a:pt x="5538" y="2302"/>
                    <a:pt x="5571" y="2436"/>
                    <a:pt x="5638" y="2602"/>
                  </a:cubicBezTo>
                  <a:cubicBezTo>
                    <a:pt x="5638" y="2669"/>
                    <a:pt x="5704" y="2736"/>
                    <a:pt x="5771" y="2769"/>
                  </a:cubicBezTo>
                  <a:cubicBezTo>
                    <a:pt x="5804" y="2786"/>
                    <a:pt x="5838" y="2794"/>
                    <a:pt x="5871" y="2794"/>
                  </a:cubicBezTo>
                  <a:cubicBezTo>
                    <a:pt x="5904" y="2794"/>
                    <a:pt x="5938" y="2786"/>
                    <a:pt x="5971" y="2769"/>
                  </a:cubicBezTo>
                  <a:lnTo>
                    <a:pt x="6605" y="2502"/>
                  </a:lnTo>
                  <a:lnTo>
                    <a:pt x="6605" y="3503"/>
                  </a:lnTo>
                  <a:cubicBezTo>
                    <a:pt x="6572" y="3536"/>
                    <a:pt x="6572" y="3570"/>
                    <a:pt x="6572" y="3570"/>
                  </a:cubicBezTo>
                  <a:lnTo>
                    <a:pt x="5804" y="4137"/>
                  </a:lnTo>
                  <a:cubicBezTo>
                    <a:pt x="5704" y="4204"/>
                    <a:pt x="5638" y="4304"/>
                    <a:pt x="5638" y="4404"/>
                  </a:cubicBezTo>
                  <a:cubicBezTo>
                    <a:pt x="5571" y="4637"/>
                    <a:pt x="5504" y="4904"/>
                    <a:pt x="5437" y="5138"/>
                  </a:cubicBezTo>
                  <a:cubicBezTo>
                    <a:pt x="5404" y="5238"/>
                    <a:pt x="5437" y="5371"/>
                    <a:pt x="5504" y="5471"/>
                  </a:cubicBezTo>
                  <a:lnTo>
                    <a:pt x="5938" y="5972"/>
                  </a:lnTo>
                  <a:lnTo>
                    <a:pt x="5337" y="7106"/>
                  </a:lnTo>
                  <a:lnTo>
                    <a:pt x="4837" y="6872"/>
                  </a:lnTo>
                  <a:cubicBezTo>
                    <a:pt x="4790" y="6849"/>
                    <a:pt x="4743" y="6837"/>
                    <a:pt x="4698" y="6837"/>
                  </a:cubicBezTo>
                  <a:cubicBezTo>
                    <a:pt x="4617" y="6837"/>
                    <a:pt x="4547" y="6874"/>
                    <a:pt x="4503" y="6939"/>
                  </a:cubicBezTo>
                  <a:cubicBezTo>
                    <a:pt x="4337" y="7139"/>
                    <a:pt x="4203" y="7306"/>
                    <a:pt x="4036" y="7473"/>
                  </a:cubicBezTo>
                  <a:cubicBezTo>
                    <a:pt x="3970" y="7539"/>
                    <a:pt x="3903" y="7639"/>
                    <a:pt x="3903" y="7739"/>
                  </a:cubicBezTo>
                  <a:lnTo>
                    <a:pt x="3803" y="8840"/>
                  </a:lnTo>
                  <a:cubicBezTo>
                    <a:pt x="3803" y="8840"/>
                    <a:pt x="3803" y="8874"/>
                    <a:pt x="3803" y="8874"/>
                  </a:cubicBezTo>
                  <a:lnTo>
                    <a:pt x="3069" y="9307"/>
                  </a:lnTo>
                  <a:lnTo>
                    <a:pt x="3002" y="8473"/>
                  </a:lnTo>
                  <a:cubicBezTo>
                    <a:pt x="3002" y="8373"/>
                    <a:pt x="2936" y="8307"/>
                    <a:pt x="2902" y="8273"/>
                  </a:cubicBezTo>
                  <a:cubicBezTo>
                    <a:pt x="2855" y="8250"/>
                    <a:pt x="2808" y="8226"/>
                    <a:pt x="2761" y="8226"/>
                  </a:cubicBezTo>
                  <a:cubicBezTo>
                    <a:pt x="2741" y="8226"/>
                    <a:pt x="2722" y="8230"/>
                    <a:pt x="2702" y="8240"/>
                  </a:cubicBezTo>
                  <a:lnTo>
                    <a:pt x="2335" y="8240"/>
                  </a:lnTo>
                  <a:cubicBezTo>
                    <a:pt x="2312" y="8234"/>
                    <a:pt x="2289" y="8231"/>
                    <a:pt x="2268" y="8231"/>
                  </a:cubicBezTo>
                  <a:cubicBezTo>
                    <a:pt x="2167" y="8231"/>
                    <a:pt x="2090" y="8291"/>
                    <a:pt x="2035" y="8373"/>
                  </a:cubicBezTo>
                  <a:lnTo>
                    <a:pt x="1435" y="9341"/>
                  </a:lnTo>
                  <a:lnTo>
                    <a:pt x="934" y="8974"/>
                  </a:lnTo>
                  <a:lnTo>
                    <a:pt x="1435" y="7873"/>
                  </a:lnTo>
                  <a:cubicBezTo>
                    <a:pt x="1501" y="7739"/>
                    <a:pt x="1501" y="7639"/>
                    <a:pt x="1435" y="7539"/>
                  </a:cubicBezTo>
                  <a:cubicBezTo>
                    <a:pt x="1368" y="7406"/>
                    <a:pt x="1301" y="7239"/>
                    <a:pt x="1268" y="7106"/>
                  </a:cubicBezTo>
                  <a:cubicBezTo>
                    <a:pt x="1268" y="7039"/>
                    <a:pt x="1201" y="6972"/>
                    <a:pt x="1134" y="6939"/>
                  </a:cubicBezTo>
                  <a:cubicBezTo>
                    <a:pt x="1101" y="6906"/>
                    <a:pt x="1068" y="6906"/>
                    <a:pt x="1034" y="6906"/>
                  </a:cubicBezTo>
                  <a:cubicBezTo>
                    <a:pt x="1001" y="6906"/>
                    <a:pt x="1001" y="6939"/>
                    <a:pt x="968" y="6939"/>
                  </a:cubicBezTo>
                  <a:lnTo>
                    <a:pt x="334" y="7239"/>
                  </a:lnTo>
                  <a:lnTo>
                    <a:pt x="334" y="6172"/>
                  </a:lnTo>
                  <a:cubicBezTo>
                    <a:pt x="334" y="6172"/>
                    <a:pt x="334" y="6138"/>
                    <a:pt x="334" y="6105"/>
                  </a:cubicBezTo>
                  <a:lnTo>
                    <a:pt x="1101" y="5571"/>
                  </a:lnTo>
                  <a:cubicBezTo>
                    <a:pt x="1201" y="5505"/>
                    <a:pt x="1268" y="5404"/>
                    <a:pt x="1268" y="5304"/>
                  </a:cubicBezTo>
                  <a:cubicBezTo>
                    <a:pt x="1335" y="5038"/>
                    <a:pt x="1401" y="4804"/>
                    <a:pt x="1468" y="4571"/>
                  </a:cubicBezTo>
                  <a:cubicBezTo>
                    <a:pt x="1501" y="4437"/>
                    <a:pt x="1468" y="4304"/>
                    <a:pt x="1401" y="4237"/>
                  </a:cubicBezTo>
                  <a:lnTo>
                    <a:pt x="968" y="3737"/>
                  </a:lnTo>
                  <a:lnTo>
                    <a:pt x="1568" y="2602"/>
                  </a:lnTo>
                  <a:lnTo>
                    <a:pt x="2068" y="2836"/>
                  </a:lnTo>
                  <a:cubicBezTo>
                    <a:pt x="2113" y="2858"/>
                    <a:pt x="2157" y="2869"/>
                    <a:pt x="2201" y="2869"/>
                  </a:cubicBezTo>
                  <a:cubicBezTo>
                    <a:pt x="2287" y="2869"/>
                    <a:pt x="2369" y="2825"/>
                    <a:pt x="2435" y="2736"/>
                  </a:cubicBezTo>
                  <a:cubicBezTo>
                    <a:pt x="2569" y="2569"/>
                    <a:pt x="2702" y="2402"/>
                    <a:pt x="2869" y="2236"/>
                  </a:cubicBezTo>
                  <a:cubicBezTo>
                    <a:pt x="2936" y="2169"/>
                    <a:pt x="3002" y="2069"/>
                    <a:pt x="3002" y="1935"/>
                  </a:cubicBezTo>
                  <a:lnTo>
                    <a:pt x="3102" y="868"/>
                  </a:lnTo>
                  <a:cubicBezTo>
                    <a:pt x="3102" y="868"/>
                    <a:pt x="3102" y="835"/>
                    <a:pt x="3102" y="801"/>
                  </a:cubicBezTo>
                  <a:lnTo>
                    <a:pt x="3836" y="401"/>
                  </a:lnTo>
                  <a:lnTo>
                    <a:pt x="3903" y="1235"/>
                  </a:lnTo>
                  <a:cubicBezTo>
                    <a:pt x="3903" y="1302"/>
                    <a:pt x="3970" y="1368"/>
                    <a:pt x="4003" y="1435"/>
                  </a:cubicBezTo>
                  <a:cubicBezTo>
                    <a:pt x="4050" y="1459"/>
                    <a:pt x="4097" y="1482"/>
                    <a:pt x="4145" y="1482"/>
                  </a:cubicBezTo>
                  <a:cubicBezTo>
                    <a:pt x="4164" y="1482"/>
                    <a:pt x="4184" y="1478"/>
                    <a:pt x="4203" y="1468"/>
                  </a:cubicBezTo>
                  <a:lnTo>
                    <a:pt x="4570" y="1468"/>
                  </a:lnTo>
                  <a:cubicBezTo>
                    <a:pt x="4670" y="1468"/>
                    <a:pt x="4804" y="1435"/>
                    <a:pt x="4870" y="1335"/>
                  </a:cubicBezTo>
                  <a:lnTo>
                    <a:pt x="5471" y="334"/>
                  </a:lnTo>
                  <a:close/>
                  <a:moveTo>
                    <a:pt x="5437" y="1"/>
                  </a:moveTo>
                  <a:cubicBezTo>
                    <a:pt x="5337" y="34"/>
                    <a:pt x="5304" y="67"/>
                    <a:pt x="5271" y="134"/>
                  </a:cubicBezTo>
                  <a:lnTo>
                    <a:pt x="4637" y="1168"/>
                  </a:lnTo>
                  <a:lnTo>
                    <a:pt x="4237" y="1168"/>
                  </a:lnTo>
                  <a:lnTo>
                    <a:pt x="4170" y="267"/>
                  </a:lnTo>
                  <a:cubicBezTo>
                    <a:pt x="4170" y="201"/>
                    <a:pt x="4103" y="101"/>
                    <a:pt x="4036" y="67"/>
                  </a:cubicBezTo>
                  <a:cubicBezTo>
                    <a:pt x="4003" y="51"/>
                    <a:pt x="3970" y="42"/>
                    <a:pt x="3936" y="42"/>
                  </a:cubicBezTo>
                  <a:cubicBezTo>
                    <a:pt x="3903" y="42"/>
                    <a:pt x="3870" y="51"/>
                    <a:pt x="3836" y="67"/>
                  </a:cubicBezTo>
                  <a:lnTo>
                    <a:pt x="3002" y="568"/>
                  </a:lnTo>
                  <a:cubicBezTo>
                    <a:pt x="2902" y="634"/>
                    <a:pt x="2836" y="734"/>
                    <a:pt x="2836" y="868"/>
                  </a:cubicBezTo>
                  <a:lnTo>
                    <a:pt x="2736" y="1935"/>
                  </a:lnTo>
                  <a:cubicBezTo>
                    <a:pt x="2736" y="1969"/>
                    <a:pt x="2702" y="2002"/>
                    <a:pt x="2702" y="2035"/>
                  </a:cubicBezTo>
                  <a:cubicBezTo>
                    <a:pt x="2535" y="2202"/>
                    <a:pt x="2369" y="2369"/>
                    <a:pt x="2235" y="2569"/>
                  </a:cubicBezTo>
                  <a:lnTo>
                    <a:pt x="1701" y="2302"/>
                  </a:lnTo>
                  <a:cubicBezTo>
                    <a:pt x="1666" y="2284"/>
                    <a:pt x="1628" y="2276"/>
                    <a:pt x="1590" y="2276"/>
                  </a:cubicBezTo>
                  <a:cubicBezTo>
                    <a:pt x="1486" y="2276"/>
                    <a:pt x="1383" y="2338"/>
                    <a:pt x="1335" y="2436"/>
                  </a:cubicBezTo>
                  <a:lnTo>
                    <a:pt x="734" y="3603"/>
                  </a:lnTo>
                  <a:cubicBezTo>
                    <a:pt x="667" y="3737"/>
                    <a:pt x="667" y="3870"/>
                    <a:pt x="767" y="3970"/>
                  </a:cubicBezTo>
                  <a:lnTo>
                    <a:pt x="1201" y="4437"/>
                  </a:lnTo>
                  <a:cubicBezTo>
                    <a:pt x="1201" y="4437"/>
                    <a:pt x="1201" y="4470"/>
                    <a:pt x="1201" y="4470"/>
                  </a:cubicBezTo>
                  <a:cubicBezTo>
                    <a:pt x="1101" y="4737"/>
                    <a:pt x="1034" y="4971"/>
                    <a:pt x="1001" y="5238"/>
                  </a:cubicBezTo>
                  <a:cubicBezTo>
                    <a:pt x="968" y="5271"/>
                    <a:pt x="968" y="5304"/>
                    <a:pt x="934" y="5338"/>
                  </a:cubicBezTo>
                  <a:lnTo>
                    <a:pt x="167" y="5871"/>
                  </a:lnTo>
                  <a:cubicBezTo>
                    <a:pt x="67" y="5972"/>
                    <a:pt x="34" y="6072"/>
                    <a:pt x="34" y="6205"/>
                  </a:cubicBezTo>
                  <a:lnTo>
                    <a:pt x="34" y="7306"/>
                  </a:lnTo>
                  <a:cubicBezTo>
                    <a:pt x="0" y="7406"/>
                    <a:pt x="67" y="7473"/>
                    <a:pt x="134" y="7539"/>
                  </a:cubicBezTo>
                  <a:cubicBezTo>
                    <a:pt x="167" y="7556"/>
                    <a:pt x="200" y="7564"/>
                    <a:pt x="234" y="7564"/>
                  </a:cubicBezTo>
                  <a:cubicBezTo>
                    <a:pt x="267" y="7564"/>
                    <a:pt x="300" y="7556"/>
                    <a:pt x="334" y="7539"/>
                  </a:cubicBezTo>
                  <a:lnTo>
                    <a:pt x="1001" y="7239"/>
                  </a:lnTo>
                  <a:cubicBezTo>
                    <a:pt x="1068" y="7373"/>
                    <a:pt x="1101" y="7506"/>
                    <a:pt x="1168" y="7639"/>
                  </a:cubicBezTo>
                  <a:cubicBezTo>
                    <a:pt x="1168" y="7673"/>
                    <a:pt x="1168" y="7706"/>
                    <a:pt x="1168" y="7739"/>
                  </a:cubicBezTo>
                  <a:lnTo>
                    <a:pt x="667" y="8840"/>
                  </a:lnTo>
                  <a:cubicBezTo>
                    <a:pt x="634" y="8974"/>
                    <a:pt x="667" y="9107"/>
                    <a:pt x="767" y="9207"/>
                  </a:cubicBezTo>
                  <a:lnTo>
                    <a:pt x="1301" y="9641"/>
                  </a:lnTo>
                  <a:cubicBezTo>
                    <a:pt x="1368" y="9674"/>
                    <a:pt x="1401" y="9674"/>
                    <a:pt x="1468" y="9674"/>
                  </a:cubicBezTo>
                  <a:lnTo>
                    <a:pt x="1501" y="9641"/>
                  </a:lnTo>
                  <a:cubicBezTo>
                    <a:pt x="1568" y="9641"/>
                    <a:pt x="1635" y="9574"/>
                    <a:pt x="1668" y="9541"/>
                  </a:cubicBezTo>
                  <a:lnTo>
                    <a:pt x="2302" y="8507"/>
                  </a:lnTo>
                  <a:lnTo>
                    <a:pt x="2702" y="8507"/>
                  </a:lnTo>
                  <a:lnTo>
                    <a:pt x="2769" y="9407"/>
                  </a:lnTo>
                  <a:cubicBezTo>
                    <a:pt x="2769" y="9474"/>
                    <a:pt x="2836" y="9574"/>
                    <a:pt x="2902" y="9607"/>
                  </a:cubicBezTo>
                  <a:cubicBezTo>
                    <a:pt x="2936" y="9624"/>
                    <a:pt x="2969" y="9633"/>
                    <a:pt x="3002" y="9633"/>
                  </a:cubicBezTo>
                  <a:cubicBezTo>
                    <a:pt x="3036" y="9633"/>
                    <a:pt x="3069" y="9624"/>
                    <a:pt x="3102" y="9607"/>
                  </a:cubicBezTo>
                  <a:lnTo>
                    <a:pt x="3936" y="9107"/>
                  </a:lnTo>
                  <a:cubicBezTo>
                    <a:pt x="4036" y="9040"/>
                    <a:pt x="4103" y="8940"/>
                    <a:pt x="4103" y="8807"/>
                  </a:cubicBezTo>
                  <a:lnTo>
                    <a:pt x="4203" y="7739"/>
                  </a:lnTo>
                  <a:cubicBezTo>
                    <a:pt x="4203" y="7706"/>
                    <a:pt x="4203" y="7673"/>
                    <a:pt x="4237" y="7639"/>
                  </a:cubicBezTo>
                  <a:cubicBezTo>
                    <a:pt x="4403" y="7473"/>
                    <a:pt x="4570" y="7306"/>
                    <a:pt x="4704" y="7106"/>
                  </a:cubicBezTo>
                  <a:lnTo>
                    <a:pt x="5237" y="7373"/>
                  </a:lnTo>
                  <a:cubicBezTo>
                    <a:pt x="5273" y="7390"/>
                    <a:pt x="5311" y="7399"/>
                    <a:pt x="5349" y="7399"/>
                  </a:cubicBezTo>
                  <a:cubicBezTo>
                    <a:pt x="5453" y="7399"/>
                    <a:pt x="5555" y="7337"/>
                    <a:pt x="5604" y="7239"/>
                  </a:cubicBezTo>
                  <a:lnTo>
                    <a:pt x="6205" y="6072"/>
                  </a:lnTo>
                  <a:cubicBezTo>
                    <a:pt x="6271" y="5938"/>
                    <a:pt x="6271" y="5805"/>
                    <a:pt x="6171" y="5705"/>
                  </a:cubicBezTo>
                  <a:lnTo>
                    <a:pt x="5738" y="5238"/>
                  </a:lnTo>
                  <a:cubicBezTo>
                    <a:pt x="5738" y="5238"/>
                    <a:pt x="5738" y="5204"/>
                    <a:pt x="5738" y="5204"/>
                  </a:cubicBezTo>
                  <a:cubicBezTo>
                    <a:pt x="5838" y="4937"/>
                    <a:pt x="5904" y="4704"/>
                    <a:pt x="5938" y="4437"/>
                  </a:cubicBezTo>
                  <a:cubicBezTo>
                    <a:pt x="5971" y="4404"/>
                    <a:pt x="5971" y="4370"/>
                    <a:pt x="6005" y="4370"/>
                  </a:cubicBezTo>
                  <a:lnTo>
                    <a:pt x="6772" y="3803"/>
                  </a:lnTo>
                  <a:cubicBezTo>
                    <a:pt x="6872" y="3703"/>
                    <a:pt x="6905" y="3603"/>
                    <a:pt x="6905" y="3503"/>
                  </a:cubicBezTo>
                  <a:lnTo>
                    <a:pt x="6905" y="2369"/>
                  </a:lnTo>
                  <a:cubicBezTo>
                    <a:pt x="6905" y="2269"/>
                    <a:pt x="6872" y="2202"/>
                    <a:pt x="6805" y="2169"/>
                  </a:cubicBezTo>
                  <a:cubicBezTo>
                    <a:pt x="6772" y="2152"/>
                    <a:pt x="6738" y="2144"/>
                    <a:pt x="6705" y="2144"/>
                  </a:cubicBezTo>
                  <a:cubicBezTo>
                    <a:pt x="6672" y="2144"/>
                    <a:pt x="6638" y="2152"/>
                    <a:pt x="6605" y="2169"/>
                  </a:cubicBezTo>
                  <a:lnTo>
                    <a:pt x="5938" y="2469"/>
                  </a:lnTo>
                  <a:cubicBezTo>
                    <a:pt x="5871" y="2302"/>
                    <a:pt x="5838" y="2169"/>
                    <a:pt x="5771" y="2035"/>
                  </a:cubicBezTo>
                  <a:cubicBezTo>
                    <a:pt x="5738" y="2002"/>
                    <a:pt x="5738" y="1969"/>
                    <a:pt x="5771" y="1969"/>
                  </a:cubicBezTo>
                  <a:lnTo>
                    <a:pt x="6271" y="835"/>
                  </a:lnTo>
                  <a:cubicBezTo>
                    <a:pt x="6305" y="701"/>
                    <a:pt x="6271" y="568"/>
                    <a:pt x="6171" y="468"/>
                  </a:cubicBezTo>
                  <a:lnTo>
                    <a:pt x="5638" y="67"/>
                  </a:lnTo>
                  <a:cubicBezTo>
                    <a:pt x="5571" y="34"/>
                    <a:pt x="5504" y="1"/>
                    <a:pt x="543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5135500" y="677375"/>
              <a:ext cx="123450" cy="176200"/>
            </a:xfrm>
            <a:custGeom>
              <a:rect b="b" l="l" r="r" t="t"/>
              <a:pathLst>
                <a:path extrusionOk="0" h="7048" w="4938">
                  <a:moveTo>
                    <a:pt x="3370" y="276"/>
                  </a:moveTo>
                  <a:cubicBezTo>
                    <a:pt x="3570" y="276"/>
                    <a:pt x="3737" y="343"/>
                    <a:pt x="3903" y="410"/>
                  </a:cubicBezTo>
                  <a:cubicBezTo>
                    <a:pt x="4370" y="676"/>
                    <a:pt x="4637" y="1344"/>
                    <a:pt x="4637" y="2177"/>
                  </a:cubicBezTo>
                  <a:cubicBezTo>
                    <a:pt x="4637" y="3845"/>
                    <a:pt x="3637" y="5780"/>
                    <a:pt x="2402" y="6481"/>
                  </a:cubicBezTo>
                  <a:cubicBezTo>
                    <a:pt x="2149" y="6656"/>
                    <a:pt x="1873" y="6740"/>
                    <a:pt x="1595" y="6740"/>
                  </a:cubicBezTo>
                  <a:cubicBezTo>
                    <a:pt x="1396" y="6740"/>
                    <a:pt x="1196" y="6697"/>
                    <a:pt x="1001" y="6614"/>
                  </a:cubicBezTo>
                  <a:cubicBezTo>
                    <a:pt x="534" y="6347"/>
                    <a:pt x="268" y="5680"/>
                    <a:pt x="268" y="4846"/>
                  </a:cubicBezTo>
                  <a:cubicBezTo>
                    <a:pt x="268" y="3212"/>
                    <a:pt x="1268" y="1277"/>
                    <a:pt x="2536" y="543"/>
                  </a:cubicBezTo>
                  <a:cubicBezTo>
                    <a:pt x="2769" y="376"/>
                    <a:pt x="3070" y="309"/>
                    <a:pt x="3370" y="276"/>
                  </a:cubicBezTo>
                  <a:close/>
                  <a:moveTo>
                    <a:pt x="3313" y="1"/>
                  </a:moveTo>
                  <a:cubicBezTo>
                    <a:pt x="2985" y="1"/>
                    <a:pt x="2667" y="102"/>
                    <a:pt x="2402" y="309"/>
                  </a:cubicBezTo>
                  <a:cubicBezTo>
                    <a:pt x="1068" y="1077"/>
                    <a:pt x="1" y="3111"/>
                    <a:pt x="1" y="4846"/>
                  </a:cubicBezTo>
                  <a:cubicBezTo>
                    <a:pt x="1" y="5813"/>
                    <a:pt x="301" y="6547"/>
                    <a:pt x="868" y="6847"/>
                  </a:cubicBezTo>
                  <a:cubicBezTo>
                    <a:pt x="1068" y="6981"/>
                    <a:pt x="1302" y="7048"/>
                    <a:pt x="1535" y="7048"/>
                  </a:cubicBezTo>
                  <a:cubicBezTo>
                    <a:pt x="1902" y="7014"/>
                    <a:pt x="2236" y="6914"/>
                    <a:pt x="2536" y="6747"/>
                  </a:cubicBezTo>
                  <a:cubicBezTo>
                    <a:pt x="3870" y="5980"/>
                    <a:pt x="4938" y="3945"/>
                    <a:pt x="4938" y="2177"/>
                  </a:cubicBezTo>
                  <a:cubicBezTo>
                    <a:pt x="4938" y="1243"/>
                    <a:pt x="4604" y="510"/>
                    <a:pt x="4070" y="176"/>
                  </a:cubicBezTo>
                  <a:cubicBezTo>
                    <a:pt x="3824" y="60"/>
                    <a:pt x="3566" y="1"/>
                    <a:pt x="33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5234750" y="793425"/>
              <a:ext cx="50050" cy="39300"/>
            </a:xfrm>
            <a:custGeom>
              <a:rect b="b" l="l" r="r" t="t"/>
              <a:pathLst>
                <a:path extrusionOk="0" h="1572" w="2002">
                  <a:moveTo>
                    <a:pt x="182" y="1"/>
                  </a:moveTo>
                  <a:cubicBezTo>
                    <a:pt x="134" y="1"/>
                    <a:pt x="88" y="29"/>
                    <a:pt x="67" y="71"/>
                  </a:cubicBezTo>
                  <a:cubicBezTo>
                    <a:pt x="0" y="137"/>
                    <a:pt x="0" y="237"/>
                    <a:pt x="67" y="271"/>
                  </a:cubicBezTo>
                  <a:lnTo>
                    <a:pt x="1735" y="1538"/>
                  </a:lnTo>
                  <a:cubicBezTo>
                    <a:pt x="1768" y="1538"/>
                    <a:pt x="1801" y="1572"/>
                    <a:pt x="1835" y="1572"/>
                  </a:cubicBezTo>
                  <a:cubicBezTo>
                    <a:pt x="1902" y="1572"/>
                    <a:pt x="1935" y="1538"/>
                    <a:pt x="1968" y="1505"/>
                  </a:cubicBezTo>
                  <a:cubicBezTo>
                    <a:pt x="2002" y="1438"/>
                    <a:pt x="2002" y="1338"/>
                    <a:pt x="1935" y="1271"/>
                  </a:cubicBezTo>
                  <a:lnTo>
                    <a:pt x="267" y="37"/>
                  </a:lnTo>
                  <a:cubicBezTo>
                    <a:pt x="242" y="12"/>
                    <a:pt x="211" y="1"/>
                    <a:pt x="1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4728550" y="4109225"/>
              <a:ext cx="190150" cy="424675"/>
            </a:xfrm>
            <a:custGeom>
              <a:rect b="b" l="l" r="r" t="t"/>
              <a:pathLst>
                <a:path extrusionOk="0" h="16987" w="7606">
                  <a:moveTo>
                    <a:pt x="7606" y="0"/>
                  </a:moveTo>
                  <a:lnTo>
                    <a:pt x="0" y="400"/>
                  </a:lnTo>
                  <a:lnTo>
                    <a:pt x="1835" y="16245"/>
                  </a:lnTo>
                  <a:cubicBezTo>
                    <a:pt x="2762" y="16744"/>
                    <a:pt x="3898" y="16986"/>
                    <a:pt x="4975" y="16986"/>
                  </a:cubicBezTo>
                  <a:cubicBezTo>
                    <a:pt x="5913" y="16986"/>
                    <a:pt x="6805" y="16803"/>
                    <a:pt x="7472" y="16445"/>
                  </a:cubicBezTo>
                  <a:lnTo>
                    <a:pt x="7606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4728550" y="4488650"/>
              <a:ext cx="226850" cy="349275"/>
            </a:xfrm>
            <a:custGeom>
              <a:rect b="b" l="l" r="r" t="t"/>
              <a:pathLst>
                <a:path extrusionOk="0" h="13971" w="9074">
                  <a:moveTo>
                    <a:pt x="8340" y="1"/>
                  </a:moveTo>
                  <a:lnTo>
                    <a:pt x="0" y="10742"/>
                  </a:lnTo>
                  <a:cubicBezTo>
                    <a:pt x="0" y="12076"/>
                    <a:pt x="534" y="13744"/>
                    <a:pt x="3670" y="13944"/>
                  </a:cubicBezTo>
                  <a:cubicBezTo>
                    <a:pt x="3917" y="13962"/>
                    <a:pt x="4153" y="13970"/>
                    <a:pt x="4376" y="13970"/>
                  </a:cubicBezTo>
                  <a:cubicBezTo>
                    <a:pt x="6649" y="13970"/>
                    <a:pt x="7699" y="13084"/>
                    <a:pt x="8306" y="12143"/>
                  </a:cubicBezTo>
                  <a:cubicBezTo>
                    <a:pt x="9007" y="11142"/>
                    <a:pt x="9074" y="9674"/>
                    <a:pt x="8940" y="8574"/>
                  </a:cubicBezTo>
                  <a:cubicBezTo>
                    <a:pt x="8807" y="7473"/>
                    <a:pt x="8473" y="6972"/>
                    <a:pt x="8340" y="5405"/>
                  </a:cubicBezTo>
                  <a:cubicBezTo>
                    <a:pt x="8240" y="3870"/>
                    <a:pt x="8673" y="2970"/>
                    <a:pt x="8740" y="2302"/>
                  </a:cubicBezTo>
                  <a:cubicBezTo>
                    <a:pt x="8807" y="1502"/>
                    <a:pt x="8673" y="735"/>
                    <a:pt x="8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4725200" y="4434925"/>
              <a:ext cx="231875" cy="368325"/>
            </a:xfrm>
            <a:custGeom>
              <a:rect b="b" l="l" r="r" t="t"/>
              <a:pathLst>
                <a:path extrusionOk="0" h="14733" w="9275">
                  <a:moveTo>
                    <a:pt x="7664" y="0"/>
                  </a:moveTo>
                  <a:cubicBezTo>
                    <a:pt x="7636" y="0"/>
                    <a:pt x="7606" y="4"/>
                    <a:pt x="7573" y="15"/>
                  </a:cubicBezTo>
                  <a:lnTo>
                    <a:pt x="7573" y="1749"/>
                  </a:lnTo>
                  <a:cubicBezTo>
                    <a:pt x="7573" y="1816"/>
                    <a:pt x="7440" y="2483"/>
                    <a:pt x="7373" y="2483"/>
                  </a:cubicBezTo>
                  <a:cubicBezTo>
                    <a:pt x="7306" y="2483"/>
                    <a:pt x="7239" y="2383"/>
                    <a:pt x="7239" y="2316"/>
                  </a:cubicBezTo>
                  <a:cubicBezTo>
                    <a:pt x="7173" y="2016"/>
                    <a:pt x="7173" y="1683"/>
                    <a:pt x="7173" y="1382"/>
                  </a:cubicBezTo>
                  <a:cubicBezTo>
                    <a:pt x="7173" y="1316"/>
                    <a:pt x="7173" y="1282"/>
                    <a:pt x="7139" y="1216"/>
                  </a:cubicBezTo>
                  <a:cubicBezTo>
                    <a:pt x="7106" y="1082"/>
                    <a:pt x="6939" y="1049"/>
                    <a:pt x="6806" y="1016"/>
                  </a:cubicBezTo>
                  <a:cubicBezTo>
                    <a:pt x="5865" y="835"/>
                    <a:pt x="4792" y="655"/>
                    <a:pt x="3753" y="655"/>
                  </a:cubicBezTo>
                  <a:cubicBezTo>
                    <a:pt x="3061" y="655"/>
                    <a:pt x="2383" y="735"/>
                    <a:pt x="1769" y="949"/>
                  </a:cubicBezTo>
                  <a:cubicBezTo>
                    <a:pt x="1669" y="949"/>
                    <a:pt x="1602" y="982"/>
                    <a:pt x="1569" y="1049"/>
                  </a:cubicBezTo>
                  <a:cubicBezTo>
                    <a:pt x="1502" y="1116"/>
                    <a:pt x="1502" y="1216"/>
                    <a:pt x="1502" y="1316"/>
                  </a:cubicBezTo>
                  <a:cubicBezTo>
                    <a:pt x="1435" y="2483"/>
                    <a:pt x="1402" y="3718"/>
                    <a:pt x="1269" y="4885"/>
                  </a:cubicBezTo>
                  <a:cubicBezTo>
                    <a:pt x="1002" y="7187"/>
                    <a:pt x="1" y="9789"/>
                    <a:pt x="1" y="12124"/>
                  </a:cubicBezTo>
                  <a:cubicBezTo>
                    <a:pt x="134" y="12724"/>
                    <a:pt x="468" y="13291"/>
                    <a:pt x="902" y="13758"/>
                  </a:cubicBezTo>
                  <a:cubicBezTo>
                    <a:pt x="1402" y="14258"/>
                    <a:pt x="2836" y="14725"/>
                    <a:pt x="3837" y="14725"/>
                  </a:cubicBezTo>
                  <a:cubicBezTo>
                    <a:pt x="3926" y="14730"/>
                    <a:pt x="4015" y="14733"/>
                    <a:pt x="4104" y="14733"/>
                  </a:cubicBezTo>
                  <a:cubicBezTo>
                    <a:pt x="5244" y="14733"/>
                    <a:pt x="6347" y="14339"/>
                    <a:pt x="7306" y="13658"/>
                  </a:cubicBezTo>
                  <a:cubicBezTo>
                    <a:pt x="9274" y="12224"/>
                    <a:pt x="9274" y="10856"/>
                    <a:pt x="8841" y="8654"/>
                  </a:cubicBezTo>
                  <a:cubicBezTo>
                    <a:pt x="8540" y="7420"/>
                    <a:pt x="8374" y="6186"/>
                    <a:pt x="8340" y="4918"/>
                  </a:cubicBezTo>
                  <a:cubicBezTo>
                    <a:pt x="8374" y="3851"/>
                    <a:pt x="8607" y="2817"/>
                    <a:pt x="8440" y="1783"/>
                  </a:cubicBezTo>
                  <a:cubicBezTo>
                    <a:pt x="8407" y="1616"/>
                    <a:pt x="8374" y="1483"/>
                    <a:pt x="8374" y="1349"/>
                  </a:cubicBezTo>
                  <a:cubicBezTo>
                    <a:pt x="8307" y="1016"/>
                    <a:pt x="8374" y="549"/>
                    <a:pt x="8140" y="248"/>
                  </a:cubicBezTo>
                  <a:cubicBezTo>
                    <a:pt x="8073" y="148"/>
                    <a:pt x="7940" y="48"/>
                    <a:pt x="7840" y="15"/>
                  </a:cubicBezTo>
                  <a:cubicBezTo>
                    <a:pt x="7773" y="15"/>
                    <a:pt x="7721" y="0"/>
                    <a:pt x="76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4724375" y="4669500"/>
              <a:ext cx="227700" cy="145375"/>
            </a:xfrm>
            <a:custGeom>
              <a:rect b="b" l="l" r="r" t="t"/>
              <a:pathLst>
                <a:path extrusionOk="0" h="5815" w="9108">
                  <a:moveTo>
                    <a:pt x="3934" y="0"/>
                  </a:moveTo>
                  <a:cubicBezTo>
                    <a:pt x="2281" y="0"/>
                    <a:pt x="780" y="448"/>
                    <a:pt x="301" y="1406"/>
                  </a:cubicBezTo>
                  <a:cubicBezTo>
                    <a:pt x="101" y="1807"/>
                    <a:pt x="1" y="2274"/>
                    <a:pt x="67" y="2741"/>
                  </a:cubicBezTo>
                  <a:cubicBezTo>
                    <a:pt x="67" y="3508"/>
                    <a:pt x="401" y="4208"/>
                    <a:pt x="1001" y="4675"/>
                  </a:cubicBezTo>
                  <a:cubicBezTo>
                    <a:pt x="1735" y="5342"/>
                    <a:pt x="2669" y="5709"/>
                    <a:pt x="3670" y="5776"/>
                  </a:cubicBezTo>
                  <a:cubicBezTo>
                    <a:pt x="3895" y="5801"/>
                    <a:pt x="4146" y="5814"/>
                    <a:pt x="4412" y="5814"/>
                  </a:cubicBezTo>
                  <a:cubicBezTo>
                    <a:pt x="5562" y="5814"/>
                    <a:pt x="6981" y="5565"/>
                    <a:pt x="7739" y="4942"/>
                  </a:cubicBezTo>
                  <a:cubicBezTo>
                    <a:pt x="8907" y="3975"/>
                    <a:pt x="9040" y="3241"/>
                    <a:pt x="9107" y="1907"/>
                  </a:cubicBezTo>
                  <a:cubicBezTo>
                    <a:pt x="8225" y="675"/>
                    <a:pt x="5964" y="0"/>
                    <a:pt x="39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4339925" y="4032500"/>
              <a:ext cx="208525" cy="467050"/>
            </a:xfrm>
            <a:custGeom>
              <a:rect b="b" l="l" r="r" t="t"/>
              <a:pathLst>
                <a:path extrusionOk="0" h="18682" w="8341">
                  <a:moveTo>
                    <a:pt x="1" y="0"/>
                  </a:moveTo>
                  <a:lnTo>
                    <a:pt x="835" y="17246"/>
                  </a:lnTo>
                  <a:cubicBezTo>
                    <a:pt x="2107" y="18106"/>
                    <a:pt x="3513" y="18682"/>
                    <a:pt x="4741" y="18682"/>
                  </a:cubicBezTo>
                  <a:cubicBezTo>
                    <a:pt x="5894" y="18682"/>
                    <a:pt x="6891" y="18173"/>
                    <a:pt x="7473" y="16912"/>
                  </a:cubicBezTo>
                  <a:lnTo>
                    <a:pt x="8340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4095600" y="4532850"/>
              <a:ext cx="478700" cy="156550"/>
            </a:xfrm>
            <a:custGeom>
              <a:rect b="b" l="l" r="r" t="t"/>
              <a:pathLst>
                <a:path extrusionOk="0" h="6262" w="19148">
                  <a:moveTo>
                    <a:pt x="18780" y="1"/>
                  </a:moveTo>
                  <a:lnTo>
                    <a:pt x="134" y="3503"/>
                  </a:lnTo>
                  <a:cubicBezTo>
                    <a:pt x="0" y="3970"/>
                    <a:pt x="34" y="4437"/>
                    <a:pt x="234" y="4871"/>
                  </a:cubicBezTo>
                  <a:cubicBezTo>
                    <a:pt x="388" y="5240"/>
                    <a:pt x="2158" y="6261"/>
                    <a:pt x="4604" y="6261"/>
                  </a:cubicBezTo>
                  <a:cubicBezTo>
                    <a:pt x="4810" y="6261"/>
                    <a:pt x="5022" y="6254"/>
                    <a:pt x="5237" y="6238"/>
                  </a:cubicBezTo>
                  <a:cubicBezTo>
                    <a:pt x="7306" y="6105"/>
                    <a:pt x="9307" y="5405"/>
                    <a:pt x="11008" y="4237"/>
                  </a:cubicBezTo>
                  <a:cubicBezTo>
                    <a:pt x="12076" y="3537"/>
                    <a:pt x="13977" y="3236"/>
                    <a:pt x="15345" y="3170"/>
                  </a:cubicBezTo>
                  <a:cubicBezTo>
                    <a:pt x="16746" y="3103"/>
                    <a:pt x="18547" y="2402"/>
                    <a:pt x="18847" y="1769"/>
                  </a:cubicBezTo>
                  <a:cubicBezTo>
                    <a:pt x="19147" y="1101"/>
                    <a:pt x="18780" y="1"/>
                    <a:pt x="187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4086425" y="4414425"/>
              <a:ext cx="486200" cy="249500"/>
            </a:xfrm>
            <a:custGeom>
              <a:rect b="b" l="l" r="r" t="t"/>
              <a:pathLst>
                <a:path extrusionOk="0" h="9980" w="19448">
                  <a:moveTo>
                    <a:pt x="17680" y="1"/>
                  </a:moveTo>
                  <a:lnTo>
                    <a:pt x="17646" y="668"/>
                  </a:lnTo>
                  <a:cubicBezTo>
                    <a:pt x="17646" y="668"/>
                    <a:pt x="17546" y="968"/>
                    <a:pt x="16812" y="1402"/>
                  </a:cubicBezTo>
                  <a:cubicBezTo>
                    <a:pt x="16312" y="1669"/>
                    <a:pt x="15912" y="2102"/>
                    <a:pt x="15612" y="2603"/>
                  </a:cubicBezTo>
                  <a:cubicBezTo>
                    <a:pt x="15545" y="2736"/>
                    <a:pt x="15445" y="2903"/>
                    <a:pt x="15311" y="3003"/>
                  </a:cubicBezTo>
                  <a:cubicBezTo>
                    <a:pt x="15258" y="3075"/>
                    <a:pt x="15175" y="3108"/>
                    <a:pt x="15090" y="3108"/>
                  </a:cubicBezTo>
                  <a:cubicBezTo>
                    <a:pt x="15016" y="3108"/>
                    <a:pt x="14940" y="3083"/>
                    <a:pt x="14878" y="3036"/>
                  </a:cubicBezTo>
                  <a:cubicBezTo>
                    <a:pt x="14778" y="2903"/>
                    <a:pt x="14744" y="2736"/>
                    <a:pt x="14778" y="2569"/>
                  </a:cubicBezTo>
                  <a:cubicBezTo>
                    <a:pt x="14844" y="2202"/>
                    <a:pt x="14878" y="1802"/>
                    <a:pt x="14878" y="1435"/>
                  </a:cubicBezTo>
                  <a:cubicBezTo>
                    <a:pt x="14878" y="1369"/>
                    <a:pt x="14844" y="1302"/>
                    <a:pt x="14844" y="1235"/>
                  </a:cubicBezTo>
                  <a:cubicBezTo>
                    <a:pt x="14811" y="1202"/>
                    <a:pt x="14744" y="1135"/>
                    <a:pt x="14711" y="1102"/>
                  </a:cubicBezTo>
                  <a:cubicBezTo>
                    <a:pt x="13844" y="468"/>
                    <a:pt x="11942" y="435"/>
                    <a:pt x="10875" y="301"/>
                  </a:cubicBezTo>
                  <a:cubicBezTo>
                    <a:pt x="10836" y="291"/>
                    <a:pt x="10797" y="287"/>
                    <a:pt x="10758" y="287"/>
                  </a:cubicBezTo>
                  <a:cubicBezTo>
                    <a:pt x="10663" y="287"/>
                    <a:pt x="10569" y="311"/>
                    <a:pt x="10475" y="334"/>
                  </a:cubicBezTo>
                  <a:cubicBezTo>
                    <a:pt x="10341" y="435"/>
                    <a:pt x="10274" y="568"/>
                    <a:pt x="10241" y="701"/>
                  </a:cubicBezTo>
                  <a:cubicBezTo>
                    <a:pt x="10241" y="768"/>
                    <a:pt x="10208" y="801"/>
                    <a:pt x="10174" y="868"/>
                  </a:cubicBezTo>
                  <a:cubicBezTo>
                    <a:pt x="9574" y="2036"/>
                    <a:pt x="8173" y="2636"/>
                    <a:pt x="7072" y="3237"/>
                  </a:cubicBezTo>
                  <a:cubicBezTo>
                    <a:pt x="6572" y="3537"/>
                    <a:pt x="6038" y="3770"/>
                    <a:pt x="5504" y="4004"/>
                  </a:cubicBezTo>
                  <a:cubicBezTo>
                    <a:pt x="4837" y="4337"/>
                    <a:pt x="4137" y="4437"/>
                    <a:pt x="3436" y="4738"/>
                  </a:cubicBezTo>
                  <a:cubicBezTo>
                    <a:pt x="2669" y="5005"/>
                    <a:pt x="1935" y="5371"/>
                    <a:pt x="1235" y="5805"/>
                  </a:cubicBezTo>
                  <a:cubicBezTo>
                    <a:pt x="134" y="6539"/>
                    <a:pt x="0" y="8374"/>
                    <a:pt x="1235" y="9107"/>
                  </a:cubicBezTo>
                  <a:cubicBezTo>
                    <a:pt x="1944" y="9529"/>
                    <a:pt x="3435" y="9980"/>
                    <a:pt x="5228" y="9980"/>
                  </a:cubicBezTo>
                  <a:cubicBezTo>
                    <a:pt x="6131" y="9980"/>
                    <a:pt x="7111" y="9865"/>
                    <a:pt x="8106" y="9574"/>
                  </a:cubicBezTo>
                  <a:cubicBezTo>
                    <a:pt x="9707" y="9141"/>
                    <a:pt x="12309" y="7273"/>
                    <a:pt x="14411" y="7073"/>
                  </a:cubicBezTo>
                  <a:cubicBezTo>
                    <a:pt x="15778" y="6973"/>
                    <a:pt x="18313" y="6606"/>
                    <a:pt x="19181" y="5572"/>
                  </a:cubicBezTo>
                  <a:cubicBezTo>
                    <a:pt x="19448" y="4104"/>
                    <a:pt x="19081" y="3704"/>
                    <a:pt x="18714" y="2436"/>
                  </a:cubicBezTo>
                  <a:cubicBezTo>
                    <a:pt x="18547" y="1869"/>
                    <a:pt x="18547" y="1235"/>
                    <a:pt x="18414" y="668"/>
                  </a:cubicBezTo>
                  <a:cubicBezTo>
                    <a:pt x="18380" y="468"/>
                    <a:pt x="18313" y="301"/>
                    <a:pt x="18147" y="201"/>
                  </a:cubicBezTo>
                  <a:cubicBezTo>
                    <a:pt x="18013" y="101"/>
                    <a:pt x="17846" y="34"/>
                    <a:pt x="1768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4463350" y="4453625"/>
              <a:ext cx="110100" cy="135125"/>
            </a:xfrm>
            <a:custGeom>
              <a:rect b="b" l="l" r="r" t="t"/>
              <a:pathLst>
                <a:path extrusionOk="0" h="5405" w="4404">
                  <a:moveTo>
                    <a:pt x="3470" y="1"/>
                  </a:moveTo>
                  <a:cubicBezTo>
                    <a:pt x="1602" y="968"/>
                    <a:pt x="1" y="2869"/>
                    <a:pt x="468" y="5405"/>
                  </a:cubicBezTo>
                  <a:cubicBezTo>
                    <a:pt x="1802" y="5204"/>
                    <a:pt x="3437" y="4804"/>
                    <a:pt x="4104" y="4037"/>
                  </a:cubicBezTo>
                  <a:cubicBezTo>
                    <a:pt x="4404" y="2569"/>
                    <a:pt x="4004" y="2136"/>
                    <a:pt x="3670" y="901"/>
                  </a:cubicBezTo>
                  <a:cubicBezTo>
                    <a:pt x="3570" y="601"/>
                    <a:pt x="3503" y="301"/>
                    <a:pt x="34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4085600" y="4535350"/>
              <a:ext cx="194325" cy="130475"/>
            </a:xfrm>
            <a:custGeom>
              <a:rect b="b" l="l" r="r" t="t"/>
              <a:pathLst>
                <a:path extrusionOk="0" h="5219" w="7773">
                  <a:moveTo>
                    <a:pt x="3169" y="1"/>
                  </a:moveTo>
                  <a:cubicBezTo>
                    <a:pt x="2502" y="234"/>
                    <a:pt x="1835" y="501"/>
                    <a:pt x="1234" y="868"/>
                  </a:cubicBezTo>
                  <a:cubicBezTo>
                    <a:pt x="133" y="1602"/>
                    <a:pt x="0" y="3637"/>
                    <a:pt x="1268" y="4337"/>
                  </a:cubicBezTo>
                  <a:cubicBezTo>
                    <a:pt x="1962" y="4754"/>
                    <a:pt x="3428" y="5219"/>
                    <a:pt x="5164" y="5219"/>
                  </a:cubicBezTo>
                  <a:cubicBezTo>
                    <a:pt x="5929" y="5219"/>
                    <a:pt x="6746" y="5129"/>
                    <a:pt x="7572" y="4904"/>
                  </a:cubicBezTo>
                  <a:cubicBezTo>
                    <a:pt x="7772" y="3437"/>
                    <a:pt x="6605" y="368"/>
                    <a:pt x="31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4312425" y="2735725"/>
              <a:ext cx="614625" cy="1639825"/>
            </a:xfrm>
            <a:custGeom>
              <a:rect b="b" l="l" r="r" t="t"/>
              <a:pathLst>
                <a:path extrusionOk="0" h="65593" w="24585">
                  <a:moveTo>
                    <a:pt x="1001" y="1"/>
                  </a:moveTo>
                  <a:cubicBezTo>
                    <a:pt x="1001" y="1"/>
                    <a:pt x="0" y="35226"/>
                    <a:pt x="67" y="38362"/>
                  </a:cubicBezTo>
                  <a:cubicBezTo>
                    <a:pt x="134" y="41097"/>
                    <a:pt x="1568" y="63746"/>
                    <a:pt x="1568" y="63746"/>
                  </a:cubicBezTo>
                  <a:cubicBezTo>
                    <a:pt x="3134" y="64594"/>
                    <a:pt x="4749" y="64835"/>
                    <a:pt x="6081" y="64835"/>
                  </a:cubicBezTo>
                  <a:cubicBezTo>
                    <a:pt x="7842" y="64835"/>
                    <a:pt x="9107" y="64414"/>
                    <a:pt x="9107" y="64414"/>
                  </a:cubicBezTo>
                  <a:cubicBezTo>
                    <a:pt x="9107" y="64414"/>
                    <a:pt x="10608" y="51238"/>
                    <a:pt x="10841" y="48202"/>
                  </a:cubicBezTo>
                  <a:cubicBezTo>
                    <a:pt x="11041" y="45033"/>
                    <a:pt x="10841" y="41864"/>
                    <a:pt x="10274" y="38729"/>
                  </a:cubicBezTo>
                  <a:lnTo>
                    <a:pt x="11308" y="25552"/>
                  </a:lnTo>
                  <a:cubicBezTo>
                    <a:pt x="11308" y="25552"/>
                    <a:pt x="12476" y="35193"/>
                    <a:pt x="13343" y="40830"/>
                  </a:cubicBezTo>
                  <a:cubicBezTo>
                    <a:pt x="14344" y="47268"/>
                    <a:pt x="17479" y="65014"/>
                    <a:pt x="17479" y="65014"/>
                  </a:cubicBezTo>
                  <a:cubicBezTo>
                    <a:pt x="18558" y="65448"/>
                    <a:pt x="19681" y="65592"/>
                    <a:pt x="20699" y="65592"/>
                  </a:cubicBezTo>
                  <a:cubicBezTo>
                    <a:pt x="22735" y="65592"/>
                    <a:pt x="24351" y="65014"/>
                    <a:pt x="24351" y="65014"/>
                  </a:cubicBezTo>
                  <a:cubicBezTo>
                    <a:pt x="24351" y="65014"/>
                    <a:pt x="24584" y="52939"/>
                    <a:pt x="24451" y="48335"/>
                  </a:cubicBezTo>
                  <a:cubicBezTo>
                    <a:pt x="24318" y="44933"/>
                    <a:pt x="24017" y="41564"/>
                    <a:pt x="23484" y="38228"/>
                  </a:cubicBezTo>
                  <a:cubicBezTo>
                    <a:pt x="23517" y="19748"/>
                    <a:pt x="22917" y="12743"/>
                    <a:pt x="22583" y="2703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4409975" y="3036775"/>
              <a:ext cx="185175" cy="667175"/>
            </a:xfrm>
            <a:custGeom>
              <a:rect b="b" l="l" r="r" t="t"/>
              <a:pathLst>
                <a:path extrusionOk="0" h="26687" w="7407">
                  <a:moveTo>
                    <a:pt x="1" y="1"/>
                  </a:moveTo>
                  <a:cubicBezTo>
                    <a:pt x="1" y="1"/>
                    <a:pt x="1" y="2336"/>
                    <a:pt x="4771" y="4104"/>
                  </a:cubicBezTo>
                  <a:lnTo>
                    <a:pt x="6439" y="12743"/>
                  </a:lnTo>
                  <a:lnTo>
                    <a:pt x="6372" y="26687"/>
                  </a:lnTo>
                  <a:lnTo>
                    <a:pt x="7406" y="13510"/>
                  </a:lnTo>
                  <a:lnTo>
                    <a:pt x="6239" y="2803"/>
                  </a:lnTo>
                  <a:cubicBezTo>
                    <a:pt x="6239" y="2803"/>
                    <a:pt x="2269" y="2302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4194000" y="2156975"/>
              <a:ext cx="294400" cy="569600"/>
            </a:xfrm>
            <a:custGeom>
              <a:rect b="b" l="l" r="r" t="t"/>
              <a:pathLst>
                <a:path extrusionOk="0" h="22784" w="11776">
                  <a:moveTo>
                    <a:pt x="11776" y="1"/>
                  </a:moveTo>
                  <a:cubicBezTo>
                    <a:pt x="9507" y="1"/>
                    <a:pt x="6905" y="468"/>
                    <a:pt x="5705" y="2303"/>
                  </a:cubicBezTo>
                  <a:cubicBezTo>
                    <a:pt x="4070" y="4704"/>
                    <a:pt x="1068" y="14278"/>
                    <a:pt x="234" y="18981"/>
                  </a:cubicBezTo>
                  <a:cubicBezTo>
                    <a:pt x="0" y="20282"/>
                    <a:pt x="6071" y="22784"/>
                    <a:pt x="6071" y="22784"/>
                  </a:cubicBezTo>
                  <a:lnTo>
                    <a:pt x="9207" y="14178"/>
                  </a:lnTo>
                  <a:lnTo>
                    <a:pt x="117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4344950" y="2147825"/>
              <a:ext cx="582100" cy="848775"/>
            </a:xfrm>
            <a:custGeom>
              <a:rect b="b" l="l" r="r" t="t"/>
              <a:pathLst>
                <a:path extrusionOk="0" h="33951" w="23284">
                  <a:moveTo>
                    <a:pt x="13310" y="0"/>
                  </a:moveTo>
                  <a:lnTo>
                    <a:pt x="6838" y="300"/>
                  </a:lnTo>
                  <a:cubicBezTo>
                    <a:pt x="1835" y="500"/>
                    <a:pt x="1401" y="4837"/>
                    <a:pt x="967" y="8039"/>
                  </a:cubicBezTo>
                  <a:cubicBezTo>
                    <a:pt x="500" y="11241"/>
                    <a:pt x="0" y="26886"/>
                    <a:pt x="200" y="31322"/>
                  </a:cubicBezTo>
                  <a:cubicBezTo>
                    <a:pt x="2957" y="32984"/>
                    <a:pt x="7797" y="33951"/>
                    <a:pt x="12314" y="33951"/>
                  </a:cubicBezTo>
                  <a:cubicBezTo>
                    <a:pt x="15778" y="33951"/>
                    <a:pt x="19051" y="33382"/>
                    <a:pt x="21048" y="32123"/>
                  </a:cubicBezTo>
                  <a:cubicBezTo>
                    <a:pt x="21182" y="26719"/>
                    <a:pt x="21149" y="15711"/>
                    <a:pt x="21149" y="15711"/>
                  </a:cubicBezTo>
                  <a:lnTo>
                    <a:pt x="23283" y="3269"/>
                  </a:lnTo>
                  <a:cubicBezTo>
                    <a:pt x="23283" y="3269"/>
                    <a:pt x="14911" y="400"/>
                    <a:pt x="1331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4329925" y="2935875"/>
              <a:ext cx="90925" cy="86750"/>
            </a:xfrm>
            <a:custGeom>
              <a:rect b="b" l="l" r="r" t="t"/>
              <a:pathLst>
                <a:path extrusionOk="0" h="3470" w="3637">
                  <a:moveTo>
                    <a:pt x="1" y="1"/>
                  </a:moveTo>
                  <a:lnTo>
                    <a:pt x="67" y="1902"/>
                  </a:lnTo>
                  <a:cubicBezTo>
                    <a:pt x="1935" y="3470"/>
                    <a:pt x="3637" y="3470"/>
                    <a:pt x="3637" y="3470"/>
                  </a:cubicBezTo>
                  <a:lnTo>
                    <a:pt x="3637" y="19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4313250" y="2149350"/>
              <a:ext cx="237700" cy="834075"/>
            </a:xfrm>
            <a:custGeom>
              <a:rect b="b" l="l" r="r" t="t"/>
              <a:pathLst>
                <a:path extrusionOk="0" h="33363" w="9508">
                  <a:moveTo>
                    <a:pt x="8950" y="0"/>
                  </a:moveTo>
                  <a:cubicBezTo>
                    <a:pt x="5803" y="0"/>
                    <a:pt x="4888" y="577"/>
                    <a:pt x="3436" y="2407"/>
                  </a:cubicBezTo>
                  <a:cubicBezTo>
                    <a:pt x="1935" y="4309"/>
                    <a:pt x="1268" y="7845"/>
                    <a:pt x="1101" y="11914"/>
                  </a:cubicBezTo>
                  <a:cubicBezTo>
                    <a:pt x="968" y="14916"/>
                    <a:pt x="668" y="22722"/>
                    <a:pt x="701" y="28126"/>
                  </a:cubicBezTo>
                  <a:cubicBezTo>
                    <a:pt x="734" y="29260"/>
                    <a:pt x="1" y="29660"/>
                    <a:pt x="668" y="31462"/>
                  </a:cubicBezTo>
                  <a:cubicBezTo>
                    <a:pt x="1435" y="32662"/>
                    <a:pt x="4304" y="33363"/>
                    <a:pt x="4304" y="33363"/>
                  </a:cubicBezTo>
                  <a:cubicBezTo>
                    <a:pt x="4304" y="33363"/>
                    <a:pt x="4270" y="29527"/>
                    <a:pt x="4304" y="24757"/>
                  </a:cubicBezTo>
                  <a:cubicBezTo>
                    <a:pt x="4370" y="19987"/>
                    <a:pt x="4971" y="11114"/>
                    <a:pt x="6005" y="7144"/>
                  </a:cubicBezTo>
                  <a:cubicBezTo>
                    <a:pt x="6772" y="4242"/>
                    <a:pt x="7406" y="2541"/>
                    <a:pt x="8006" y="1540"/>
                  </a:cubicBezTo>
                  <a:cubicBezTo>
                    <a:pt x="8340" y="1006"/>
                    <a:pt x="8874" y="606"/>
                    <a:pt x="9507" y="406"/>
                  </a:cubicBezTo>
                  <a:lnTo>
                    <a:pt x="9507" y="6"/>
                  </a:lnTo>
                  <a:cubicBezTo>
                    <a:pt x="9314" y="2"/>
                    <a:pt x="9129" y="0"/>
                    <a:pt x="8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4313250" y="2149350"/>
              <a:ext cx="237700" cy="834075"/>
            </a:xfrm>
            <a:custGeom>
              <a:rect b="b" l="l" r="r" t="t"/>
              <a:pathLst>
                <a:path extrusionOk="0" h="33363" w="9508">
                  <a:moveTo>
                    <a:pt x="8950" y="0"/>
                  </a:moveTo>
                  <a:cubicBezTo>
                    <a:pt x="5803" y="0"/>
                    <a:pt x="4888" y="577"/>
                    <a:pt x="3436" y="2407"/>
                  </a:cubicBezTo>
                  <a:cubicBezTo>
                    <a:pt x="1935" y="4309"/>
                    <a:pt x="1268" y="7845"/>
                    <a:pt x="1101" y="11914"/>
                  </a:cubicBezTo>
                  <a:cubicBezTo>
                    <a:pt x="968" y="14916"/>
                    <a:pt x="668" y="22722"/>
                    <a:pt x="701" y="28126"/>
                  </a:cubicBezTo>
                  <a:cubicBezTo>
                    <a:pt x="734" y="29260"/>
                    <a:pt x="1" y="29660"/>
                    <a:pt x="668" y="31462"/>
                  </a:cubicBezTo>
                  <a:cubicBezTo>
                    <a:pt x="1435" y="32662"/>
                    <a:pt x="4304" y="33363"/>
                    <a:pt x="4304" y="33363"/>
                  </a:cubicBezTo>
                  <a:cubicBezTo>
                    <a:pt x="4304" y="33363"/>
                    <a:pt x="4270" y="29527"/>
                    <a:pt x="4304" y="24757"/>
                  </a:cubicBezTo>
                  <a:cubicBezTo>
                    <a:pt x="4370" y="19987"/>
                    <a:pt x="4971" y="11114"/>
                    <a:pt x="6005" y="7144"/>
                  </a:cubicBezTo>
                  <a:cubicBezTo>
                    <a:pt x="6772" y="4242"/>
                    <a:pt x="7406" y="2541"/>
                    <a:pt x="8006" y="1540"/>
                  </a:cubicBezTo>
                  <a:cubicBezTo>
                    <a:pt x="8340" y="1006"/>
                    <a:pt x="8874" y="606"/>
                    <a:pt x="9507" y="406"/>
                  </a:cubicBezTo>
                  <a:lnTo>
                    <a:pt x="9507" y="6"/>
                  </a:lnTo>
                  <a:cubicBezTo>
                    <a:pt x="9314" y="2"/>
                    <a:pt x="9129" y="0"/>
                    <a:pt x="8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4635975" y="2957550"/>
              <a:ext cx="252700" cy="95950"/>
            </a:xfrm>
            <a:custGeom>
              <a:rect b="b" l="l" r="r" t="t"/>
              <a:pathLst>
                <a:path extrusionOk="0" h="3838" w="10108">
                  <a:moveTo>
                    <a:pt x="9975" y="1"/>
                  </a:moveTo>
                  <a:lnTo>
                    <a:pt x="1" y="1669"/>
                  </a:lnTo>
                  <a:lnTo>
                    <a:pt x="201" y="3537"/>
                  </a:lnTo>
                  <a:cubicBezTo>
                    <a:pt x="804" y="3746"/>
                    <a:pt x="1719" y="3837"/>
                    <a:pt x="2734" y="3837"/>
                  </a:cubicBezTo>
                  <a:cubicBezTo>
                    <a:pt x="4471" y="3837"/>
                    <a:pt x="6497" y="3570"/>
                    <a:pt x="7740" y="3170"/>
                  </a:cubicBezTo>
                  <a:cubicBezTo>
                    <a:pt x="9541" y="2603"/>
                    <a:pt x="10008" y="2303"/>
                    <a:pt x="10075" y="1869"/>
                  </a:cubicBezTo>
                  <a:cubicBezTo>
                    <a:pt x="10108" y="1235"/>
                    <a:pt x="10041" y="635"/>
                    <a:pt x="997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4632650" y="2156975"/>
              <a:ext cx="347775" cy="846525"/>
            </a:xfrm>
            <a:custGeom>
              <a:rect b="b" l="l" r="r" t="t"/>
              <a:pathLst>
                <a:path extrusionOk="0" h="33861" w="13911">
                  <a:moveTo>
                    <a:pt x="3269" y="1"/>
                  </a:moveTo>
                  <a:cubicBezTo>
                    <a:pt x="3203" y="2136"/>
                    <a:pt x="1768" y="4504"/>
                    <a:pt x="1235" y="6672"/>
                  </a:cubicBezTo>
                  <a:cubicBezTo>
                    <a:pt x="601" y="9441"/>
                    <a:pt x="401" y="11943"/>
                    <a:pt x="234" y="18114"/>
                  </a:cubicBezTo>
                  <a:cubicBezTo>
                    <a:pt x="0" y="29122"/>
                    <a:pt x="134" y="33658"/>
                    <a:pt x="134" y="33658"/>
                  </a:cubicBezTo>
                  <a:cubicBezTo>
                    <a:pt x="134" y="33658"/>
                    <a:pt x="1488" y="33861"/>
                    <a:pt x="3251" y="33861"/>
                  </a:cubicBezTo>
                  <a:cubicBezTo>
                    <a:pt x="5601" y="33861"/>
                    <a:pt x="8678" y="33501"/>
                    <a:pt x="10241" y="31824"/>
                  </a:cubicBezTo>
                  <a:cubicBezTo>
                    <a:pt x="10975" y="30223"/>
                    <a:pt x="9907" y="29455"/>
                    <a:pt x="9941" y="28188"/>
                  </a:cubicBezTo>
                  <a:cubicBezTo>
                    <a:pt x="9941" y="26920"/>
                    <a:pt x="10608" y="18981"/>
                    <a:pt x="10608" y="18981"/>
                  </a:cubicBezTo>
                  <a:lnTo>
                    <a:pt x="13743" y="6305"/>
                  </a:lnTo>
                  <a:cubicBezTo>
                    <a:pt x="13910" y="4504"/>
                    <a:pt x="13410" y="3604"/>
                    <a:pt x="11742" y="2836"/>
                  </a:cubicBezTo>
                  <a:lnTo>
                    <a:pt x="32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4632650" y="2156975"/>
              <a:ext cx="347775" cy="846525"/>
            </a:xfrm>
            <a:custGeom>
              <a:rect b="b" l="l" r="r" t="t"/>
              <a:pathLst>
                <a:path extrusionOk="0" h="33861" w="13911">
                  <a:moveTo>
                    <a:pt x="3269" y="1"/>
                  </a:moveTo>
                  <a:cubicBezTo>
                    <a:pt x="3203" y="2136"/>
                    <a:pt x="1768" y="4504"/>
                    <a:pt x="1235" y="6672"/>
                  </a:cubicBezTo>
                  <a:cubicBezTo>
                    <a:pt x="601" y="9441"/>
                    <a:pt x="401" y="11943"/>
                    <a:pt x="234" y="18114"/>
                  </a:cubicBezTo>
                  <a:cubicBezTo>
                    <a:pt x="0" y="29122"/>
                    <a:pt x="134" y="33658"/>
                    <a:pt x="134" y="33658"/>
                  </a:cubicBezTo>
                  <a:cubicBezTo>
                    <a:pt x="134" y="33658"/>
                    <a:pt x="1488" y="33861"/>
                    <a:pt x="3251" y="33861"/>
                  </a:cubicBezTo>
                  <a:cubicBezTo>
                    <a:pt x="5601" y="33861"/>
                    <a:pt x="8678" y="33501"/>
                    <a:pt x="10241" y="31824"/>
                  </a:cubicBezTo>
                  <a:cubicBezTo>
                    <a:pt x="10975" y="30223"/>
                    <a:pt x="9907" y="29455"/>
                    <a:pt x="9941" y="28188"/>
                  </a:cubicBezTo>
                  <a:cubicBezTo>
                    <a:pt x="9941" y="26920"/>
                    <a:pt x="10608" y="18981"/>
                    <a:pt x="10608" y="18981"/>
                  </a:cubicBezTo>
                  <a:lnTo>
                    <a:pt x="13743" y="6305"/>
                  </a:lnTo>
                  <a:cubicBezTo>
                    <a:pt x="13910" y="4504"/>
                    <a:pt x="13410" y="3604"/>
                    <a:pt x="11742" y="2836"/>
                  </a:cubicBez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4105600" y="2517200"/>
              <a:ext cx="298575" cy="364525"/>
            </a:xfrm>
            <a:custGeom>
              <a:rect b="b" l="l" r="r" t="t"/>
              <a:pathLst>
                <a:path extrusionOk="0" h="14581" w="11943">
                  <a:moveTo>
                    <a:pt x="983" y="1"/>
                  </a:moveTo>
                  <a:cubicBezTo>
                    <a:pt x="868" y="1"/>
                    <a:pt x="754" y="38"/>
                    <a:pt x="668" y="102"/>
                  </a:cubicBezTo>
                  <a:lnTo>
                    <a:pt x="167" y="536"/>
                  </a:lnTo>
                  <a:cubicBezTo>
                    <a:pt x="34" y="703"/>
                    <a:pt x="1" y="936"/>
                    <a:pt x="101" y="1136"/>
                  </a:cubicBezTo>
                  <a:cubicBezTo>
                    <a:pt x="901" y="3271"/>
                    <a:pt x="3370" y="9943"/>
                    <a:pt x="4170" y="12111"/>
                  </a:cubicBezTo>
                  <a:cubicBezTo>
                    <a:pt x="4404" y="12645"/>
                    <a:pt x="4871" y="13045"/>
                    <a:pt x="5404" y="13212"/>
                  </a:cubicBezTo>
                  <a:lnTo>
                    <a:pt x="10775" y="14546"/>
                  </a:lnTo>
                  <a:cubicBezTo>
                    <a:pt x="10834" y="14570"/>
                    <a:pt x="10897" y="14581"/>
                    <a:pt x="10960" y="14581"/>
                  </a:cubicBezTo>
                  <a:cubicBezTo>
                    <a:pt x="11075" y="14581"/>
                    <a:pt x="11189" y="14544"/>
                    <a:pt x="11275" y="14479"/>
                  </a:cubicBezTo>
                  <a:lnTo>
                    <a:pt x="11776" y="14012"/>
                  </a:lnTo>
                  <a:cubicBezTo>
                    <a:pt x="11909" y="13846"/>
                    <a:pt x="11942" y="13645"/>
                    <a:pt x="11842" y="13445"/>
                  </a:cubicBezTo>
                  <a:lnTo>
                    <a:pt x="7739" y="2471"/>
                  </a:lnTo>
                  <a:cubicBezTo>
                    <a:pt x="7539" y="1937"/>
                    <a:pt x="7072" y="1537"/>
                    <a:pt x="6539" y="1370"/>
                  </a:cubicBezTo>
                  <a:lnTo>
                    <a:pt x="1168" y="36"/>
                  </a:lnTo>
                  <a:cubicBezTo>
                    <a:pt x="1109" y="12"/>
                    <a:pt x="1046" y="1"/>
                    <a:pt x="98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4271550" y="2560600"/>
              <a:ext cx="132625" cy="318600"/>
            </a:xfrm>
            <a:custGeom>
              <a:rect b="b" l="l" r="r" t="t"/>
              <a:pathLst>
                <a:path extrusionOk="0" h="12744" w="5305">
                  <a:moveTo>
                    <a:pt x="534" y="1"/>
                  </a:moveTo>
                  <a:lnTo>
                    <a:pt x="1" y="368"/>
                  </a:lnTo>
                  <a:cubicBezTo>
                    <a:pt x="268" y="568"/>
                    <a:pt x="501" y="868"/>
                    <a:pt x="634" y="1168"/>
                  </a:cubicBezTo>
                  <a:lnTo>
                    <a:pt x="4704" y="12176"/>
                  </a:lnTo>
                  <a:cubicBezTo>
                    <a:pt x="4804" y="12343"/>
                    <a:pt x="4804" y="12577"/>
                    <a:pt x="4671" y="12743"/>
                  </a:cubicBezTo>
                  <a:lnTo>
                    <a:pt x="5138" y="12310"/>
                  </a:lnTo>
                  <a:cubicBezTo>
                    <a:pt x="5271" y="12176"/>
                    <a:pt x="5304" y="11943"/>
                    <a:pt x="5204" y="11743"/>
                  </a:cubicBezTo>
                  <a:lnTo>
                    <a:pt x="1101" y="768"/>
                  </a:lnTo>
                  <a:cubicBezTo>
                    <a:pt x="1001" y="468"/>
                    <a:pt x="801" y="20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4103900" y="2528950"/>
              <a:ext cx="289450" cy="352700"/>
            </a:xfrm>
            <a:custGeom>
              <a:rect b="b" l="l" r="r" t="t"/>
              <a:pathLst>
                <a:path extrusionOk="0" h="14108" w="11578">
                  <a:moveTo>
                    <a:pt x="512" y="1"/>
                  </a:moveTo>
                  <a:cubicBezTo>
                    <a:pt x="161" y="1"/>
                    <a:pt x="1" y="275"/>
                    <a:pt x="169" y="666"/>
                  </a:cubicBezTo>
                  <a:cubicBezTo>
                    <a:pt x="969" y="2835"/>
                    <a:pt x="3438" y="9506"/>
                    <a:pt x="4238" y="11674"/>
                  </a:cubicBezTo>
                  <a:cubicBezTo>
                    <a:pt x="4472" y="12175"/>
                    <a:pt x="4939" y="12575"/>
                    <a:pt x="5472" y="12775"/>
                  </a:cubicBezTo>
                  <a:lnTo>
                    <a:pt x="10843" y="14076"/>
                  </a:lnTo>
                  <a:cubicBezTo>
                    <a:pt x="10924" y="14098"/>
                    <a:pt x="10999" y="14108"/>
                    <a:pt x="11067" y="14108"/>
                  </a:cubicBezTo>
                  <a:cubicBezTo>
                    <a:pt x="11418" y="14108"/>
                    <a:pt x="11578" y="13834"/>
                    <a:pt x="11410" y="13442"/>
                  </a:cubicBezTo>
                  <a:lnTo>
                    <a:pt x="7340" y="2434"/>
                  </a:lnTo>
                  <a:cubicBezTo>
                    <a:pt x="7107" y="1934"/>
                    <a:pt x="6640" y="1534"/>
                    <a:pt x="6106" y="1367"/>
                  </a:cubicBezTo>
                  <a:lnTo>
                    <a:pt x="736" y="33"/>
                  </a:lnTo>
                  <a:cubicBezTo>
                    <a:pt x="655" y="11"/>
                    <a:pt x="580" y="1"/>
                    <a:pt x="51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4105175" y="2634200"/>
              <a:ext cx="146400" cy="164800"/>
            </a:xfrm>
            <a:custGeom>
              <a:rect b="b" l="l" r="r" t="t"/>
              <a:pathLst>
                <a:path extrusionOk="0" h="6592" w="5856">
                  <a:moveTo>
                    <a:pt x="1196" y="1"/>
                  </a:moveTo>
                  <a:cubicBezTo>
                    <a:pt x="407" y="1"/>
                    <a:pt x="1" y="1000"/>
                    <a:pt x="184" y="2561"/>
                  </a:cubicBezTo>
                  <a:cubicBezTo>
                    <a:pt x="329" y="4063"/>
                    <a:pt x="1299" y="6591"/>
                    <a:pt x="3268" y="6591"/>
                  </a:cubicBezTo>
                  <a:cubicBezTo>
                    <a:pt x="3573" y="6591"/>
                    <a:pt x="3901" y="6531"/>
                    <a:pt x="4254" y="6397"/>
                  </a:cubicBezTo>
                  <a:cubicBezTo>
                    <a:pt x="5255" y="6030"/>
                    <a:pt x="5855" y="4229"/>
                    <a:pt x="4721" y="3561"/>
                  </a:cubicBezTo>
                  <a:cubicBezTo>
                    <a:pt x="3787" y="3028"/>
                    <a:pt x="2886" y="2394"/>
                    <a:pt x="2052" y="1693"/>
                  </a:cubicBezTo>
                  <a:lnTo>
                    <a:pt x="1419" y="26"/>
                  </a:lnTo>
                  <a:cubicBezTo>
                    <a:pt x="1341" y="9"/>
                    <a:pt x="1267" y="1"/>
                    <a:pt x="1196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4142525" y="2218700"/>
              <a:ext cx="902100" cy="735950"/>
            </a:xfrm>
            <a:custGeom>
              <a:rect b="b" l="l" r="r" t="t"/>
              <a:pathLst>
                <a:path extrusionOk="0" h="29438" w="36084">
                  <a:moveTo>
                    <a:pt x="30113" y="0"/>
                  </a:moveTo>
                  <a:cubicBezTo>
                    <a:pt x="26544" y="3636"/>
                    <a:pt x="26544" y="11475"/>
                    <a:pt x="26544" y="11475"/>
                  </a:cubicBezTo>
                  <a:cubicBezTo>
                    <a:pt x="26544" y="11475"/>
                    <a:pt x="24776" y="20282"/>
                    <a:pt x="24442" y="21983"/>
                  </a:cubicBezTo>
                  <a:cubicBezTo>
                    <a:pt x="21407" y="21816"/>
                    <a:pt x="12867" y="20282"/>
                    <a:pt x="11800" y="19815"/>
                  </a:cubicBezTo>
                  <a:cubicBezTo>
                    <a:pt x="11266" y="19581"/>
                    <a:pt x="10666" y="18814"/>
                    <a:pt x="10299" y="18380"/>
                  </a:cubicBezTo>
                  <a:cubicBezTo>
                    <a:pt x="9898" y="17913"/>
                    <a:pt x="9431" y="17513"/>
                    <a:pt x="8864" y="17279"/>
                  </a:cubicBezTo>
                  <a:cubicBezTo>
                    <a:pt x="8164" y="16946"/>
                    <a:pt x="7563" y="16779"/>
                    <a:pt x="7063" y="16546"/>
                  </a:cubicBezTo>
                  <a:lnTo>
                    <a:pt x="7063" y="16546"/>
                  </a:lnTo>
                  <a:lnTo>
                    <a:pt x="7897" y="18847"/>
                  </a:lnTo>
                  <a:cubicBezTo>
                    <a:pt x="7864" y="18981"/>
                    <a:pt x="7563" y="19047"/>
                    <a:pt x="7397" y="19114"/>
                  </a:cubicBezTo>
                  <a:cubicBezTo>
                    <a:pt x="6396" y="19514"/>
                    <a:pt x="5295" y="19714"/>
                    <a:pt x="4194" y="19748"/>
                  </a:cubicBezTo>
                  <a:cubicBezTo>
                    <a:pt x="2801" y="19748"/>
                    <a:pt x="1433" y="19186"/>
                    <a:pt x="695" y="19186"/>
                  </a:cubicBezTo>
                  <a:cubicBezTo>
                    <a:pt x="214" y="19186"/>
                    <a:pt x="1" y="19425"/>
                    <a:pt x="225" y="20215"/>
                  </a:cubicBezTo>
                  <a:cubicBezTo>
                    <a:pt x="458" y="21015"/>
                    <a:pt x="925" y="22483"/>
                    <a:pt x="2193" y="23417"/>
                  </a:cubicBezTo>
                  <a:cubicBezTo>
                    <a:pt x="3494" y="24351"/>
                    <a:pt x="7964" y="24518"/>
                    <a:pt x="9231" y="24985"/>
                  </a:cubicBezTo>
                  <a:cubicBezTo>
                    <a:pt x="9231" y="24985"/>
                    <a:pt x="20406" y="28888"/>
                    <a:pt x="24776" y="29288"/>
                  </a:cubicBezTo>
                  <a:cubicBezTo>
                    <a:pt x="25763" y="29379"/>
                    <a:pt x="26564" y="29437"/>
                    <a:pt x="27222" y="29437"/>
                  </a:cubicBezTo>
                  <a:cubicBezTo>
                    <a:pt x="29942" y="29437"/>
                    <a:pt x="30233" y="28445"/>
                    <a:pt x="31280" y="24685"/>
                  </a:cubicBezTo>
                  <a:cubicBezTo>
                    <a:pt x="32114" y="21749"/>
                    <a:pt x="34116" y="16512"/>
                    <a:pt x="34983" y="10775"/>
                  </a:cubicBezTo>
                  <a:cubicBezTo>
                    <a:pt x="36084" y="3536"/>
                    <a:pt x="33782" y="1902"/>
                    <a:pt x="30113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4497550" y="2213700"/>
              <a:ext cx="544575" cy="746225"/>
            </a:xfrm>
            <a:custGeom>
              <a:rect b="b" l="l" r="r" t="t"/>
              <a:pathLst>
                <a:path extrusionOk="0" h="29849" w="21783">
                  <a:moveTo>
                    <a:pt x="15378" y="0"/>
                  </a:moveTo>
                  <a:cubicBezTo>
                    <a:pt x="11976" y="4804"/>
                    <a:pt x="12343" y="8773"/>
                    <a:pt x="11976" y="10975"/>
                  </a:cubicBezTo>
                  <a:cubicBezTo>
                    <a:pt x="11575" y="13143"/>
                    <a:pt x="10008" y="21949"/>
                    <a:pt x="10008" y="21949"/>
                  </a:cubicBezTo>
                  <a:lnTo>
                    <a:pt x="901" y="20815"/>
                  </a:lnTo>
                  <a:lnTo>
                    <a:pt x="0" y="27053"/>
                  </a:lnTo>
                  <a:cubicBezTo>
                    <a:pt x="0" y="27053"/>
                    <a:pt x="7239" y="29288"/>
                    <a:pt x="11475" y="29755"/>
                  </a:cubicBezTo>
                  <a:cubicBezTo>
                    <a:pt x="12009" y="29818"/>
                    <a:pt x="12482" y="29849"/>
                    <a:pt x="12904" y="29849"/>
                  </a:cubicBezTo>
                  <a:cubicBezTo>
                    <a:pt x="15801" y="29849"/>
                    <a:pt x="16234" y="28421"/>
                    <a:pt x="16846" y="26586"/>
                  </a:cubicBezTo>
                  <a:cubicBezTo>
                    <a:pt x="17813" y="23784"/>
                    <a:pt x="20315" y="15611"/>
                    <a:pt x="20949" y="11675"/>
                  </a:cubicBezTo>
                  <a:cubicBezTo>
                    <a:pt x="21616" y="7739"/>
                    <a:pt x="21783" y="5571"/>
                    <a:pt x="20615" y="3436"/>
                  </a:cubicBezTo>
                  <a:cubicBezTo>
                    <a:pt x="19414" y="1268"/>
                    <a:pt x="17646" y="667"/>
                    <a:pt x="153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4747725" y="2735725"/>
              <a:ext cx="82575" cy="106775"/>
            </a:xfrm>
            <a:custGeom>
              <a:rect b="b" l="l" r="r" t="t"/>
              <a:pathLst>
                <a:path extrusionOk="0" h="4271" w="3303">
                  <a:moveTo>
                    <a:pt x="201" y="1"/>
                  </a:moveTo>
                  <a:lnTo>
                    <a:pt x="1" y="1068"/>
                  </a:lnTo>
                  <a:cubicBezTo>
                    <a:pt x="1335" y="1635"/>
                    <a:pt x="2302" y="2836"/>
                    <a:pt x="2602" y="4271"/>
                  </a:cubicBezTo>
                  <a:cubicBezTo>
                    <a:pt x="2602" y="4271"/>
                    <a:pt x="3303" y="1602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4676850" y="1733050"/>
              <a:ext cx="182650" cy="341400"/>
            </a:xfrm>
            <a:custGeom>
              <a:rect b="b" l="l" r="r" t="t"/>
              <a:pathLst>
                <a:path extrusionOk="0" h="13656" w="7306">
                  <a:moveTo>
                    <a:pt x="4360" y="0"/>
                  </a:moveTo>
                  <a:cubicBezTo>
                    <a:pt x="3745" y="0"/>
                    <a:pt x="3133" y="149"/>
                    <a:pt x="2602" y="446"/>
                  </a:cubicBezTo>
                  <a:cubicBezTo>
                    <a:pt x="1802" y="880"/>
                    <a:pt x="1101" y="1614"/>
                    <a:pt x="434" y="2147"/>
                  </a:cubicBezTo>
                  <a:cubicBezTo>
                    <a:pt x="434" y="2147"/>
                    <a:pt x="0" y="2948"/>
                    <a:pt x="167" y="4949"/>
                  </a:cubicBezTo>
                  <a:cubicBezTo>
                    <a:pt x="334" y="6517"/>
                    <a:pt x="1701" y="8419"/>
                    <a:pt x="1701" y="8419"/>
                  </a:cubicBezTo>
                  <a:lnTo>
                    <a:pt x="1568" y="10553"/>
                  </a:lnTo>
                  <a:lnTo>
                    <a:pt x="1468" y="13656"/>
                  </a:lnTo>
                  <a:cubicBezTo>
                    <a:pt x="2535" y="13422"/>
                    <a:pt x="3436" y="12688"/>
                    <a:pt x="3903" y="11688"/>
                  </a:cubicBezTo>
                  <a:cubicBezTo>
                    <a:pt x="4036" y="11221"/>
                    <a:pt x="4303" y="10820"/>
                    <a:pt x="4704" y="10553"/>
                  </a:cubicBezTo>
                  <a:cubicBezTo>
                    <a:pt x="5037" y="10353"/>
                    <a:pt x="5437" y="10220"/>
                    <a:pt x="5771" y="9986"/>
                  </a:cubicBezTo>
                  <a:cubicBezTo>
                    <a:pt x="6538" y="9453"/>
                    <a:pt x="6972" y="8519"/>
                    <a:pt x="6872" y="7585"/>
                  </a:cubicBezTo>
                  <a:cubicBezTo>
                    <a:pt x="6738" y="7118"/>
                    <a:pt x="6672" y="6651"/>
                    <a:pt x="6638" y="6184"/>
                  </a:cubicBezTo>
                  <a:cubicBezTo>
                    <a:pt x="6672" y="5783"/>
                    <a:pt x="7005" y="5650"/>
                    <a:pt x="7172" y="5283"/>
                  </a:cubicBezTo>
                  <a:cubicBezTo>
                    <a:pt x="7305" y="4783"/>
                    <a:pt x="7239" y="4249"/>
                    <a:pt x="6972" y="3815"/>
                  </a:cubicBezTo>
                  <a:cubicBezTo>
                    <a:pt x="6705" y="3382"/>
                    <a:pt x="6505" y="2915"/>
                    <a:pt x="6405" y="2414"/>
                  </a:cubicBezTo>
                  <a:cubicBezTo>
                    <a:pt x="6438" y="2014"/>
                    <a:pt x="6438" y="1647"/>
                    <a:pt x="6405" y="1247"/>
                  </a:cubicBezTo>
                  <a:cubicBezTo>
                    <a:pt x="6271" y="713"/>
                    <a:pt x="5904" y="313"/>
                    <a:pt x="5404" y="146"/>
                  </a:cubicBezTo>
                  <a:cubicBezTo>
                    <a:pt x="5064" y="49"/>
                    <a:pt x="4712" y="0"/>
                    <a:pt x="4360" y="0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4352100" y="1687475"/>
              <a:ext cx="338950" cy="289425"/>
            </a:xfrm>
            <a:custGeom>
              <a:rect b="b" l="l" r="r" t="t"/>
              <a:pathLst>
                <a:path extrusionOk="0" h="11577" w="13558">
                  <a:moveTo>
                    <a:pt x="7704" y="0"/>
                  </a:moveTo>
                  <a:cubicBezTo>
                    <a:pt x="2621" y="0"/>
                    <a:pt x="0" y="6158"/>
                    <a:pt x="3617" y="9841"/>
                  </a:cubicBezTo>
                  <a:cubicBezTo>
                    <a:pt x="4794" y="11040"/>
                    <a:pt x="6255" y="11576"/>
                    <a:pt x="7691" y="11576"/>
                  </a:cubicBezTo>
                  <a:cubicBezTo>
                    <a:pt x="10651" y="11576"/>
                    <a:pt x="13502" y="9297"/>
                    <a:pt x="13524" y="5838"/>
                  </a:cubicBezTo>
                  <a:cubicBezTo>
                    <a:pt x="13557" y="2636"/>
                    <a:pt x="10989" y="1"/>
                    <a:pt x="7787" y="1"/>
                  </a:cubicBezTo>
                  <a:cubicBezTo>
                    <a:pt x="7759" y="0"/>
                    <a:pt x="7732" y="0"/>
                    <a:pt x="77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4403325" y="1744900"/>
              <a:ext cx="436150" cy="505700"/>
            </a:xfrm>
            <a:custGeom>
              <a:rect b="b" l="l" r="r" t="t"/>
              <a:pathLst>
                <a:path extrusionOk="0" h="20228" w="17446">
                  <a:moveTo>
                    <a:pt x="5149" y="1"/>
                  </a:moveTo>
                  <a:cubicBezTo>
                    <a:pt x="3425" y="1"/>
                    <a:pt x="1933" y="342"/>
                    <a:pt x="1201" y="906"/>
                  </a:cubicBezTo>
                  <a:cubicBezTo>
                    <a:pt x="200" y="5676"/>
                    <a:pt x="0" y="9379"/>
                    <a:pt x="667" y="11881"/>
                  </a:cubicBezTo>
                  <a:cubicBezTo>
                    <a:pt x="1101" y="13448"/>
                    <a:pt x="2002" y="14583"/>
                    <a:pt x="3403" y="14816"/>
                  </a:cubicBezTo>
                  <a:cubicBezTo>
                    <a:pt x="3877" y="14857"/>
                    <a:pt x="4338" y="14886"/>
                    <a:pt x="4803" y="14886"/>
                  </a:cubicBezTo>
                  <a:cubicBezTo>
                    <a:pt x="5090" y="14886"/>
                    <a:pt x="5378" y="14875"/>
                    <a:pt x="5671" y="14849"/>
                  </a:cubicBezTo>
                  <a:lnTo>
                    <a:pt x="5671" y="14849"/>
                  </a:lnTo>
                  <a:lnTo>
                    <a:pt x="5604" y="16818"/>
                  </a:lnTo>
                  <a:cubicBezTo>
                    <a:pt x="3669" y="18419"/>
                    <a:pt x="4370" y="19486"/>
                    <a:pt x="5704" y="19986"/>
                  </a:cubicBezTo>
                  <a:cubicBezTo>
                    <a:pt x="6138" y="20153"/>
                    <a:pt x="6653" y="20227"/>
                    <a:pt x="7207" y="20227"/>
                  </a:cubicBezTo>
                  <a:cubicBezTo>
                    <a:pt x="8313" y="20227"/>
                    <a:pt x="9574" y="19931"/>
                    <a:pt x="10641" y="19486"/>
                  </a:cubicBezTo>
                  <a:cubicBezTo>
                    <a:pt x="11642" y="19019"/>
                    <a:pt x="12442" y="18219"/>
                    <a:pt x="12976" y="17251"/>
                  </a:cubicBezTo>
                  <a:lnTo>
                    <a:pt x="13210" y="10613"/>
                  </a:lnTo>
                  <a:cubicBezTo>
                    <a:pt x="13534" y="10960"/>
                    <a:pt x="13986" y="11137"/>
                    <a:pt x="14445" y="11137"/>
                  </a:cubicBezTo>
                  <a:cubicBezTo>
                    <a:pt x="14693" y="11137"/>
                    <a:pt x="14944" y="11085"/>
                    <a:pt x="15178" y="10980"/>
                  </a:cubicBezTo>
                  <a:cubicBezTo>
                    <a:pt x="16178" y="10613"/>
                    <a:pt x="17446" y="8745"/>
                    <a:pt x="16745" y="7211"/>
                  </a:cubicBezTo>
                  <a:cubicBezTo>
                    <a:pt x="16437" y="6483"/>
                    <a:pt x="15735" y="6062"/>
                    <a:pt x="15015" y="6062"/>
                  </a:cubicBezTo>
                  <a:cubicBezTo>
                    <a:pt x="14645" y="6062"/>
                    <a:pt x="14271" y="6173"/>
                    <a:pt x="13943" y="6410"/>
                  </a:cubicBezTo>
                  <a:cubicBezTo>
                    <a:pt x="13537" y="6848"/>
                    <a:pt x="13394" y="7520"/>
                    <a:pt x="12828" y="7520"/>
                  </a:cubicBezTo>
                  <a:cubicBezTo>
                    <a:pt x="12791" y="7520"/>
                    <a:pt x="12751" y="7517"/>
                    <a:pt x="12709" y="7511"/>
                  </a:cubicBezTo>
                  <a:cubicBezTo>
                    <a:pt x="12342" y="7444"/>
                    <a:pt x="11809" y="6310"/>
                    <a:pt x="11708" y="5876"/>
                  </a:cubicBezTo>
                  <a:cubicBezTo>
                    <a:pt x="11608" y="5476"/>
                    <a:pt x="11175" y="4475"/>
                    <a:pt x="11375" y="1640"/>
                  </a:cubicBezTo>
                  <a:cubicBezTo>
                    <a:pt x="9564" y="481"/>
                    <a:pt x="7194" y="1"/>
                    <a:pt x="5149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4543425" y="2011875"/>
              <a:ext cx="172650" cy="133450"/>
            </a:xfrm>
            <a:custGeom>
              <a:rect b="b" l="l" r="r" t="t"/>
              <a:pathLst>
                <a:path extrusionOk="0" h="5338" w="6906">
                  <a:moveTo>
                    <a:pt x="6905" y="1"/>
                  </a:moveTo>
                  <a:lnTo>
                    <a:pt x="6905" y="1"/>
                  </a:lnTo>
                  <a:cubicBezTo>
                    <a:pt x="6638" y="668"/>
                    <a:pt x="6305" y="1302"/>
                    <a:pt x="5904" y="1869"/>
                  </a:cubicBezTo>
                  <a:cubicBezTo>
                    <a:pt x="5137" y="2903"/>
                    <a:pt x="2335" y="3937"/>
                    <a:pt x="67" y="4170"/>
                  </a:cubicBezTo>
                  <a:lnTo>
                    <a:pt x="0" y="5338"/>
                  </a:lnTo>
                  <a:cubicBezTo>
                    <a:pt x="3569" y="5138"/>
                    <a:pt x="5671" y="3603"/>
                    <a:pt x="6238" y="2703"/>
                  </a:cubicBezTo>
                  <a:cubicBezTo>
                    <a:pt x="6805" y="1802"/>
                    <a:pt x="6905" y="1"/>
                    <a:pt x="6905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4645150" y="2120300"/>
              <a:ext cx="151800" cy="318575"/>
            </a:xfrm>
            <a:custGeom>
              <a:rect b="b" l="l" r="r" t="t"/>
              <a:pathLst>
                <a:path extrusionOk="0" h="12743" w="6072">
                  <a:moveTo>
                    <a:pt x="3370" y="0"/>
                  </a:moveTo>
                  <a:lnTo>
                    <a:pt x="3336" y="968"/>
                  </a:lnTo>
                  <a:cubicBezTo>
                    <a:pt x="3336" y="968"/>
                    <a:pt x="3003" y="1701"/>
                    <a:pt x="1502" y="2702"/>
                  </a:cubicBezTo>
                  <a:cubicBezTo>
                    <a:pt x="1" y="3703"/>
                    <a:pt x="301" y="6805"/>
                    <a:pt x="34" y="12743"/>
                  </a:cubicBezTo>
                  <a:cubicBezTo>
                    <a:pt x="610" y="10501"/>
                    <a:pt x="1340" y="6785"/>
                    <a:pt x="2135" y="6785"/>
                  </a:cubicBezTo>
                  <a:cubicBezTo>
                    <a:pt x="2169" y="6785"/>
                    <a:pt x="2202" y="6792"/>
                    <a:pt x="2236" y="6805"/>
                  </a:cubicBezTo>
                  <a:cubicBezTo>
                    <a:pt x="3005" y="7147"/>
                    <a:pt x="3473" y="7489"/>
                    <a:pt x="3824" y="7489"/>
                  </a:cubicBezTo>
                  <a:cubicBezTo>
                    <a:pt x="4021" y="7489"/>
                    <a:pt x="4181" y="7381"/>
                    <a:pt x="4337" y="7105"/>
                  </a:cubicBezTo>
                  <a:cubicBezTo>
                    <a:pt x="4804" y="6205"/>
                    <a:pt x="5204" y="5271"/>
                    <a:pt x="5505" y="4303"/>
                  </a:cubicBezTo>
                  <a:cubicBezTo>
                    <a:pt x="5738" y="3703"/>
                    <a:pt x="5905" y="3069"/>
                    <a:pt x="6072" y="2435"/>
                  </a:cubicBezTo>
                  <a:cubicBezTo>
                    <a:pt x="5638" y="1835"/>
                    <a:pt x="5171" y="1301"/>
                    <a:pt x="4671" y="767"/>
                  </a:cubicBezTo>
                  <a:cubicBezTo>
                    <a:pt x="4037" y="200"/>
                    <a:pt x="3903" y="34"/>
                    <a:pt x="33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4416650" y="2126125"/>
              <a:ext cx="127625" cy="266050"/>
            </a:xfrm>
            <a:custGeom>
              <a:rect b="b" l="l" r="r" t="t"/>
              <a:pathLst>
                <a:path extrusionOk="0" h="10642" w="5105">
                  <a:moveTo>
                    <a:pt x="5104" y="1"/>
                  </a:moveTo>
                  <a:cubicBezTo>
                    <a:pt x="3804" y="67"/>
                    <a:pt x="2636" y="668"/>
                    <a:pt x="1835" y="1669"/>
                  </a:cubicBezTo>
                  <a:cubicBezTo>
                    <a:pt x="1102" y="2469"/>
                    <a:pt x="1" y="4471"/>
                    <a:pt x="1" y="4904"/>
                  </a:cubicBezTo>
                  <a:cubicBezTo>
                    <a:pt x="19" y="5137"/>
                    <a:pt x="104" y="5235"/>
                    <a:pt x="302" y="5235"/>
                  </a:cubicBezTo>
                  <a:cubicBezTo>
                    <a:pt x="474" y="5235"/>
                    <a:pt x="730" y="5161"/>
                    <a:pt x="1102" y="5038"/>
                  </a:cubicBezTo>
                  <a:cubicBezTo>
                    <a:pt x="1138" y="5027"/>
                    <a:pt x="1171" y="5022"/>
                    <a:pt x="1201" y="5022"/>
                  </a:cubicBezTo>
                  <a:cubicBezTo>
                    <a:pt x="1852" y="5022"/>
                    <a:pt x="1337" y="7360"/>
                    <a:pt x="1368" y="10642"/>
                  </a:cubicBezTo>
                  <a:cubicBezTo>
                    <a:pt x="2069" y="8107"/>
                    <a:pt x="2936" y="5605"/>
                    <a:pt x="4004" y="3203"/>
                  </a:cubicBezTo>
                  <a:cubicBezTo>
                    <a:pt x="4271" y="2603"/>
                    <a:pt x="4604" y="2036"/>
                    <a:pt x="5071" y="1569"/>
                  </a:cubicBezTo>
                  <a:lnTo>
                    <a:pt x="510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4381625" y="1589100"/>
              <a:ext cx="405325" cy="229550"/>
            </a:xfrm>
            <a:custGeom>
              <a:rect b="b" l="l" r="r" t="t"/>
              <a:pathLst>
                <a:path extrusionOk="0" h="9182" w="16213">
                  <a:moveTo>
                    <a:pt x="7920" y="0"/>
                  </a:moveTo>
                  <a:cubicBezTo>
                    <a:pt x="7507" y="0"/>
                    <a:pt x="7103" y="133"/>
                    <a:pt x="6739" y="367"/>
                  </a:cubicBezTo>
                  <a:cubicBezTo>
                    <a:pt x="6405" y="667"/>
                    <a:pt x="6139" y="1134"/>
                    <a:pt x="5705" y="1267"/>
                  </a:cubicBezTo>
                  <a:cubicBezTo>
                    <a:pt x="5604" y="1305"/>
                    <a:pt x="5501" y="1322"/>
                    <a:pt x="5398" y="1322"/>
                  </a:cubicBezTo>
                  <a:cubicBezTo>
                    <a:pt x="4956" y="1322"/>
                    <a:pt x="4497" y="1023"/>
                    <a:pt x="4037" y="834"/>
                  </a:cubicBezTo>
                  <a:cubicBezTo>
                    <a:pt x="3731" y="681"/>
                    <a:pt x="3383" y="614"/>
                    <a:pt x="3038" y="614"/>
                  </a:cubicBezTo>
                  <a:cubicBezTo>
                    <a:pt x="2856" y="614"/>
                    <a:pt x="2675" y="632"/>
                    <a:pt x="2503" y="667"/>
                  </a:cubicBezTo>
                  <a:cubicBezTo>
                    <a:pt x="1969" y="834"/>
                    <a:pt x="1569" y="1234"/>
                    <a:pt x="1402" y="1734"/>
                  </a:cubicBezTo>
                  <a:cubicBezTo>
                    <a:pt x="1302" y="2235"/>
                    <a:pt x="1469" y="2835"/>
                    <a:pt x="1202" y="3235"/>
                  </a:cubicBezTo>
                  <a:lnTo>
                    <a:pt x="1202" y="3269"/>
                  </a:lnTo>
                  <a:cubicBezTo>
                    <a:pt x="1035" y="3435"/>
                    <a:pt x="868" y="3569"/>
                    <a:pt x="668" y="3702"/>
                  </a:cubicBezTo>
                  <a:cubicBezTo>
                    <a:pt x="268" y="4103"/>
                    <a:pt x="34" y="4670"/>
                    <a:pt x="34" y="5237"/>
                  </a:cubicBezTo>
                  <a:cubicBezTo>
                    <a:pt x="1" y="5570"/>
                    <a:pt x="1" y="5871"/>
                    <a:pt x="101" y="6204"/>
                  </a:cubicBezTo>
                  <a:cubicBezTo>
                    <a:pt x="168" y="6504"/>
                    <a:pt x="368" y="6805"/>
                    <a:pt x="635" y="6938"/>
                  </a:cubicBezTo>
                  <a:cubicBezTo>
                    <a:pt x="835" y="7038"/>
                    <a:pt x="1035" y="7105"/>
                    <a:pt x="1202" y="7205"/>
                  </a:cubicBezTo>
                  <a:cubicBezTo>
                    <a:pt x="1569" y="7472"/>
                    <a:pt x="1602" y="7939"/>
                    <a:pt x="1869" y="8306"/>
                  </a:cubicBezTo>
                  <a:cubicBezTo>
                    <a:pt x="2219" y="8685"/>
                    <a:pt x="2696" y="8885"/>
                    <a:pt x="3189" y="8885"/>
                  </a:cubicBezTo>
                  <a:cubicBezTo>
                    <a:pt x="3260" y="8885"/>
                    <a:pt x="3332" y="8881"/>
                    <a:pt x="3403" y="8873"/>
                  </a:cubicBezTo>
                  <a:cubicBezTo>
                    <a:pt x="3570" y="8839"/>
                    <a:pt x="3745" y="8823"/>
                    <a:pt x="3920" y="8823"/>
                  </a:cubicBezTo>
                  <a:cubicBezTo>
                    <a:pt x="4095" y="8823"/>
                    <a:pt x="4271" y="8839"/>
                    <a:pt x="4437" y="8873"/>
                  </a:cubicBezTo>
                  <a:cubicBezTo>
                    <a:pt x="4738" y="9006"/>
                    <a:pt x="5104" y="9106"/>
                    <a:pt x="5438" y="9173"/>
                  </a:cubicBezTo>
                  <a:cubicBezTo>
                    <a:pt x="5507" y="9179"/>
                    <a:pt x="5574" y="9181"/>
                    <a:pt x="5641" y="9181"/>
                  </a:cubicBezTo>
                  <a:cubicBezTo>
                    <a:pt x="5964" y="9181"/>
                    <a:pt x="6268" y="9117"/>
                    <a:pt x="6572" y="9006"/>
                  </a:cubicBezTo>
                  <a:cubicBezTo>
                    <a:pt x="7106" y="8806"/>
                    <a:pt x="7706" y="8372"/>
                    <a:pt x="7640" y="7772"/>
                  </a:cubicBezTo>
                  <a:lnTo>
                    <a:pt x="7640" y="7772"/>
                  </a:lnTo>
                  <a:cubicBezTo>
                    <a:pt x="7993" y="8331"/>
                    <a:pt x="8606" y="8657"/>
                    <a:pt x="9249" y="8657"/>
                  </a:cubicBezTo>
                  <a:cubicBezTo>
                    <a:pt x="9335" y="8657"/>
                    <a:pt x="9421" y="8651"/>
                    <a:pt x="9508" y="8639"/>
                  </a:cubicBezTo>
                  <a:cubicBezTo>
                    <a:pt x="10108" y="8606"/>
                    <a:pt x="10675" y="8239"/>
                    <a:pt x="10942" y="7705"/>
                  </a:cubicBezTo>
                  <a:cubicBezTo>
                    <a:pt x="11244" y="8096"/>
                    <a:pt x="11666" y="8272"/>
                    <a:pt x="12080" y="8272"/>
                  </a:cubicBezTo>
                  <a:cubicBezTo>
                    <a:pt x="12763" y="8272"/>
                    <a:pt x="13427" y="7793"/>
                    <a:pt x="13510" y="7005"/>
                  </a:cubicBezTo>
                  <a:cubicBezTo>
                    <a:pt x="13663" y="7059"/>
                    <a:pt x="13824" y="7084"/>
                    <a:pt x="13989" y="7084"/>
                  </a:cubicBezTo>
                  <a:cubicBezTo>
                    <a:pt x="14832" y="7084"/>
                    <a:pt x="15756" y="6424"/>
                    <a:pt x="15979" y="5670"/>
                  </a:cubicBezTo>
                  <a:cubicBezTo>
                    <a:pt x="16212" y="4970"/>
                    <a:pt x="15979" y="4236"/>
                    <a:pt x="15445" y="3769"/>
                  </a:cubicBezTo>
                  <a:cubicBezTo>
                    <a:pt x="15112" y="3569"/>
                    <a:pt x="14811" y="3335"/>
                    <a:pt x="14545" y="3069"/>
                  </a:cubicBezTo>
                  <a:cubicBezTo>
                    <a:pt x="14378" y="2768"/>
                    <a:pt x="14278" y="2435"/>
                    <a:pt x="14178" y="2135"/>
                  </a:cubicBezTo>
                  <a:cubicBezTo>
                    <a:pt x="13844" y="1334"/>
                    <a:pt x="13077" y="800"/>
                    <a:pt x="12210" y="767"/>
                  </a:cubicBezTo>
                  <a:cubicBezTo>
                    <a:pt x="11809" y="767"/>
                    <a:pt x="11409" y="967"/>
                    <a:pt x="11009" y="967"/>
                  </a:cubicBezTo>
                  <a:cubicBezTo>
                    <a:pt x="10575" y="900"/>
                    <a:pt x="10175" y="734"/>
                    <a:pt x="9808" y="533"/>
                  </a:cubicBezTo>
                  <a:cubicBezTo>
                    <a:pt x="9341" y="300"/>
                    <a:pt x="8807" y="133"/>
                    <a:pt x="8273" y="33"/>
                  </a:cubicBezTo>
                  <a:cubicBezTo>
                    <a:pt x="8155" y="11"/>
                    <a:pt x="8037" y="0"/>
                    <a:pt x="7920" y="0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565925" y="1895850"/>
              <a:ext cx="38975" cy="32700"/>
            </a:xfrm>
            <a:custGeom>
              <a:rect b="b" l="l" r="r" t="t"/>
              <a:pathLst>
                <a:path extrusionOk="0" h="1308" w="1559">
                  <a:moveTo>
                    <a:pt x="672" y="0"/>
                  </a:moveTo>
                  <a:cubicBezTo>
                    <a:pt x="333" y="0"/>
                    <a:pt x="1" y="268"/>
                    <a:pt x="1" y="672"/>
                  </a:cubicBezTo>
                  <a:cubicBezTo>
                    <a:pt x="1" y="1006"/>
                    <a:pt x="268" y="1306"/>
                    <a:pt x="635" y="1306"/>
                  </a:cubicBezTo>
                  <a:cubicBezTo>
                    <a:pt x="648" y="1307"/>
                    <a:pt x="662" y="1307"/>
                    <a:pt x="676" y="1307"/>
                  </a:cubicBezTo>
                  <a:cubicBezTo>
                    <a:pt x="1250" y="1307"/>
                    <a:pt x="1559" y="629"/>
                    <a:pt x="1135" y="205"/>
                  </a:cubicBezTo>
                  <a:cubicBezTo>
                    <a:pt x="1004" y="63"/>
                    <a:pt x="837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4581775" y="1826950"/>
              <a:ext cx="39225" cy="28175"/>
            </a:xfrm>
            <a:custGeom>
              <a:rect b="b" l="l" r="r" t="t"/>
              <a:pathLst>
                <a:path extrusionOk="0" h="1127" w="1569">
                  <a:moveTo>
                    <a:pt x="707" y="0"/>
                  </a:moveTo>
                  <a:cubicBezTo>
                    <a:pt x="396" y="0"/>
                    <a:pt x="102" y="189"/>
                    <a:pt x="1" y="493"/>
                  </a:cubicBezTo>
                  <a:lnTo>
                    <a:pt x="1435" y="1127"/>
                  </a:lnTo>
                  <a:cubicBezTo>
                    <a:pt x="1568" y="726"/>
                    <a:pt x="1402" y="259"/>
                    <a:pt x="1001" y="59"/>
                  </a:cubicBezTo>
                  <a:cubicBezTo>
                    <a:pt x="905" y="19"/>
                    <a:pt x="805" y="0"/>
                    <a:pt x="7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4438350" y="1827050"/>
              <a:ext cx="40050" cy="24750"/>
            </a:xfrm>
            <a:custGeom>
              <a:rect b="b" l="l" r="r" t="t"/>
              <a:pathLst>
                <a:path extrusionOk="0" h="990" w="1602">
                  <a:moveTo>
                    <a:pt x="851" y="1"/>
                  </a:moveTo>
                  <a:cubicBezTo>
                    <a:pt x="790" y="1"/>
                    <a:pt x="729" y="8"/>
                    <a:pt x="667" y="22"/>
                  </a:cubicBezTo>
                  <a:cubicBezTo>
                    <a:pt x="267" y="155"/>
                    <a:pt x="0" y="556"/>
                    <a:pt x="67" y="989"/>
                  </a:cubicBezTo>
                  <a:lnTo>
                    <a:pt x="1601" y="622"/>
                  </a:lnTo>
                  <a:cubicBezTo>
                    <a:pt x="1544" y="250"/>
                    <a:pt x="1217" y="1"/>
                    <a:pt x="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4438350" y="1891800"/>
              <a:ext cx="37550" cy="32325"/>
            </a:xfrm>
            <a:custGeom>
              <a:rect b="b" l="l" r="r" t="t"/>
              <a:pathLst>
                <a:path extrusionOk="0" h="1293" w="1502">
                  <a:moveTo>
                    <a:pt x="667" y="0"/>
                  </a:moveTo>
                  <a:cubicBezTo>
                    <a:pt x="300" y="34"/>
                    <a:pt x="0" y="301"/>
                    <a:pt x="0" y="667"/>
                  </a:cubicBezTo>
                  <a:cubicBezTo>
                    <a:pt x="22" y="1047"/>
                    <a:pt x="329" y="1293"/>
                    <a:pt x="650" y="1293"/>
                  </a:cubicBezTo>
                  <a:cubicBezTo>
                    <a:pt x="808" y="1293"/>
                    <a:pt x="969" y="1233"/>
                    <a:pt x="1101" y="1101"/>
                  </a:cubicBezTo>
                  <a:cubicBezTo>
                    <a:pt x="1501" y="701"/>
                    <a:pt x="12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4658500" y="1852600"/>
              <a:ext cx="122600" cy="60075"/>
            </a:xfrm>
            <a:custGeom>
              <a:rect b="b" l="l" r="r" t="t"/>
              <a:pathLst>
                <a:path extrusionOk="0" h="2403" w="4904">
                  <a:moveTo>
                    <a:pt x="0" y="1"/>
                  </a:moveTo>
                  <a:lnTo>
                    <a:pt x="0" y="1101"/>
                  </a:lnTo>
                  <a:lnTo>
                    <a:pt x="3470" y="2402"/>
                  </a:lnTo>
                  <a:cubicBezTo>
                    <a:pt x="3782" y="1996"/>
                    <a:pt x="4270" y="1765"/>
                    <a:pt x="4797" y="1765"/>
                  </a:cubicBezTo>
                  <a:cubicBezTo>
                    <a:pt x="4833" y="1765"/>
                    <a:pt x="4868" y="1766"/>
                    <a:pt x="4904" y="17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4366675" y="1845900"/>
              <a:ext cx="302700" cy="123600"/>
            </a:xfrm>
            <a:custGeom>
              <a:rect b="b" l="l" r="r" t="t"/>
              <a:pathLst>
                <a:path extrusionOk="0" h="4944" w="12108">
                  <a:moveTo>
                    <a:pt x="2433" y="535"/>
                  </a:moveTo>
                  <a:cubicBezTo>
                    <a:pt x="2567" y="535"/>
                    <a:pt x="2734" y="569"/>
                    <a:pt x="2900" y="569"/>
                  </a:cubicBezTo>
                  <a:cubicBezTo>
                    <a:pt x="3634" y="702"/>
                    <a:pt x="4435" y="1036"/>
                    <a:pt x="4635" y="1336"/>
                  </a:cubicBezTo>
                  <a:cubicBezTo>
                    <a:pt x="4835" y="1636"/>
                    <a:pt x="4802" y="2270"/>
                    <a:pt x="4702" y="2837"/>
                  </a:cubicBezTo>
                  <a:cubicBezTo>
                    <a:pt x="4668" y="2970"/>
                    <a:pt x="4635" y="3071"/>
                    <a:pt x="4602" y="3204"/>
                  </a:cubicBezTo>
                  <a:lnTo>
                    <a:pt x="4602" y="3237"/>
                  </a:lnTo>
                  <a:lnTo>
                    <a:pt x="4602" y="3271"/>
                  </a:lnTo>
                  <a:cubicBezTo>
                    <a:pt x="4602" y="3304"/>
                    <a:pt x="4568" y="3304"/>
                    <a:pt x="4568" y="3337"/>
                  </a:cubicBezTo>
                  <a:lnTo>
                    <a:pt x="4535" y="3437"/>
                  </a:lnTo>
                  <a:lnTo>
                    <a:pt x="4502" y="3504"/>
                  </a:lnTo>
                  <a:cubicBezTo>
                    <a:pt x="4502" y="3504"/>
                    <a:pt x="4502" y="3504"/>
                    <a:pt x="4502" y="3538"/>
                  </a:cubicBezTo>
                  <a:lnTo>
                    <a:pt x="4468" y="3571"/>
                  </a:lnTo>
                  <a:lnTo>
                    <a:pt x="4435" y="3638"/>
                  </a:lnTo>
                  <a:cubicBezTo>
                    <a:pt x="4135" y="4087"/>
                    <a:pt x="3620" y="4348"/>
                    <a:pt x="3083" y="4348"/>
                  </a:cubicBezTo>
                  <a:cubicBezTo>
                    <a:pt x="3022" y="4348"/>
                    <a:pt x="2961" y="4345"/>
                    <a:pt x="2900" y="4338"/>
                  </a:cubicBezTo>
                  <a:cubicBezTo>
                    <a:pt x="2634" y="4338"/>
                    <a:pt x="2367" y="4271"/>
                    <a:pt x="2100" y="4138"/>
                  </a:cubicBezTo>
                  <a:cubicBezTo>
                    <a:pt x="1366" y="3771"/>
                    <a:pt x="1166" y="2937"/>
                    <a:pt x="1099" y="2537"/>
                  </a:cubicBezTo>
                  <a:cubicBezTo>
                    <a:pt x="966" y="2003"/>
                    <a:pt x="799" y="1036"/>
                    <a:pt x="1032" y="802"/>
                  </a:cubicBezTo>
                  <a:cubicBezTo>
                    <a:pt x="1099" y="736"/>
                    <a:pt x="1199" y="669"/>
                    <a:pt x="1299" y="635"/>
                  </a:cubicBezTo>
                  <a:cubicBezTo>
                    <a:pt x="1333" y="635"/>
                    <a:pt x="1366" y="602"/>
                    <a:pt x="1433" y="602"/>
                  </a:cubicBezTo>
                  <a:lnTo>
                    <a:pt x="1499" y="569"/>
                  </a:lnTo>
                  <a:lnTo>
                    <a:pt x="1633" y="569"/>
                  </a:lnTo>
                  <a:cubicBezTo>
                    <a:pt x="1700" y="569"/>
                    <a:pt x="1800" y="535"/>
                    <a:pt x="1866" y="535"/>
                  </a:cubicBezTo>
                  <a:close/>
                  <a:moveTo>
                    <a:pt x="9458" y="624"/>
                  </a:moveTo>
                  <a:cubicBezTo>
                    <a:pt x="10292" y="624"/>
                    <a:pt x="10834" y="826"/>
                    <a:pt x="11040" y="1002"/>
                  </a:cubicBezTo>
                  <a:cubicBezTo>
                    <a:pt x="11273" y="1236"/>
                    <a:pt x="11173" y="2203"/>
                    <a:pt x="11073" y="2670"/>
                  </a:cubicBezTo>
                  <a:lnTo>
                    <a:pt x="11073" y="2737"/>
                  </a:lnTo>
                  <a:lnTo>
                    <a:pt x="11073" y="2770"/>
                  </a:lnTo>
                  <a:lnTo>
                    <a:pt x="11006" y="2970"/>
                  </a:lnTo>
                  <a:cubicBezTo>
                    <a:pt x="11006" y="3004"/>
                    <a:pt x="11006" y="3037"/>
                    <a:pt x="10973" y="3071"/>
                  </a:cubicBezTo>
                  <a:cubicBezTo>
                    <a:pt x="10973" y="3137"/>
                    <a:pt x="10940" y="3204"/>
                    <a:pt x="10906" y="3271"/>
                  </a:cubicBezTo>
                  <a:cubicBezTo>
                    <a:pt x="10906" y="3304"/>
                    <a:pt x="10906" y="3337"/>
                    <a:pt x="10906" y="3337"/>
                  </a:cubicBezTo>
                  <a:lnTo>
                    <a:pt x="10873" y="3404"/>
                  </a:lnTo>
                  <a:lnTo>
                    <a:pt x="10839" y="3437"/>
                  </a:lnTo>
                  <a:lnTo>
                    <a:pt x="10806" y="3504"/>
                  </a:lnTo>
                  <a:lnTo>
                    <a:pt x="10773" y="3571"/>
                  </a:lnTo>
                  <a:lnTo>
                    <a:pt x="10739" y="3638"/>
                  </a:lnTo>
                  <a:cubicBezTo>
                    <a:pt x="10739" y="3638"/>
                    <a:pt x="10706" y="3671"/>
                    <a:pt x="10706" y="3704"/>
                  </a:cubicBezTo>
                  <a:cubicBezTo>
                    <a:pt x="10391" y="4145"/>
                    <a:pt x="9868" y="4408"/>
                    <a:pt x="9334" y="4408"/>
                  </a:cubicBezTo>
                  <a:cubicBezTo>
                    <a:pt x="9302" y="4408"/>
                    <a:pt x="9270" y="4407"/>
                    <a:pt x="9238" y="4405"/>
                  </a:cubicBezTo>
                  <a:cubicBezTo>
                    <a:pt x="9202" y="4407"/>
                    <a:pt x="9167" y="4408"/>
                    <a:pt x="9131" y="4408"/>
                  </a:cubicBezTo>
                  <a:cubicBezTo>
                    <a:pt x="8600" y="4408"/>
                    <a:pt x="8079" y="4179"/>
                    <a:pt x="7704" y="3804"/>
                  </a:cubicBezTo>
                  <a:cubicBezTo>
                    <a:pt x="7437" y="3538"/>
                    <a:pt x="7270" y="3171"/>
                    <a:pt x="7204" y="2804"/>
                  </a:cubicBezTo>
                  <a:cubicBezTo>
                    <a:pt x="7037" y="2237"/>
                    <a:pt x="6970" y="1603"/>
                    <a:pt x="7170" y="1303"/>
                  </a:cubicBezTo>
                  <a:cubicBezTo>
                    <a:pt x="7270" y="1203"/>
                    <a:pt x="7370" y="1136"/>
                    <a:pt x="7470" y="1069"/>
                  </a:cubicBezTo>
                  <a:lnTo>
                    <a:pt x="7537" y="1036"/>
                  </a:lnTo>
                  <a:lnTo>
                    <a:pt x="7570" y="1036"/>
                  </a:lnTo>
                  <a:lnTo>
                    <a:pt x="7737" y="969"/>
                  </a:lnTo>
                  <a:lnTo>
                    <a:pt x="7871" y="902"/>
                  </a:lnTo>
                  <a:cubicBezTo>
                    <a:pt x="8004" y="836"/>
                    <a:pt x="8171" y="802"/>
                    <a:pt x="8338" y="769"/>
                  </a:cubicBezTo>
                  <a:lnTo>
                    <a:pt x="8504" y="702"/>
                  </a:lnTo>
                  <a:cubicBezTo>
                    <a:pt x="8671" y="669"/>
                    <a:pt x="8838" y="669"/>
                    <a:pt x="8971" y="635"/>
                  </a:cubicBezTo>
                  <a:lnTo>
                    <a:pt x="9105" y="635"/>
                  </a:lnTo>
                  <a:cubicBezTo>
                    <a:pt x="9228" y="628"/>
                    <a:pt x="9346" y="624"/>
                    <a:pt x="9458" y="624"/>
                  </a:cubicBezTo>
                  <a:close/>
                  <a:moveTo>
                    <a:pt x="1772" y="0"/>
                  </a:moveTo>
                  <a:cubicBezTo>
                    <a:pt x="1402" y="0"/>
                    <a:pt x="1032" y="23"/>
                    <a:pt x="666" y="68"/>
                  </a:cubicBezTo>
                  <a:lnTo>
                    <a:pt x="365" y="102"/>
                  </a:lnTo>
                  <a:cubicBezTo>
                    <a:pt x="356" y="100"/>
                    <a:pt x="346" y="99"/>
                    <a:pt x="337" y="99"/>
                  </a:cubicBezTo>
                  <a:cubicBezTo>
                    <a:pt x="176" y="99"/>
                    <a:pt x="0" y="352"/>
                    <a:pt x="32" y="635"/>
                  </a:cubicBezTo>
                  <a:cubicBezTo>
                    <a:pt x="65" y="902"/>
                    <a:pt x="165" y="1136"/>
                    <a:pt x="332" y="1336"/>
                  </a:cubicBezTo>
                  <a:cubicBezTo>
                    <a:pt x="399" y="1403"/>
                    <a:pt x="432" y="1469"/>
                    <a:pt x="465" y="1569"/>
                  </a:cubicBezTo>
                  <a:cubicBezTo>
                    <a:pt x="565" y="2203"/>
                    <a:pt x="699" y="2837"/>
                    <a:pt x="899" y="3437"/>
                  </a:cubicBezTo>
                  <a:cubicBezTo>
                    <a:pt x="1223" y="4247"/>
                    <a:pt x="1986" y="4773"/>
                    <a:pt x="2824" y="4773"/>
                  </a:cubicBezTo>
                  <a:cubicBezTo>
                    <a:pt x="2849" y="4773"/>
                    <a:pt x="2875" y="4773"/>
                    <a:pt x="2900" y="4772"/>
                  </a:cubicBezTo>
                  <a:cubicBezTo>
                    <a:pt x="3134" y="4772"/>
                    <a:pt x="3367" y="4772"/>
                    <a:pt x="3601" y="4705"/>
                  </a:cubicBezTo>
                  <a:lnTo>
                    <a:pt x="3634" y="4705"/>
                  </a:lnTo>
                  <a:cubicBezTo>
                    <a:pt x="3834" y="4672"/>
                    <a:pt x="4035" y="4605"/>
                    <a:pt x="4201" y="4505"/>
                  </a:cubicBezTo>
                  <a:lnTo>
                    <a:pt x="4235" y="4505"/>
                  </a:lnTo>
                  <a:lnTo>
                    <a:pt x="4301" y="4472"/>
                  </a:lnTo>
                  <a:lnTo>
                    <a:pt x="4335" y="4405"/>
                  </a:lnTo>
                  <a:lnTo>
                    <a:pt x="4402" y="4372"/>
                  </a:lnTo>
                  <a:cubicBezTo>
                    <a:pt x="4435" y="4372"/>
                    <a:pt x="4435" y="4338"/>
                    <a:pt x="4468" y="4338"/>
                  </a:cubicBezTo>
                  <a:cubicBezTo>
                    <a:pt x="4468" y="4305"/>
                    <a:pt x="4502" y="4305"/>
                    <a:pt x="4502" y="4271"/>
                  </a:cubicBezTo>
                  <a:lnTo>
                    <a:pt x="4635" y="4171"/>
                  </a:lnTo>
                  <a:cubicBezTo>
                    <a:pt x="4802" y="3971"/>
                    <a:pt x="4969" y="3704"/>
                    <a:pt x="5069" y="3471"/>
                  </a:cubicBezTo>
                  <a:cubicBezTo>
                    <a:pt x="5369" y="2804"/>
                    <a:pt x="5269" y="1903"/>
                    <a:pt x="5769" y="1803"/>
                  </a:cubicBezTo>
                  <a:lnTo>
                    <a:pt x="5869" y="1803"/>
                  </a:lnTo>
                  <a:cubicBezTo>
                    <a:pt x="6536" y="1803"/>
                    <a:pt x="6470" y="2804"/>
                    <a:pt x="6803" y="3504"/>
                  </a:cubicBezTo>
                  <a:cubicBezTo>
                    <a:pt x="7214" y="4389"/>
                    <a:pt x="8073" y="4944"/>
                    <a:pt x="9012" y="4944"/>
                  </a:cubicBezTo>
                  <a:cubicBezTo>
                    <a:pt x="9065" y="4944"/>
                    <a:pt x="9118" y="4942"/>
                    <a:pt x="9172" y="4939"/>
                  </a:cubicBezTo>
                  <a:lnTo>
                    <a:pt x="9505" y="4939"/>
                  </a:lnTo>
                  <a:cubicBezTo>
                    <a:pt x="9639" y="4939"/>
                    <a:pt x="9739" y="4905"/>
                    <a:pt x="9839" y="4872"/>
                  </a:cubicBezTo>
                  <a:lnTo>
                    <a:pt x="9972" y="4872"/>
                  </a:lnTo>
                  <a:lnTo>
                    <a:pt x="10072" y="4839"/>
                  </a:lnTo>
                  <a:lnTo>
                    <a:pt x="10139" y="4805"/>
                  </a:lnTo>
                  <a:cubicBezTo>
                    <a:pt x="10272" y="4772"/>
                    <a:pt x="10406" y="4705"/>
                    <a:pt x="10506" y="4638"/>
                  </a:cubicBezTo>
                  <a:lnTo>
                    <a:pt x="10639" y="4538"/>
                  </a:lnTo>
                  <a:cubicBezTo>
                    <a:pt x="10706" y="4472"/>
                    <a:pt x="10773" y="4405"/>
                    <a:pt x="10839" y="4338"/>
                  </a:cubicBezTo>
                  <a:cubicBezTo>
                    <a:pt x="11040" y="4171"/>
                    <a:pt x="11173" y="3938"/>
                    <a:pt x="11273" y="3704"/>
                  </a:cubicBezTo>
                  <a:cubicBezTo>
                    <a:pt x="11440" y="3071"/>
                    <a:pt x="11573" y="2470"/>
                    <a:pt x="11640" y="1836"/>
                  </a:cubicBezTo>
                  <a:cubicBezTo>
                    <a:pt x="11673" y="1736"/>
                    <a:pt x="11707" y="1636"/>
                    <a:pt x="11773" y="1569"/>
                  </a:cubicBezTo>
                  <a:cubicBezTo>
                    <a:pt x="11940" y="1369"/>
                    <a:pt x="12040" y="1136"/>
                    <a:pt x="12074" y="902"/>
                  </a:cubicBezTo>
                  <a:cubicBezTo>
                    <a:pt x="12107" y="635"/>
                    <a:pt x="11940" y="402"/>
                    <a:pt x="11673" y="335"/>
                  </a:cubicBezTo>
                  <a:lnTo>
                    <a:pt x="11340" y="269"/>
                  </a:lnTo>
                  <a:cubicBezTo>
                    <a:pt x="10765" y="199"/>
                    <a:pt x="10090" y="147"/>
                    <a:pt x="9457" y="147"/>
                  </a:cubicBezTo>
                  <a:cubicBezTo>
                    <a:pt x="8879" y="147"/>
                    <a:pt x="8336" y="190"/>
                    <a:pt x="7937" y="302"/>
                  </a:cubicBezTo>
                  <a:cubicBezTo>
                    <a:pt x="6884" y="589"/>
                    <a:pt x="6502" y="938"/>
                    <a:pt x="5916" y="938"/>
                  </a:cubicBezTo>
                  <a:cubicBezTo>
                    <a:pt x="5890" y="938"/>
                    <a:pt x="5863" y="937"/>
                    <a:pt x="5836" y="936"/>
                  </a:cubicBezTo>
                  <a:cubicBezTo>
                    <a:pt x="5202" y="936"/>
                    <a:pt x="4902" y="569"/>
                    <a:pt x="3868" y="235"/>
                  </a:cubicBezTo>
                  <a:cubicBezTo>
                    <a:pt x="3189" y="82"/>
                    <a:pt x="2481" y="0"/>
                    <a:pt x="1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4454175" y="1889300"/>
              <a:ext cx="66750" cy="92575"/>
            </a:xfrm>
            <a:custGeom>
              <a:rect b="b" l="l" r="r" t="t"/>
              <a:pathLst>
                <a:path extrusionOk="0" h="3703" w="2670">
                  <a:moveTo>
                    <a:pt x="2269" y="0"/>
                  </a:moveTo>
                  <a:cubicBezTo>
                    <a:pt x="2202" y="34"/>
                    <a:pt x="2169" y="34"/>
                    <a:pt x="2136" y="67"/>
                  </a:cubicBezTo>
                  <a:cubicBezTo>
                    <a:pt x="2102" y="100"/>
                    <a:pt x="2069" y="100"/>
                    <a:pt x="2036" y="134"/>
                  </a:cubicBezTo>
                  <a:cubicBezTo>
                    <a:pt x="1735" y="401"/>
                    <a:pt x="1469" y="667"/>
                    <a:pt x="1202" y="968"/>
                  </a:cubicBezTo>
                  <a:cubicBezTo>
                    <a:pt x="868" y="1401"/>
                    <a:pt x="568" y="1835"/>
                    <a:pt x="334" y="2335"/>
                  </a:cubicBezTo>
                  <a:cubicBezTo>
                    <a:pt x="234" y="2535"/>
                    <a:pt x="134" y="2736"/>
                    <a:pt x="68" y="2969"/>
                  </a:cubicBezTo>
                  <a:cubicBezTo>
                    <a:pt x="34" y="3002"/>
                    <a:pt x="34" y="3069"/>
                    <a:pt x="1" y="3136"/>
                  </a:cubicBezTo>
                  <a:lnTo>
                    <a:pt x="2303" y="3703"/>
                  </a:lnTo>
                  <a:lnTo>
                    <a:pt x="2669" y="100"/>
                  </a:lnTo>
                  <a:cubicBezTo>
                    <a:pt x="2603" y="34"/>
                    <a:pt x="2503" y="0"/>
                    <a:pt x="2369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4507550" y="2005200"/>
              <a:ext cx="70075" cy="41700"/>
            </a:xfrm>
            <a:custGeom>
              <a:rect b="b" l="l" r="r" t="t"/>
              <a:pathLst>
                <a:path extrusionOk="0" h="1668" w="2803">
                  <a:moveTo>
                    <a:pt x="2669" y="1"/>
                  </a:moveTo>
                  <a:lnTo>
                    <a:pt x="1" y="568"/>
                  </a:lnTo>
                  <a:cubicBezTo>
                    <a:pt x="117" y="1206"/>
                    <a:pt x="661" y="1668"/>
                    <a:pt x="1306" y="1668"/>
                  </a:cubicBezTo>
                  <a:cubicBezTo>
                    <a:pt x="1403" y="1668"/>
                    <a:pt x="1502" y="1657"/>
                    <a:pt x="1602" y="1635"/>
                  </a:cubicBezTo>
                  <a:cubicBezTo>
                    <a:pt x="2336" y="1469"/>
                    <a:pt x="2803" y="735"/>
                    <a:pt x="2669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4536750" y="2015425"/>
              <a:ext cx="37550" cy="31300"/>
            </a:xfrm>
            <a:custGeom>
              <a:rect b="b" l="l" r="r" t="t"/>
              <a:pathLst>
                <a:path extrusionOk="0" h="1252" w="1502">
                  <a:moveTo>
                    <a:pt x="1347" y="1"/>
                  </a:moveTo>
                  <a:cubicBezTo>
                    <a:pt x="1293" y="1"/>
                    <a:pt x="1234" y="9"/>
                    <a:pt x="1168" y="26"/>
                  </a:cubicBezTo>
                  <a:cubicBezTo>
                    <a:pt x="534" y="26"/>
                    <a:pt x="0" y="559"/>
                    <a:pt x="0" y="1226"/>
                  </a:cubicBezTo>
                  <a:cubicBezTo>
                    <a:pt x="67" y="1243"/>
                    <a:pt x="134" y="1251"/>
                    <a:pt x="205" y="1251"/>
                  </a:cubicBezTo>
                  <a:cubicBezTo>
                    <a:pt x="275" y="1251"/>
                    <a:pt x="351" y="1243"/>
                    <a:pt x="434" y="1226"/>
                  </a:cubicBezTo>
                  <a:cubicBezTo>
                    <a:pt x="1001" y="1093"/>
                    <a:pt x="1435" y="593"/>
                    <a:pt x="1501" y="26"/>
                  </a:cubicBezTo>
                  <a:cubicBezTo>
                    <a:pt x="1451" y="9"/>
                    <a:pt x="1401" y="1"/>
                    <a:pt x="134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0" name="Google Shape;710;p40"/>
          <p:cNvSpPr txBox="1"/>
          <p:nvPr/>
        </p:nvSpPr>
        <p:spPr>
          <a:xfrm flipH="1">
            <a:off x="34497" y="2474700"/>
            <a:ext cx="2589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Dosis ExtraLight"/>
              <a:buNone/>
            </a:pPr>
            <a:r>
              <a:rPr lang="es" sz="1800">
                <a:solidFill>
                  <a:srgbClr val="38383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María Isabel Rivadero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Dosis ExtraLight"/>
              <a:buNone/>
            </a:pPr>
            <a:r>
              <a:rPr lang="es" sz="1800">
                <a:solidFill>
                  <a:srgbClr val="38383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Juan Ignacio Malnis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Dosis ExtraLight"/>
              <a:buNone/>
            </a:pPr>
            <a:r>
              <a:rPr b="0" i="0" lang="es" sz="1800" u="none" cap="none" strike="noStrike">
                <a:solidFill>
                  <a:srgbClr val="38383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.</a:t>
            </a:r>
            <a:r>
              <a:rPr lang="es" sz="1800">
                <a:solidFill>
                  <a:srgbClr val="38383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María Evangelina Abeldaño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Dosis ExtraLight"/>
              <a:buNone/>
            </a:pPr>
            <a:r>
              <a:rPr lang="es" sz="1800">
                <a:solidFill>
                  <a:srgbClr val="38383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Elena Sniechowski</a:t>
            </a:r>
            <a:r>
              <a:rPr b="0" i="0" lang="es" sz="1800" u="none" cap="none" strike="noStrike">
                <a:solidFill>
                  <a:srgbClr val="38383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1"/>
          <p:cNvSpPr txBox="1"/>
          <p:nvPr>
            <p:ph type="title"/>
          </p:nvPr>
        </p:nvSpPr>
        <p:spPr>
          <a:xfrm flipH="1">
            <a:off x="452132" y="1374038"/>
            <a:ext cx="38106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 sz="4500"/>
              <a:t>PROBLEMA identificado</a:t>
            </a:r>
            <a:endParaRPr sz="4500"/>
          </a:p>
        </p:txBody>
      </p:sp>
      <p:grpSp>
        <p:nvGrpSpPr>
          <p:cNvPr id="716" name="Google Shape;716;p41"/>
          <p:cNvGrpSpPr/>
          <p:nvPr/>
        </p:nvGrpSpPr>
        <p:grpSpPr>
          <a:xfrm>
            <a:off x="5293992" y="616442"/>
            <a:ext cx="2936505" cy="2194330"/>
            <a:chOff x="2523942" y="1167375"/>
            <a:chExt cx="4096115" cy="3030424"/>
          </a:xfrm>
        </p:grpSpPr>
        <p:grpSp>
          <p:nvGrpSpPr>
            <p:cNvPr id="717" name="Google Shape;717;p41"/>
            <p:cNvGrpSpPr/>
            <p:nvPr/>
          </p:nvGrpSpPr>
          <p:grpSpPr>
            <a:xfrm>
              <a:off x="4642286" y="3062393"/>
              <a:ext cx="896890" cy="913119"/>
              <a:chOff x="6751375" y="991450"/>
              <a:chExt cx="1110150" cy="1110175"/>
            </a:xfrm>
          </p:grpSpPr>
          <p:sp>
            <p:nvSpPr>
              <p:cNvPr id="718" name="Google Shape;718;p41"/>
              <p:cNvSpPr/>
              <p:nvPr/>
            </p:nvSpPr>
            <p:spPr>
              <a:xfrm>
                <a:off x="6751375" y="991450"/>
                <a:ext cx="1110150" cy="1110175"/>
              </a:xfrm>
              <a:custGeom>
                <a:rect b="b" l="l" r="r" t="t"/>
                <a:pathLst>
                  <a:path extrusionOk="0" h="44407" w="44406">
                    <a:moveTo>
                      <a:pt x="22195" y="1"/>
                    </a:moveTo>
                    <a:cubicBezTo>
                      <a:pt x="9938" y="1"/>
                      <a:pt x="0" y="9938"/>
                      <a:pt x="0" y="22196"/>
                    </a:cubicBezTo>
                    <a:cubicBezTo>
                      <a:pt x="0" y="34469"/>
                      <a:pt x="9938" y="44406"/>
                      <a:pt x="22195" y="44406"/>
                    </a:cubicBezTo>
                    <a:cubicBezTo>
                      <a:pt x="34468" y="44406"/>
                      <a:pt x="44405" y="34469"/>
                      <a:pt x="44405" y="22196"/>
                    </a:cubicBezTo>
                    <a:cubicBezTo>
                      <a:pt x="44405" y="9938"/>
                      <a:pt x="34468" y="1"/>
                      <a:pt x="22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41"/>
              <p:cNvSpPr/>
              <p:nvPr/>
            </p:nvSpPr>
            <p:spPr>
              <a:xfrm>
                <a:off x="7306225" y="991450"/>
                <a:ext cx="555300" cy="1110175"/>
              </a:xfrm>
              <a:custGeom>
                <a:rect b="b" l="l" r="r" t="t"/>
                <a:pathLst>
                  <a:path extrusionOk="0" h="44407" w="22212">
                    <a:moveTo>
                      <a:pt x="1" y="1"/>
                    </a:moveTo>
                    <a:lnTo>
                      <a:pt x="1" y="44406"/>
                    </a:lnTo>
                    <a:cubicBezTo>
                      <a:pt x="12274" y="44406"/>
                      <a:pt x="22211" y="34469"/>
                      <a:pt x="22211" y="22196"/>
                    </a:cubicBezTo>
                    <a:cubicBezTo>
                      <a:pt x="22211" y="9938"/>
                      <a:pt x="12274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41"/>
              <p:cNvSpPr/>
              <p:nvPr/>
            </p:nvSpPr>
            <p:spPr>
              <a:xfrm>
                <a:off x="7225125" y="1686225"/>
                <a:ext cx="162650" cy="178325"/>
              </a:xfrm>
              <a:custGeom>
                <a:rect b="b" l="l" r="r" t="t"/>
                <a:pathLst>
                  <a:path extrusionOk="0" h="7133" w="6506">
                    <a:moveTo>
                      <a:pt x="0" y="0"/>
                    </a:moveTo>
                    <a:lnTo>
                      <a:pt x="0" y="7132"/>
                    </a:lnTo>
                    <a:lnTo>
                      <a:pt x="6505" y="7132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41"/>
              <p:cNvSpPr/>
              <p:nvPr/>
            </p:nvSpPr>
            <p:spPr>
              <a:xfrm>
                <a:off x="7306225" y="1792800"/>
                <a:ext cx="349175" cy="308825"/>
              </a:xfrm>
              <a:custGeom>
                <a:rect b="b" l="l" r="r" t="t"/>
                <a:pathLst>
                  <a:path extrusionOk="0" h="12353" w="13967">
                    <a:moveTo>
                      <a:pt x="4045" y="1"/>
                    </a:moveTo>
                    <a:lnTo>
                      <a:pt x="1" y="330"/>
                    </a:lnTo>
                    <a:lnTo>
                      <a:pt x="1" y="12352"/>
                    </a:lnTo>
                    <a:lnTo>
                      <a:pt x="13967" y="12352"/>
                    </a:lnTo>
                    <a:cubicBezTo>
                      <a:pt x="13591" y="10612"/>
                      <a:pt x="11929" y="2681"/>
                      <a:pt x="11145" y="1850"/>
                    </a:cubicBezTo>
                    <a:cubicBezTo>
                      <a:pt x="10221" y="894"/>
                      <a:pt x="4045" y="1"/>
                      <a:pt x="40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41"/>
              <p:cNvSpPr/>
              <p:nvPr/>
            </p:nvSpPr>
            <p:spPr>
              <a:xfrm>
                <a:off x="7306225" y="1176425"/>
                <a:ext cx="203800" cy="541575"/>
              </a:xfrm>
              <a:custGeom>
                <a:rect b="b" l="l" r="r" t="t"/>
                <a:pathLst>
                  <a:path extrusionOk="0" h="21663" w="8152">
                    <a:moveTo>
                      <a:pt x="1" y="0"/>
                    </a:moveTo>
                    <a:lnTo>
                      <a:pt x="1" y="21662"/>
                    </a:lnTo>
                    <a:cubicBezTo>
                      <a:pt x="1678" y="21662"/>
                      <a:pt x="5252" y="19922"/>
                      <a:pt x="5879" y="19123"/>
                    </a:cubicBezTo>
                    <a:cubicBezTo>
                      <a:pt x="6568" y="18245"/>
                      <a:pt x="8152" y="15063"/>
                      <a:pt x="8152" y="10204"/>
                    </a:cubicBezTo>
                    <a:cubicBezTo>
                      <a:pt x="8152" y="1787"/>
                      <a:pt x="3167" y="0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41"/>
              <p:cNvSpPr/>
              <p:nvPr/>
            </p:nvSpPr>
            <p:spPr>
              <a:xfrm>
                <a:off x="7461800" y="1414800"/>
                <a:ext cx="90950" cy="122025"/>
              </a:xfrm>
              <a:custGeom>
                <a:rect b="b" l="l" r="r" t="t"/>
                <a:pathLst>
                  <a:path extrusionOk="0" h="4881" w="3638">
                    <a:moveTo>
                      <a:pt x="1911" y="0"/>
                    </a:moveTo>
                    <a:cubicBezTo>
                      <a:pt x="1048" y="0"/>
                      <a:pt x="275" y="949"/>
                      <a:pt x="142" y="2205"/>
                    </a:cubicBezTo>
                    <a:cubicBezTo>
                      <a:pt x="1" y="3553"/>
                      <a:pt x="643" y="4744"/>
                      <a:pt x="1568" y="4870"/>
                    </a:cubicBezTo>
                    <a:cubicBezTo>
                      <a:pt x="1622" y="4877"/>
                      <a:pt x="1676" y="4881"/>
                      <a:pt x="1729" y="4881"/>
                    </a:cubicBezTo>
                    <a:cubicBezTo>
                      <a:pt x="2593" y="4881"/>
                      <a:pt x="3378" y="3945"/>
                      <a:pt x="3496" y="2675"/>
                    </a:cubicBezTo>
                    <a:cubicBezTo>
                      <a:pt x="3637" y="1327"/>
                      <a:pt x="2994" y="136"/>
                      <a:pt x="2070" y="11"/>
                    </a:cubicBezTo>
                    <a:cubicBezTo>
                      <a:pt x="2016" y="4"/>
                      <a:pt x="1964" y="0"/>
                      <a:pt x="19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41"/>
              <p:cNvSpPr/>
              <p:nvPr/>
            </p:nvSpPr>
            <p:spPr>
              <a:xfrm>
                <a:off x="7102475" y="1176425"/>
                <a:ext cx="203775" cy="541575"/>
              </a:xfrm>
              <a:custGeom>
                <a:rect b="b" l="l" r="r" t="t"/>
                <a:pathLst>
                  <a:path extrusionOk="0" h="21663" w="8151">
                    <a:moveTo>
                      <a:pt x="8151" y="0"/>
                    </a:moveTo>
                    <a:cubicBezTo>
                      <a:pt x="5000" y="0"/>
                      <a:pt x="0" y="1787"/>
                      <a:pt x="0" y="10204"/>
                    </a:cubicBezTo>
                    <a:cubicBezTo>
                      <a:pt x="0" y="15063"/>
                      <a:pt x="1583" y="18245"/>
                      <a:pt x="2273" y="19123"/>
                    </a:cubicBezTo>
                    <a:cubicBezTo>
                      <a:pt x="2916" y="19922"/>
                      <a:pt x="6474" y="21662"/>
                      <a:pt x="8151" y="21662"/>
                    </a:cubicBezTo>
                    <a:lnTo>
                      <a:pt x="81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41"/>
              <p:cNvSpPr/>
              <p:nvPr/>
            </p:nvSpPr>
            <p:spPr>
              <a:xfrm>
                <a:off x="7059750" y="1414800"/>
                <a:ext cx="91325" cy="122025"/>
              </a:xfrm>
              <a:custGeom>
                <a:rect b="b" l="l" r="r" t="t"/>
                <a:pathLst>
                  <a:path extrusionOk="0" h="4881" w="3653">
                    <a:moveTo>
                      <a:pt x="1729" y="0"/>
                    </a:moveTo>
                    <a:cubicBezTo>
                      <a:pt x="1676" y="0"/>
                      <a:pt x="1622" y="4"/>
                      <a:pt x="1568" y="11"/>
                    </a:cubicBezTo>
                    <a:cubicBezTo>
                      <a:pt x="643" y="136"/>
                      <a:pt x="1" y="1327"/>
                      <a:pt x="142" y="2675"/>
                    </a:cubicBezTo>
                    <a:cubicBezTo>
                      <a:pt x="275" y="3945"/>
                      <a:pt x="1047" y="4881"/>
                      <a:pt x="1909" y="4881"/>
                    </a:cubicBezTo>
                    <a:cubicBezTo>
                      <a:pt x="1962" y="4881"/>
                      <a:pt x="2016" y="4877"/>
                      <a:pt x="2070" y="4870"/>
                    </a:cubicBezTo>
                    <a:cubicBezTo>
                      <a:pt x="3010" y="4744"/>
                      <a:pt x="3653" y="3553"/>
                      <a:pt x="3512" y="2205"/>
                    </a:cubicBezTo>
                    <a:cubicBezTo>
                      <a:pt x="3379" y="949"/>
                      <a:pt x="2605" y="0"/>
                      <a:pt x="1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41"/>
              <p:cNvSpPr/>
              <p:nvPr/>
            </p:nvSpPr>
            <p:spPr>
              <a:xfrm>
                <a:off x="6957100" y="1792800"/>
                <a:ext cx="349150" cy="308825"/>
              </a:xfrm>
              <a:custGeom>
                <a:rect b="b" l="l" r="r" t="t"/>
                <a:pathLst>
                  <a:path extrusionOk="0" h="12353" w="13966">
                    <a:moveTo>
                      <a:pt x="9922" y="1"/>
                    </a:moveTo>
                    <a:cubicBezTo>
                      <a:pt x="9922" y="1"/>
                      <a:pt x="3746" y="894"/>
                      <a:pt x="2837" y="1850"/>
                    </a:cubicBezTo>
                    <a:cubicBezTo>
                      <a:pt x="2038" y="2681"/>
                      <a:pt x="392" y="10612"/>
                      <a:pt x="0" y="12352"/>
                    </a:cubicBezTo>
                    <a:lnTo>
                      <a:pt x="13966" y="12352"/>
                    </a:lnTo>
                    <a:lnTo>
                      <a:pt x="13966" y="330"/>
                    </a:lnTo>
                    <a:lnTo>
                      <a:pt x="99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41"/>
              <p:cNvSpPr/>
              <p:nvPr/>
            </p:nvSpPr>
            <p:spPr>
              <a:xfrm>
                <a:off x="7203575" y="1767725"/>
                <a:ext cx="102675" cy="111700"/>
              </a:xfrm>
              <a:custGeom>
                <a:rect b="b" l="l" r="r" t="t"/>
                <a:pathLst>
                  <a:path extrusionOk="0" h="4468" w="4107">
                    <a:moveTo>
                      <a:pt x="815" y="1"/>
                    </a:moveTo>
                    <a:lnTo>
                      <a:pt x="0" y="831"/>
                    </a:lnTo>
                    <a:lnTo>
                      <a:pt x="1630" y="4468"/>
                    </a:lnTo>
                    <a:lnTo>
                      <a:pt x="4107" y="1333"/>
                    </a:lnTo>
                    <a:lnTo>
                      <a:pt x="8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41"/>
              <p:cNvSpPr/>
              <p:nvPr/>
            </p:nvSpPr>
            <p:spPr>
              <a:xfrm>
                <a:off x="7306225" y="1767725"/>
                <a:ext cx="103100" cy="111700"/>
              </a:xfrm>
              <a:custGeom>
                <a:rect b="b" l="l" r="r" t="t"/>
                <a:pathLst>
                  <a:path extrusionOk="0" h="4468" w="4124">
                    <a:moveTo>
                      <a:pt x="3308" y="1"/>
                    </a:moveTo>
                    <a:lnTo>
                      <a:pt x="1" y="1333"/>
                    </a:lnTo>
                    <a:lnTo>
                      <a:pt x="2477" y="4468"/>
                    </a:lnTo>
                    <a:lnTo>
                      <a:pt x="4123" y="831"/>
                    </a:lnTo>
                    <a:lnTo>
                      <a:pt x="33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41"/>
              <p:cNvSpPr/>
              <p:nvPr/>
            </p:nvSpPr>
            <p:spPr>
              <a:xfrm>
                <a:off x="7027225" y="1115275"/>
                <a:ext cx="554125" cy="371900"/>
              </a:xfrm>
              <a:custGeom>
                <a:rect b="b" l="l" r="r" t="t"/>
                <a:pathLst>
                  <a:path extrusionOk="0" h="14876" w="22165">
                    <a:moveTo>
                      <a:pt x="11114" y="1"/>
                    </a:moveTo>
                    <a:cubicBezTo>
                      <a:pt x="1" y="1"/>
                      <a:pt x="2791" y="11851"/>
                      <a:pt x="2791" y="11851"/>
                    </a:cubicBezTo>
                    <a:cubicBezTo>
                      <a:pt x="2791" y="11851"/>
                      <a:pt x="2933" y="11769"/>
                      <a:pt x="3130" y="11769"/>
                    </a:cubicBezTo>
                    <a:cubicBezTo>
                      <a:pt x="3573" y="11769"/>
                      <a:pt x="4296" y="12183"/>
                      <a:pt x="4296" y="14876"/>
                    </a:cubicBezTo>
                    <a:lnTo>
                      <a:pt x="4578" y="14876"/>
                    </a:lnTo>
                    <a:cubicBezTo>
                      <a:pt x="4578" y="14876"/>
                      <a:pt x="5126" y="12258"/>
                      <a:pt x="5283" y="9923"/>
                    </a:cubicBezTo>
                    <a:cubicBezTo>
                      <a:pt x="9186" y="9923"/>
                      <a:pt x="12650" y="9421"/>
                      <a:pt x="15550" y="7023"/>
                    </a:cubicBezTo>
                    <a:cubicBezTo>
                      <a:pt x="17211" y="7023"/>
                      <a:pt x="17431" y="9076"/>
                      <a:pt x="17431" y="10644"/>
                    </a:cubicBezTo>
                    <a:lnTo>
                      <a:pt x="16710" y="10926"/>
                    </a:lnTo>
                    <a:cubicBezTo>
                      <a:pt x="16710" y="10926"/>
                      <a:pt x="17399" y="12305"/>
                      <a:pt x="17462" y="14876"/>
                    </a:cubicBezTo>
                    <a:lnTo>
                      <a:pt x="17964" y="14876"/>
                    </a:lnTo>
                    <a:cubicBezTo>
                      <a:pt x="17964" y="14876"/>
                      <a:pt x="17908" y="11833"/>
                      <a:pt x="18853" y="11833"/>
                    </a:cubicBezTo>
                    <a:cubicBezTo>
                      <a:pt x="19031" y="11833"/>
                      <a:pt x="19244" y="11940"/>
                      <a:pt x="19500" y="12196"/>
                    </a:cubicBezTo>
                    <a:cubicBezTo>
                      <a:pt x="19500" y="12196"/>
                      <a:pt x="22164" y="1"/>
                      <a:pt x="11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41"/>
              <p:cNvSpPr/>
              <p:nvPr/>
            </p:nvSpPr>
            <p:spPr>
              <a:xfrm>
                <a:off x="7239625" y="1611375"/>
                <a:ext cx="133250" cy="27075"/>
              </a:xfrm>
              <a:custGeom>
                <a:rect b="b" l="l" r="r" t="t"/>
                <a:pathLst>
                  <a:path extrusionOk="0" h="1083" w="5330">
                    <a:moveTo>
                      <a:pt x="0" y="1"/>
                    </a:moveTo>
                    <a:cubicBezTo>
                      <a:pt x="0" y="596"/>
                      <a:pt x="1192" y="1082"/>
                      <a:pt x="2665" y="1082"/>
                    </a:cubicBezTo>
                    <a:cubicBezTo>
                      <a:pt x="4138" y="1082"/>
                      <a:pt x="5330" y="596"/>
                      <a:pt x="5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1" name="Google Shape;731;p41"/>
            <p:cNvGrpSpPr/>
            <p:nvPr/>
          </p:nvGrpSpPr>
          <p:grpSpPr>
            <a:xfrm>
              <a:off x="4201973" y="1418000"/>
              <a:ext cx="1037102" cy="1074205"/>
              <a:chOff x="6384975" y="3416375"/>
              <a:chExt cx="1110150" cy="1110175"/>
            </a:xfrm>
          </p:grpSpPr>
          <p:sp>
            <p:nvSpPr>
              <p:cNvPr id="732" name="Google Shape;732;p41"/>
              <p:cNvSpPr/>
              <p:nvPr/>
            </p:nvSpPr>
            <p:spPr>
              <a:xfrm>
                <a:off x="6384975" y="3416375"/>
                <a:ext cx="1110150" cy="1110175"/>
              </a:xfrm>
              <a:custGeom>
                <a:rect b="b" l="l" r="r" t="t"/>
                <a:pathLst>
                  <a:path extrusionOk="0" h="44407" w="44406">
                    <a:moveTo>
                      <a:pt x="22195" y="1"/>
                    </a:moveTo>
                    <a:cubicBezTo>
                      <a:pt x="9938" y="1"/>
                      <a:pt x="0" y="9938"/>
                      <a:pt x="0" y="22211"/>
                    </a:cubicBezTo>
                    <a:cubicBezTo>
                      <a:pt x="0" y="34468"/>
                      <a:pt x="9938" y="44406"/>
                      <a:pt x="22195" y="44406"/>
                    </a:cubicBezTo>
                    <a:cubicBezTo>
                      <a:pt x="34468" y="44406"/>
                      <a:pt x="44405" y="34468"/>
                      <a:pt x="44405" y="22211"/>
                    </a:cubicBezTo>
                    <a:cubicBezTo>
                      <a:pt x="44405" y="9938"/>
                      <a:pt x="34468" y="1"/>
                      <a:pt x="221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41"/>
              <p:cNvSpPr/>
              <p:nvPr/>
            </p:nvSpPr>
            <p:spPr>
              <a:xfrm>
                <a:off x="6939825" y="3416375"/>
                <a:ext cx="555300" cy="1110175"/>
              </a:xfrm>
              <a:custGeom>
                <a:rect b="b" l="l" r="r" t="t"/>
                <a:pathLst>
                  <a:path extrusionOk="0" h="44407" w="22212">
                    <a:moveTo>
                      <a:pt x="1" y="1"/>
                    </a:moveTo>
                    <a:lnTo>
                      <a:pt x="1" y="44406"/>
                    </a:lnTo>
                    <a:cubicBezTo>
                      <a:pt x="12274" y="44406"/>
                      <a:pt x="22211" y="34468"/>
                      <a:pt x="22211" y="22211"/>
                    </a:cubicBezTo>
                    <a:cubicBezTo>
                      <a:pt x="22211" y="9938"/>
                      <a:pt x="12274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41"/>
              <p:cNvSpPr/>
              <p:nvPr/>
            </p:nvSpPr>
            <p:spPr>
              <a:xfrm>
                <a:off x="6941000" y="4217725"/>
                <a:ext cx="349175" cy="308825"/>
              </a:xfrm>
              <a:custGeom>
                <a:rect b="b" l="l" r="r" t="t"/>
                <a:pathLst>
                  <a:path extrusionOk="0" h="12353" w="13967">
                    <a:moveTo>
                      <a:pt x="4045" y="1"/>
                    </a:moveTo>
                    <a:lnTo>
                      <a:pt x="1" y="345"/>
                    </a:lnTo>
                    <a:lnTo>
                      <a:pt x="1" y="12352"/>
                    </a:lnTo>
                    <a:lnTo>
                      <a:pt x="13967" y="12352"/>
                    </a:lnTo>
                    <a:cubicBezTo>
                      <a:pt x="13575" y="10612"/>
                      <a:pt x="11929" y="2681"/>
                      <a:pt x="11130" y="1850"/>
                    </a:cubicBezTo>
                    <a:cubicBezTo>
                      <a:pt x="10221" y="910"/>
                      <a:pt x="4045" y="1"/>
                      <a:pt x="40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41"/>
              <p:cNvSpPr/>
              <p:nvPr/>
            </p:nvSpPr>
            <p:spPr>
              <a:xfrm>
                <a:off x="6859500" y="4111525"/>
                <a:ext cx="162650" cy="178325"/>
              </a:xfrm>
              <a:custGeom>
                <a:rect b="b" l="l" r="r" t="t"/>
                <a:pathLst>
                  <a:path extrusionOk="0" h="7133" w="6506">
                    <a:moveTo>
                      <a:pt x="1" y="1"/>
                    </a:moveTo>
                    <a:lnTo>
                      <a:pt x="1" y="7133"/>
                    </a:lnTo>
                    <a:lnTo>
                      <a:pt x="6505" y="7133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41"/>
              <p:cNvSpPr/>
              <p:nvPr/>
            </p:nvSpPr>
            <p:spPr>
              <a:xfrm>
                <a:off x="6941000" y="3601325"/>
                <a:ext cx="203800" cy="541575"/>
              </a:xfrm>
              <a:custGeom>
                <a:rect b="b" l="l" r="r" t="t"/>
                <a:pathLst>
                  <a:path extrusionOk="0" h="21663" w="8152">
                    <a:moveTo>
                      <a:pt x="1" y="1"/>
                    </a:moveTo>
                    <a:lnTo>
                      <a:pt x="1" y="21663"/>
                    </a:lnTo>
                    <a:cubicBezTo>
                      <a:pt x="1678" y="21663"/>
                      <a:pt x="5236" y="19939"/>
                      <a:pt x="5879" y="19124"/>
                    </a:cubicBezTo>
                    <a:cubicBezTo>
                      <a:pt x="6568" y="18246"/>
                      <a:pt x="8152" y="15064"/>
                      <a:pt x="8152" y="10205"/>
                    </a:cubicBezTo>
                    <a:cubicBezTo>
                      <a:pt x="8152" y="1803"/>
                      <a:pt x="3151" y="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41"/>
              <p:cNvSpPr/>
              <p:nvPr/>
            </p:nvSpPr>
            <p:spPr>
              <a:xfrm>
                <a:off x="7096175" y="3839700"/>
                <a:ext cx="91350" cy="122450"/>
              </a:xfrm>
              <a:custGeom>
                <a:rect b="b" l="l" r="r" t="t"/>
                <a:pathLst>
                  <a:path extrusionOk="0" h="4898" w="3654">
                    <a:moveTo>
                      <a:pt x="1927" y="1"/>
                    </a:moveTo>
                    <a:cubicBezTo>
                      <a:pt x="1062" y="1"/>
                      <a:pt x="275" y="951"/>
                      <a:pt x="142" y="2222"/>
                    </a:cubicBezTo>
                    <a:cubicBezTo>
                      <a:pt x="1" y="3570"/>
                      <a:pt x="644" y="4761"/>
                      <a:pt x="1584" y="4886"/>
                    </a:cubicBezTo>
                    <a:cubicBezTo>
                      <a:pt x="1637" y="4894"/>
                      <a:pt x="1690" y="4897"/>
                      <a:pt x="1743" y="4897"/>
                    </a:cubicBezTo>
                    <a:cubicBezTo>
                      <a:pt x="2606" y="4897"/>
                      <a:pt x="3379" y="3947"/>
                      <a:pt x="3512" y="2676"/>
                    </a:cubicBezTo>
                    <a:cubicBezTo>
                      <a:pt x="3653" y="1344"/>
                      <a:pt x="3010" y="153"/>
                      <a:pt x="2086" y="12"/>
                    </a:cubicBezTo>
                    <a:cubicBezTo>
                      <a:pt x="2032" y="4"/>
                      <a:pt x="1980" y="1"/>
                      <a:pt x="19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41"/>
              <p:cNvSpPr/>
              <p:nvPr/>
            </p:nvSpPr>
            <p:spPr>
              <a:xfrm>
                <a:off x="6737255" y="3601332"/>
                <a:ext cx="205752" cy="541575"/>
              </a:xfrm>
              <a:custGeom>
                <a:rect b="b" l="l" r="r" t="t"/>
                <a:pathLst>
                  <a:path extrusionOk="0" h="21663" w="8151">
                    <a:moveTo>
                      <a:pt x="8151" y="1"/>
                    </a:moveTo>
                    <a:cubicBezTo>
                      <a:pt x="4985" y="1"/>
                      <a:pt x="0" y="1803"/>
                      <a:pt x="0" y="10205"/>
                    </a:cubicBezTo>
                    <a:cubicBezTo>
                      <a:pt x="0" y="15064"/>
                      <a:pt x="1583" y="18246"/>
                      <a:pt x="2273" y="19124"/>
                    </a:cubicBezTo>
                    <a:cubicBezTo>
                      <a:pt x="2900" y="19939"/>
                      <a:pt x="6474" y="21663"/>
                      <a:pt x="8151" y="21663"/>
                    </a:cubicBezTo>
                    <a:lnTo>
                      <a:pt x="81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41"/>
              <p:cNvSpPr/>
              <p:nvPr/>
            </p:nvSpPr>
            <p:spPr>
              <a:xfrm>
                <a:off x="6694525" y="3839700"/>
                <a:ext cx="90950" cy="122450"/>
              </a:xfrm>
              <a:custGeom>
                <a:rect b="b" l="l" r="r" t="t"/>
                <a:pathLst>
                  <a:path extrusionOk="0" h="4898" w="3638">
                    <a:moveTo>
                      <a:pt x="1727" y="1"/>
                    </a:moveTo>
                    <a:cubicBezTo>
                      <a:pt x="1674" y="1"/>
                      <a:pt x="1621" y="4"/>
                      <a:pt x="1568" y="12"/>
                    </a:cubicBezTo>
                    <a:cubicBezTo>
                      <a:pt x="643" y="153"/>
                      <a:pt x="1" y="1344"/>
                      <a:pt x="142" y="2676"/>
                    </a:cubicBezTo>
                    <a:cubicBezTo>
                      <a:pt x="275" y="3947"/>
                      <a:pt x="1048" y="4897"/>
                      <a:pt x="1911" y="4897"/>
                    </a:cubicBezTo>
                    <a:cubicBezTo>
                      <a:pt x="1964" y="4897"/>
                      <a:pt x="2017" y="4894"/>
                      <a:pt x="2070" y="4886"/>
                    </a:cubicBezTo>
                    <a:cubicBezTo>
                      <a:pt x="2995" y="4761"/>
                      <a:pt x="3637" y="3570"/>
                      <a:pt x="3496" y="2222"/>
                    </a:cubicBezTo>
                    <a:cubicBezTo>
                      <a:pt x="3363" y="951"/>
                      <a:pt x="2590" y="1"/>
                      <a:pt x="17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41"/>
              <p:cNvSpPr/>
              <p:nvPr/>
            </p:nvSpPr>
            <p:spPr>
              <a:xfrm>
                <a:off x="6713125" y="3634825"/>
                <a:ext cx="121725" cy="315300"/>
              </a:xfrm>
              <a:custGeom>
                <a:rect b="b" l="l" r="r" t="t"/>
                <a:pathLst>
                  <a:path extrusionOk="0" h="12612" w="4869">
                    <a:moveTo>
                      <a:pt x="3518" y="1"/>
                    </a:moveTo>
                    <a:cubicBezTo>
                      <a:pt x="805" y="1"/>
                      <a:pt x="0" y="5933"/>
                      <a:pt x="464" y="8332"/>
                    </a:cubicBezTo>
                    <a:cubicBezTo>
                      <a:pt x="624" y="8281"/>
                      <a:pt x="771" y="8255"/>
                      <a:pt x="903" y="8255"/>
                    </a:cubicBezTo>
                    <a:cubicBezTo>
                      <a:pt x="1829" y="8255"/>
                      <a:pt x="2072" y="9539"/>
                      <a:pt x="1812" y="12611"/>
                    </a:cubicBezTo>
                    <a:cubicBezTo>
                      <a:pt x="2987" y="11624"/>
                      <a:pt x="3332" y="10385"/>
                      <a:pt x="3160" y="6749"/>
                    </a:cubicBezTo>
                    <a:cubicBezTo>
                      <a:pt x="2109" y="3692"/>
                      <a:pt x="4868" y="432"/>
                      <a:pt x="4868" y="432"/>
                    </a:cubicBezTo>
                    <a:cubicBezTo>
                      <a:pt x="4374" y="134"/>
                      <a:pt x="3925" y="1"/>
                      <a:pt x="35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41"/>
              <p:cNvSpPr/>
              <p:nvPr/>
            </p:nvSpPr>
            <p:spPr>
              <a:xfrm>
                <a:off x="7046800" y="3634825"/>
                <a:ext cx="121350" cy="315300"/>
              </a:xfrm>
              <a:custGeom>
                <a:rect b="b" l="l" r="r" t="t"/>
                <a:pathLst>
                  <a:path extrusionOk="0" h="12612" w="4854">
                    <a:moveTo>
                      <a:pt x="1350" y="1"/>
                    </a:moveTo>
                    <a:cubicBezTo>
                      <a:pt x="944" y="1"/>
                      <a:pt x="495" y="134"/>
                      <a:pt x="1" y="432"/>
                    </a:cubicBezTo>
                    <a:cubicBezTo>
                      <a:pt x="1" y="432"/>
                      <a:pt x="2760" y="3692"/>
                      <a:pt x="1694" y="6749"/>
                    </a:cubicBezTo>
                    <a:cubicBezTo>
                      <a:pt x="1521" y="10385"/>
                      <a:pt x="1882" y="11624"/>
                      <a:pt x="3042" y="12611"/>
                    </a:cubicBezTo>
                    <a:cubicBezTo>
                      <a:pt x="2795" y="9539"/>
                      <a:pt x="3028" y="8255"/>
                      <a:pt x="3951" y="8255"/>
                    </a:cubicBezTo>
                    <a:cubicBezTo>
                      <a:pt x="4083" y="8255"/>
                      <a:pt x="4229" y="8281"/>
                      <a:pt x="4390" y="8332"/>
                    </a:cubicBezTo>
                    <a:cubicBezTo>
                      <a:pt x="4853" y="5933"/>
                      <a:pt x="4060" y="1"/>
                      <a:pt x="1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41"/>
              <p:cNvSpPr/>
              <p:nvPr/>
            </p:nvSpPr>
            <p:spPr>
              <a:xfrm>
                <a:off x="6591875" y="4217725"/>
                <a:ext cx="349150" cy="308825"/>
              </a:xfrm>
              <a:custGeom>
                <a:rect b="b" l="l" r="r" t="t"/>
                <a:pathLst>
                  <a:path extrusionOk="0" h="12353" w="13966">
                    <a:moveTo>
                      <a:pt x="9922" y="1"/>
                    </a:moveTo>
                    <a:cubicBezTo>
                      <a:pt x="9922" y="1"/>
                      <a:pt x="3746" y="910"/>
                      <a:pt x="2821" y="1850"/>
                    </a:cubicBezTo>
                    <a:cubicBezTo>
                      <a:pt x="2038" y="2681"/>
                      <a:pt x="376" y="10612"/>
                      <a:pt x="0" y="12352"/>
                    </a:cubicBezTo>
                    <a:lnTo>
                      <a:pt x="13966" y="12352"/>
                    </a:lnTo>
                    <a:lnTo>
                      <a:pt x="13966" y="345"/>
                    </a:lnTo>
                    <a:lnTo>
                      <a:pt x="9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41"/>
              <p:cNvSpPr/>
              <p:nvPr/>
            </p:nvSpPr>
            <p:spPr>
              <a:xfrm>
                <a:off x="6837950" y="4213800"/>
                <a:ext cx="205750" cy="312750"/>
              </a:xfrm>
              <a:custGeom>
                <a:rect b="b" l="l" r="r" t="t"/>
                <a:pathLst>
                  <a:path extrusionOk="0" h="12510" w="8230">
                    <a:moveTo>
                      <a:pt x="1" y="1"/>
                    </a:moveTo>
                    <a:lnTo>
                      <a:pt x="4123" y="12509"/>
                    </a:lnTo>
                    <a:lnTo>
                      <a:pt x="8230" y="1"/>
                    </a:lnTo>
                    <a:lnTo>
                      <a:pt x="4123" y="5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41"/>
              <p:cNvSpPr/>
              <p:nvPr/>
            </p:nvSpPr>
            <p:spPr>
              <a:xfrm>
                <a:off x="6910050" y="4256525"/>
                <a:ext cx="61950" cy="270025"/>
              </a:xfrm>
              <a:custGeom>
                <a:rect b="b" l="l" r="r" t="t"/>
                <a:pathLst>
                  <a:path extrusionOk="0" h="10801" w="2478">
                    <a:moveTo>
                      <a:pt x="816" y="0"/>
                    </a:moveTo>
                    <a:lnTo>
                      <a:pt x="1" y="8465"/>
                    </a:lnTo>
                    <a:lnTo>
                      <a:pt x="1239" y="10800"/>
                    </a:lnTo>
                    <a:lnTo>
                      <a:pt x="2477" y="8465"/>
                    </a:lnTo>
                    <a:lnTo>
                      <a:pt x="16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41"/>
              <p:cNvSpPr/>
              <p:nvPr/>
            </p:nvSpPr>
            <p:spPr>
              <a:xfrm>
                <a:off x="6785050" y="4209100"/>
                <a:ext cx="155975" cy="317450"/>
              </a:xfrm>
              <a:custGeom>
                <a:rect b="b" l="l" r="r" t="t"/>
                <a:pathLst>
                  <a:path extrusionOk="0" h="12698" w="6239">
                    <a:moveTo>
                      <a:pt x="2869" y="1"/>
                    </a:moveTo>
                    <a:cubicBezTo>
                      <a:pt x="1850" y="158"/>
                      <a:pt x="894" y="408"/>
                      <a:pt x="1" y="738"/>
                    </a:cubicBezTo>
                    <a:lnTo>
                      <a:pt x="3276" y="5581"/>
                    </a:lnTo>
                    <a:lnTo>
                      <a:pt x="1505" y="5941"/>
                    </a:lnTo>
                    <a:lnTo>
                      <a:pt x="6239" y="12697"/>
                    </a:lnTo>
                    <a:lnTo>
                      <a:pt x="28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41"/>
              <p:cNvSpPr/>
              <p:nvPr/>
            </p:nvSpPr>
            <p:spPr>
              <a:xfrm>
                <a:off x="6941000" y="4209100"/>
                <a:ext cx="156000" cy="317450"/>
              </a:xfrm>
              <a:custGeom>
                <a:rect b="b" l="l" r="r" t="t"/>
                <a:pathLst>
                  <a:path extrusionOk="0" h="12698" w="6240">
                    <a:moveTo>
                      <a:pt x="3371" y="1"/>
                    </a:moveTo>
                    <a:lnTo>
                      <a:pt x="1" y="12697"/>
                    </a:lnTo>
                    <a:lnTo>
                      <a:pt x="4719" y="5941"/>
                    </a:lnTo>
                    <a:lnTo>
                      <a:pt x="2963" y="5581"/>
                    </a:lnTo>
                    <a:lnTo>
                      <a:pt x="6239" y="738"/>
                    </a:lnTo>
                    <a:cubicBezTo>
                      <a:pt x="5346" y="408"/>
                      <a:pt x="4374" y="158"/>
                      <a:pt x="33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41"/>
              <p:cNvSpPr/>
              <p:nvPr/>
            </p:nvSpPr>
            <p:spPr>
              <a:xfrm>
                <a:off x="6913200" y="4226750"/>
                <a:ext cx="55650" cy="55650"/>
              </a:xfrm>
              <a:custGeom>
                <a:rect b="b" l="l" r="r" t="t"/>
                <a:pathLst>
                  <a:path extrusionOk="0" h="2226" w="2226">
                    <a:moveTo>
                      <a:pt x="1113" y="0"/>
                    </a:moveTo>
                    <a:lnTo>
                      <a:pt x="0" y="1113"/>
                    </a:lnTo>
                    <a:lnTo>
                      <a:pt x="1113" y="2226"/>
                    </a:lnTo>
                    <a:lnTo>
                      <a:pt x="2226" y="1113"/>
                    </a:lnTo>
                    <a:lnTo>
                      <a:pt x="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41"/>
              <p:cNvSpPr/>
              <p:nvPr/>
            </p:nvSpPr>
            <p:spPr>
              <a:xfrm>
                <a:off x="6837950" y="4193050"/>
                <a:ext cx="103075" cy="111700"/>
              </a:xfrm>
              <a:custGeom>
                <a:rect b="b" l="l" r="r" t="t"/>
                <a:pathLst>
                  <a:path extrusionOk="0" h="4468" w="4123">
                    <a:moveTo>
                      <a:pt x="816" y="0"/>
                    </a:moveTo>
                    <a:lnTo>
                      <a:pt x="1" y="831"/>
                    </a:lnTo>
                    <a:lnTo>
                      <a:pt x="1646" y="4467"/>
                    </a:lnTo>
                    <a:lnTo>
                      <a:pt x="4123" y="1332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41"/>
              <p:cNvSpPr/>
              <p:nvPr/>
            </p:nvSpPr>
            <p:spPr>
              <a:xfrm>
                <a:off x="6941000" y="4193050"/>
                <a:ext cx="102700" cy="111700"/>
              </a:xfrm>
              <a:custGeom>
                <a:rect b="b" l="l" r="r" t="t"/>
                <a:pathLst>
                  <a:path extrusionOk="0" h="4468" w="4108">
                    <a:moveTo>
                      <a:pt x="3293" y="0"/>
                    </a:moveTo>
                    <a:lnTo>
                      <a:pt x="1" y="1332"/>
                    </a:lnTo>
                    <a:lnTo>
                      <a:pt x="2477" y="4467"/>
                    </a:lnTo>
                    <a:lnTo>
                      <a:pt x="4108" y="831"/>
                    </a:lnTo>
                    <a:lnTo>
                      <a:pt x="32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41"/>
              <p:cNvSpPr/>
              <p:nvPr/>
            </p:nvSpPr>
            <p:spPr>
              <a:xfrm>
                <a:off x="6868900" y="4013175"/>
                <a:ext cx="72925" cy="32950"/>
              </a:xfrm>
              <a:custGeom>
                <a:rect b="b" l="l" r="r" t="t"/>
                <a:pathLst>
                  <a:path extrusionOk="0" h="1318" w="2917">
                    <a:moveTo>
                      <a:pt x="2916" y="1"/>
                    </a:moveTo>
                    <a:lnTo>
                      <a:pt x="1" y="1317"/>
                    </a:lnTo>
                    <a:lnTo>
                      <a:pt x="502" y="1317"/>
                    </a:lnTo>
                    <a:lnTo>
                      <a:pt x="2916" y="784"/>
                    </a:lnTo>
                    <a:lnTo>
                      <a:pt x="29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41"/>
              <p:cNvSpPr/>
              <p:nvPr/>
            </p:nvSpPr>
            <p:spPr>
              <a:xfrm>
                <a:off x="6941400" y="4013175"/>
                <a:ext cx="72900" cy="32950"/>
              </a:xfrm>
              <a:custGeom>
                <a:rect b="b" l="l" r="r" t="t"/>
                <a:pathLst>
                  <a:path extrusionOk="0" h="1318" w="2916">
                    <a:moveTo>
                      <a:pt x="1" y="1"/>
                    </a:moveTo>
                    <a:lnTo>
                      <a:pt x="1" y="784"/>
                    </a:lnTo>
                    <a:lnTo>
                      <a:pt x="2414" y="1317"/>
                    </a:lnTo>
                    <a:lnTo>
                      <a:pt x="2916" y="13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2" name="Google Shape;752;p41"/>
            <p:cNvSpPr/>
            <p:nvPr/>
          </p:nvSpPr>
          <p:spPr>
            <a:xfrm>
              <a:off x="3951170" y="1167375"/>
              <a:ext cx="1539045" cy="1574993"/>
            </a:xfrm>
            <a:custGeom>
              <a:rect b="b" l="l" r="r" t="t"/>
              <a:pathLst>
                <a:path extrusionOk="0" h="54026" w="54465">
                  <a:moveTo>
                    <a:pt x="27222" y="7282"/>
                  </a:moveTo>
                  <a:cubicBezTo>
                    <a:pt x="38102" y="7282"/>
                    <a:pt x="46953" y="16112"/>
                    <a:pt x="46953" y="26992"/>
                  </a:cubicBezTo>
                  <a:cubicBezTo>
                    <a:pt x="46953" y="37894"/>
                    <a:pt x="38144" y="46723"/>
                    <a:pt x="27243" y="46744"/>
                  </a:cubicBezTo>
                  <a:cubicBezTo>
                    <a:pt x="16363" y="46744"/>
                    <a:pt x="7512" y="37915"/>
                    <a:pt x="7512" y="27034"/>
                  </a:cubicBezTo>
                  <a:cubicBezTo>
                    <a:pt x="7512" y="16133"/>
                    <a:pt x="16321" y="7303"/>
                    <a:pt x="27222" y="7282"/>
                  </a:cubicBezTo>
                  <a:close/>
                  <a:moveTo>
                    <a:pt x="32244" y="1"/>
                  </a:moveTo>
                  <a:lnTo>
                    <a:pt x="29419" y="4855"/>
                  </a:lnTo>
                  <a:cubicBezTo>
                    <a:pt x="28708" y="4792"/>
                    <a:pt x="27975" y="4751"/>
                    <a:pt x="27222" y="4751"/>
                  </a:cubicBezTo>
                  <a:cubicBezTo>
                    <a:pt x="26469" y="4751"/>
                    <a:pt x="25737" y="4792"/>
                    <a:pt x="25004" y="4855"/>
                  </a:cubicBezTo>
                  <a:lnTo>
                    <a:pt x="22180" y="22"/>
                  </a:lnTo>
                  <a:lnTo>
                    <a:pt x="15400" y="2219"/>
                  </a:lnTo>
                  <a:lnTo>
                    <a:pt x="15986" y="7805"/>
                  </a:lnTo>
                  <a:cubicBezTo>
                    <a:pt x="14710" y="8559"/>
                    <a:pt x="13517" y="9417"/>
                    <a:pt x="12408" y="10400"/>
                  </a:cubicBezTo>
                  <a:lnTo>
                    <a:pt x="7282" y="8140"/>
                  </a:lnTo>
                  <a:lnTo>
                    <a:pt x="3097" y="13915"/>
                  </a:lnTo>
                  <a:lnTo>
                    <a:pt x="6843" y="18079"/>
                  </a:lnTo>
                  <a:cubicBezTo>
                    <a:pt x="6257" y="19418"/>
                    <a:pt x="5796" y="20820"/>
                    <a:pt x="5482" y="22285"/>
                  </a:cubicBezTo>
                  <a:lnTo>
                    <a:pt x="0" y="23456"/>
                  </a:lnTo>
                  <a:lnTo>
                    <a:pt x="0" y="30591"/>
                  </a:lnTo>
                  <a:lnTo>
                    <a:pt x="5482" y="31763"/>
                  </a:lnTo>
                  <a:cubicBezTo>
                    <a:pt x="5796" y="33228"/>
                    <a:pt x="6257" y="34630"/>
                    <a:pt x="6863" y="35969"/>
                  </a:cubicBezTo>
                  <a:lnTo>
                    <a:pt x="3118" y="40153"/>
                  </a:lnTo>
                  <a:lnTo>
                    <a:pt x="7324" y="45907"/>
                  </a:lnTo>
                  <a:lnTo>
                    <a:pt x="12450" y="43648"/>
                  </a:lnTo>
                  <a:cubicBezTo>
                    <a:pt x="13538" y="44631"/>
                    <a:pt x="14731" y="45489"/>
                    <a:pt x="16007" y="46242"/>
                  </a:cubicBezTo>
                  <a:lnTo>
                    <a:pt x="15442" y="51808"/>
                  </a:lnTo>
                  <a:lnTo>
                    <a:pt x="22221" y="54026"/>
                  </a:lnTo>
                  <a:lnTo>
                    <a:pt x="25025" y="49171"/>
                  </a:lnTo>
                  <a:cubicBezTo>
                    <a:pt x="25757" y="49234"/>
                    <a:pt x="26511" y="49276"/>
                    <a:pt x="27243" y="49276"/>
                  </a:cubicBezTo>
                  <a:cubicBezTo>
                    <a:pt x="27996" y="49276"/>
                    <a:pt x="28729" y="49234"/>
                    <a:pt x="29461" y="49151"/>
                  </a:cubicBezTo>
                  <a:lnTo>
                    <a:pt x="32286" y="54005"/>
                  </a:lnTo>
                  <a:lnTo>
                    <a:pt x="39065" y="51808"/>
                  </a:lnTo>
                  <a:lnTo>
                    <a:pt x="38479" y="46221"/>
                  </a:lnTo>
                  <a:cubicBezTo>
                    <a:pt x="39755" y="45468"/>
                    <a:pt x="40948" y="44589"/>
                    <a:pt x="42057" y="43627"/>
                  </a:cubicBezTo>
                  <a:lnTo>
                    <a:pt x="47183" y="45886"/>
                  </a:lnTo>
                  <a:lnTo>
                    <a:pt x="51368" y="40112"/>
                  </a:lnTo>
                  <a:lnTo>
                    <a:pt x="47623" y="35948"/>
                  </a:lnTo>
                  <a:cubicBezTo>
                    <a:pt x="48209" y="34609"/>
                    <a:pt x="48669" y="33207"/>
                    <a:pt x="48983" y="31742"/>
                  </a:cubicBezTo>
                  <a:lnTo>
                    <a:pt x="54465" y="30549"/>
                  </a:lnTo>
                  <a:lnTo>
                    <a:pt x="54465" y="23414"/>
                  </a:lnTo>
                  <a:lnTo>
                    <a:pt x="48983" y="22264"/>
                  </a:lnTo>
                  <a:cubicBezTo>
                    <a:pt x="48669" y="20799"/>
                    <a:pt x="48209" y="19397"/>
                    <a:pt x="47623" y="18037"/>
                  </a:cubicBezTo>
                  <a:lnTo>
                    <a:pt x="51347" y="13873"/>
                  </a:lnTo>
                  <a:lnTo>
                    <a:pt x="47162" y="8119"/>
                  </a:lnTo>
                  <a:lnTo>
                    <a:pt x="42036" y="10379"/>
                  </a:lnTo>
                  <a:cubicBezTo>
                    <a:pt x="40927" y="9396"/>
                    <a:pt x="39734" y="8538"/>
                    <a:pt x="38458" y="7785"/>
                  </a:cubicBezTo>
                  <a:lnTo>
                    <a:pt x="39023" y="2219"/>
                  </a:lnTo>
                  <a:lnTo>
                    <a:pt x="32244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4427160" y="2840175"/>
              <a:ext cx="1327762" cy="1357624"/>
            </a:xfrm>
            <a:custGeom>
              <a:rect b="b" l="l" r="r" t="t"/>
              <a:pathLst>
                <a:path extrusionOk="0" h="44589" w="44986">
                  <a:moveTo>
                    <a:pt x="22472" y="6006"/>
                  </a:moveTo>
                  <a:cubicBezTo>
                    <a:pt x="31469" y="6006"/>
                    <a:pt x="38772" y="13287"/>
                    <a:pt x="38772" y="22284"/>
                  </a:cubicBezTo>
                  <a:cubicBezTo>
                    <a:pt x="38792" y="31260"/>
                    <a:pt x="31490" y="38563"/>
                    <a:pt x="22514" y="38563"/>
                  </a:cubicBezTo>
                  <a:cubicBezTo>
                    <a:pt x="22501" y="38563"/>
                    <a:pt x="22488" y="38563"/>
                    <a:pt x="22475" y="38563"/>
                  </a:cubicBezTo>
                  <a:cubicBezTo>
                    <a:pt x="13496" y="38563"/>
                    <a:pt x="6214" y="31289"/>
                    <a:pt x="6214" y="22305"/>
                  </a:cubicBezTo>
                  <a:cubicBezTo>
                    <a:pt x="6214" y="13308"/>
                    <a:pt x="13496" y="6006"/>
                    <a:pt x="22472" y="6006"/>
                  </a:cubicBezTo>
                  <a:close/>
                  <a:moveTo>
                    <a:pt x="18329" y="1"/>
                  </a:moveTo>
                  <a:lnTo>
                    <a:pt x="12722" y="1821"/>
                  </a:lnTo>
                  <a:lnTo>
                    <a:pt x="13203" y="6424"/>
                  </a:lnTo>
                  <a:cubicBezTo>
                    <a:pt x="12157" y="7052"/>
                    <a:pt x="11173" y="7763"/>
                    <a:pt x="10253" y="8579"/>
                  </a:cubicBezTo>
                  <a:lnTo>
                    <a:pt x="6026" y="6696"/>
                  </a:lnTo>
                  <a:lnTo>
                    <a:pt x="2574" y="11467"/>
                  </a:lnTo>
                  <a:lnTo>
                    <a:pt x="5670" y="14919"/>
                  </a:lnTo>
                  <a:cubicBezTo>
                    <a:pt x="5168" y="16007"/>
                    <a:pt x="4792" y="17179"/>
                    <a:pt x="4541" y="18392"/>
                  </a:cubicBezTo>
                  <a:lnTo>
                    <a:pt x="0" y="19355"/>
                  </a:lnTo>
                  <a:lnTo>
                    <a:pt x="21" y="25255"/>
                  </a:lnTo>
                  <a:lnTo>
                    <a:pt x="4541" y="26218"/>
                  </a:lnTo>
                  <a:cubicBezTo>
                    <a:pt x="4813" y="27431"/>
                    <a:pt x="5189" y="28582"/>
                    <a:pt x="5670" y="29691"/>
                  </a:cubicBezTo>
                  <a:lnTo>
                    <a:pt x="2574" y="33144"/>
                  </a:lnTo>
                  <a:lnTo>
                    <a:pt x="6047" y="37893"/>
                  </a:lnTo>
                  <a:lnTo>
                    <a:pt x="10274" y="36010"/>
                  </a:lnTo>
                  <a:cubicBezTo>
                    <a:pt x="11194" y="36826"/>
                    <a:pt x="12178" y="37537"/>
                    <a:pt x="13224" y="38165"/>
                  </a:cubicBezTo>
                  <a:lnTo>
                    <a:pt x="12764" y="42768"/>
                  </a:lnTo>
                  <a:lnTo>
                    <a:pt x="18371" y="44589"/>
                  </a:lnTo>
                  <a:lnTo>
                    <a:pt x="20673" y="40571"/>
                  </a:lnTo>
                  <a:cubicBezTo>
                    <a:pt x="21279" y="40634"/>
                    <a:pt x="21886" y="40676"/>
                    <a:pt x="22514" y="40676"/>
                  </a:cubicBezTo>
                  <a:cubicBezTo>
                    <a:pt x="23121" y="40676"/>
                    <a:pt x="23727" y="40634"/>
                    <a:pt x="24334" y="40571"/>
                  </a:cubicBezTo>
                  <a:lnTo>
                    <a:pt x="26657" y="44589"/>
                  </a:lnTo>
                  <a:lnTo>
                    <a:pt x="32264" y="42747"/>
                  </a:lnTo>
                  <a:lnTo>
                    <a:pt x="31783" y="38144"/>
                  </a:lnTo>
                  <a:cubicBezTo>
                    <a:pt x="32829" y="37537"/>
                    <a:pt x="33813" y="36805"/>
                    <a:pt x="34733" y="36010"/>
                  </a:cubicBezTo>
                  <a:lnTo>
                    <a:pt x="38960" y="37872"/>
                  </a:lnTo>
                  <a:lnTo>
                    <a:pt x="42433" y="33102"/>
                  </a:lnTo>
                  <a:lnTo>
                    <a:pt x="39336" y="29670"/>
                  </a:lnTo>
                  <a:cubicBezTo>
                    <a:pt x="39818" y="28561"/>
                    <a:pt x="40194" y="27390"/>
                    <a:pt x="40466" y="26197"/>
                  </a:cubicBezTo>
                  <a:lnTo>
                    <a:pt x="44986" y="25213"/>
                  </a:lnTo>
                  <a:lnTo>
                    <a:pt x="44986" y="19334"/>
                  </a:lnTo>
                  <a:lnTo>
                    <a:pt x="40445" y="18371"/>
                  </a:lnTo>
                  <a:cubicBezTo>
                    <a:pt x="40194" y="17158"/>
                    <a:pt x="39818" y="15986"/>
                    <a:pt x="39316" y="14877"/>
                  </a:cubicBezTo>
                  <a:lnTo>
                    <a:pt x="42412" y="11446"/>
                  </a:lnTo>
                  <a:lnTo>
                    <a:pt x="38939" y="6675"/>
                  </a:lnTo>
                  <a:lnTo>
                    <a:pt x="34712" y="8558"/>
                  </a:lnTo>
                  <a:cubicBezTo>
                    <a:pt x="33813" y="7742"/>
                    <a:pt x="32808" y="7031"/>
                    <a:pt x="31762" y="6403"/>
                  </a:cubicBezTo>
                  <a:lnTo>
                    <a:pt x="32222" y="1800"/>
                  </a:lnTo>
                  <a:lnTo>
                    <a:pt x="26636" y="1"/>
                  </a:lnTo>
                  <a:lnTo>
                    <a:pt x="24313" y="3997"/>
                  </a:lnTo>
                  <a:cubicBezTo>
                    <a:pt x="23707" y="3934"/>
                    <a:pt x="23100" y="3913"/>
                    <a:pt x="22472" y="3913"/>
                  </a:cubicBezTo>
                  <a:cubicBezTo>
                    <a:pt x="21865" y="3913"/>
                    <a:pt x="21258" y="3934"/>
                    <a:pt x="20652" y="3997"/>
                  </a:cubicBezTo>
                  <a:lnTo>
                    <a:pt x="18329" y="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4" name="Google Shape;754;p41"/>
            <p:cNvGrpSpPr/>
            <p:nvPr/>
          </p:nvGrpSpPr>
          <p:grpSpPr>
            <a:xfrm>
              <a:off x="2523942" y="2261198"/>
              <a:ext cx="1892900" cy="1936594"/>
              <a:chOff x="2374575" y="2276153"/>
              <a:chExt cx="2035157" cy="2082135"/>
            </a:xfrm>
          </p:grpSpPr>
          <p:grpSp>
            <p:nvGrpSpPr>
              <p:cNvPr id="755" name="Google Shape;755;p41"/>
              <p:cNvGrpSpPr/>
              <p:nvPr/>
            </p:nvGrpSpPr>
            <p:grpSpPr>
              <a:xfrm>
                <a:off x="2700277" y="2600125"/>
                <a:ext cx="1383824" cy="1434442"/>
                <a:chOff x="3009030" y="2548450"/>
                <a:chExt cx="1258136" cy="1259498"/>
              </a:xfrm>
            </p:grpSpPr>
            <p:sp>
              <p:nvSpPr>
                <p:cNvPr id="756" name="Google Shape;756;p41"/>
                <p:cNvSpPr/>
                <p:nvPr/>
              </p:nvSpPr>
              <p:spPr>
                <a:xfrm>
                  <a:off x="3009030" y="2548450"/>
                  <a:ext cx="1258133" cy="1258161"/>
                </a:xfrm>
                <a:custGeom>
                  <a:rect b="b" l="l" r="r" t="t"/>
                  <a:pathLst>
                    <a:path extrusionOk="0" h="44407" w="44406">
                      <a:moveTo>
                        <a:pt x="22211" y="1"/>
                      </a:moveTo>
                      <a:cubicBezTo>
                        <a:pt x="9938" y="1"/>
                        <a:pt x="0" y="9938"/>
                        <a:pt x="0" y="22211"/>
                      </a:cubicBezTo>
                      <a:cubicBezTo>
                        <a:pt x="0" y="34468"/>
                        <a:pt x="9938" y="44406"/>
                        <a:pt x="22211" y="44406"/>
                      </a:cubicBezTo>
                      <a:cubicBezTo>
                        <a:pt x="34468" y="44406"/>
                        <a:pt x="44405" y="34468"/>
                        <a:pt x="44405" y="22211"/>
                      </a:cubicBezTo>
                      <a:cubicBezTo>
                        <a:pt x="44405" y="9938"/>
                        <a:pt x="34468" y="1"/>
                        <a:pt x="222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41"/>
                <p:cNvSpPr/>
                <p:nvPr/>
              </p:nvSpPr>
              <p:spPr>
                <a:xfrm>
                  <a:off x="3638298" y="2548450"/>
                  <a:ext cx="628868" cy="1258161"/>
                </a:xfrm>
                <a:custGeom>
                  <a:rect b="b" l="l" r="r" t="t"/>
                  <a:pathLst>
                    <a:path extrusionOk="0" h="44407" w="22196">
                      <a:moveTo>
                        <a:pt x="1" y="1"/>
                      </a:moveTo>
                      <a:lnTo>
                        <a:pt x="1" y="44406"/>
                      </a:lnTo>
                      <a:cubicBezTo>
                        <a:pt x="12258" y="44406"/>
                        <a:pt x="22195" y="34468"/>
                        <a:pt x="22195" y="22211"/>
                      </a:cubicBezTo>
                      <a:cubicBezTo>
                        <a:pt x="22195" y="9938"/>
                        <a:pt x="12258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41"/>
                <p:cNvSpPr/>
                <p:nvPr/>
              </p:nvSpPr>
              <p:spPr>
                <a:xfrm>
                  <a:off x="3363840" y="2681245"/>
                  <a:ext cx="550727" cy="550699"/>
                </a:xfrm>
                <a:custGeom>
                  <a:rect b="b" l="l" r="r" t="t"/>
                  <a:pathLst>
                    <a:path extrusionOk="0" h="19437" w="19438">
                      <a:moveTo>
                        <a:pt x="9719" y="0"/>
                      </a:moveTo>
                      <a:cubicBezTo>
                        <a:pt x="4358" y="0"/>
                        <a:pt x="1" y="4342"/>
                        <a:pt x="1" y="9718"/>
                      </a:cubicBezTo>
                      <a:cubicBezTo>
                        <a:pt x="1" y="15079"/>
                        <a:pt x="4358" y="19436"/>
                        <a:pt x="9719" y="19436"/>
                      </a:cubicBezTo>
                      <a:cubicBezTo>
                        <a:pt x="15095" y="19436"/>
                        <a:pt x="19437" y="15079"/>
                        <a:pt x="19437" y="9718"/>
                      </a:cubicBezTo>
                      <a:cubicBezTo>
                        <a:pt x="19437" y="4342"/>
                        <a:pt x="15095" y="0"/>
                        <a:pt x="97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41"/>
                <p:cNvSpPr/>
                <p:nvPr/>
              </p:nvSpPr>
              <p:spPr>
                <a:xfrm>
                  <a:off x="3547265" y="3344286"/>
                  <a:ext cx="184331" cy="463661"/>
                </a:xfrm>
                <a:custGeom>
                  <a:rect b="b" l="l" r="r" t="t"/>
                  <a:pathLst>
                    <a:path extrusionOk="0" h="16365" w="6506">
                      <a:moveTo>
                        <a:pt x="0" y="0"/>
                      </a:moveTo>
                      <a:lnTo>
                        <a:pt x="0" y="7132"/>
                      </a:lnTo>
                      <a:lnTo>
                        <a:pt x="3214" y="16364"/>
                      </a:lnTo>
                      <a:lnTo>
                        <a:pt x="6505" y="7132"/>
                      </a:lnTo>
                      <a:lnTo>
                        <a:pt x="65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41"/>
                <p:cNvSpPr/>
                <p:nvPr/>
              </p:nvSpPr>
              <p:spPr>
                <a:xfrm>
                  <a:off x="3408271" y="2784270"/>
                  <a:ext cx="248687" cy="613767"/>
                </a:xfrm>
                <a:custGeom>
                  <a:rect b="b" l="l" r="r" t="t"/>
                  <a:pathLst>
                    <a:path extrusionOk="0" h="21663" w="8151">
                      <a:moveTo>
                        <a:pt x="8151" y="1"/>
                      </a:moveTo>
                      <a:cubicBezTo>
                        <a:pt x="5000" y="1"/>
                        <a:pt x="0" y="1803"/>
                        <a:pt x="0" y="10205"/>
                      </a:cubicBezTo>
                      <a:cubicBezTo>
                        <a:pt x="0" y="15064"/>
                        <a:pt x="1897" y="17352"/>
                        <a:pt x="2587" y="18230"/>
                      </a:cubicBezTo>
                      <a:cubicBezTo>
                        <a:pt x="3214" y="19045"/>
                        <a:pt x="6474" y="21663"/>
                        <a:pt x="8151" y="21663"/>
                      </a:cubicBezTo>
                      <a:lnTo>
                        <a:pt x="815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41"/>
                <p:cNvSpPr/>
                <p:nvPr/>
              </p:nvSpPr>
              <p:spPr>
                <a:xfrm>
                  <a:off x="3359845" y="3054415"/>
                  <a:ext cx="103074" cy="138744"/>
                </a:xfrm>
                <a:custGeom>
                  <a:rect b="b" l="l" r="r" t="t"/>
                  <a:pathLst>
                    <a:path extrusionOk="0" h="4897" w="3638">
                      <a:moveTo>
                        <a:pt x="1727" y="1"/>
                      </a:moveTo>
                      <a:cubicBezTo>
                        <a:pt x="1674" y="1"/>
                        <a:pt x="1621" y="4"/>
                        <a:pt x="1568" y="11"/>
                      </a:cubicBezTo>
                      <a:cubicBezTo>
                        <a:pt x="644" y="137"/>
                        <a:pt x="1" y="1328"/>
                        <a:pt x="142" y="2676"/>
                      </a:cubicBezTo>
                      <a:cubicBezTo>
                        <a:pt x="275" y="3947"/>
                        <a:pt x="1048" y="4897"/>
                        <a:pt x="1911" y="4897"/>
                      </a:cubicBezTo>
                      <a:cubicBezTo>
                        <a:pt x="1964" y="4897"/>
                        <a:pt x="2017" y="4893"/>
                        <a:pt x="2070" y="4886"/>
                      </a:cubicBezTo>
                      <a:cubicBezTo>
                        <a:pt x="3010" y="4745"/>
                        <a:pt x="3637" y="3554"/>
                        <a:pt x="3512" y="2221"/>
                      </a:cubicBezTo>
                      <a:cubicBezTo>
                        <a:pt x="3379" y="951"/>
                        <a:pt x="2592" y="1"/>
                        <a:pt x="17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41"/>
                <p:cNvSpPr/>
                <p:nvPr/>
              </p:nvSpPr>
              <p:spPr>
                <a:xfrm>
                  <a:off x="3638327" y="2784263"/>
                  <a:ext cx="230946" cy="613767"/>
                </a:xfrm>
                <a:custGeom>
                  <a:rect b="b" l="l" r="r" t="t"/>
                  <a:pathLst>
                    <a:path extrusionOk="0" h="21663" w="8152">
                      <a:moveTo>
                        <a:pt x="1" y="1"/>
                      </a:moveTo>
                      <a:lnTo>
                        <a:pt x="1" y="21663"/>
                      </a:lnTo>
                      <a:cubicBezTo>
                        <a:pt x="1678" y="21663"/>
                        <a:pt x="4938" y="19045"/>
                        <a:pt x="5581" y="18230"/>
                      </a:cubicBezTo>
                      <a:cubicBezTo>
                        <a:pt x="6270" y="17352"/>
                        <a:pt x="8151" y="15064"/>
                        <a:pt x="8151" y="10205"/>
                      </a:cubicBezTo>
                      <a:cubicBezTo>
                        <a:pt x="8151" y="1803"/>
                        <a:pt x="3167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41"/>
                <p:cNvSpPr/>
                <p:nvPr/>
              </p:nvSpPr>
              <p:spPr>
                <a:xfrm>
                  <a:off x="3815491" y="3054415"/>
                  <a:ext cx="103074" cy="138744"/>
                </a:xfrm>
                <a:custGeom>
                  <a:rect b="b" l="l" r="r" t="t"/>
                  <a:pathLst>
                    <a:path extrusionOk="0" h="4897" w="3638">
                      <a:moveTo>
                        <a:pt x="1911" y="1"/>
                      </a:moveTo>
                      <a:cubicBezTo>
                        <a:pt x="1048" y="1"/>
                        <a:pt x="275" y="951"/>
                        <a:pt x="142" y="2221"/>
                      </a:cubicBezTo>
                      <a:cubicBezTo>
                        <a:pt x="1" y="3554"/>
                        <a:pt x="643" y="4745"/>
                        <a:pt x="1568" y="4886"/>
                      </a:cubicBezTo>
                      <a:cubicBezTo>
                        <a:pt x="1621" y="4893"/>
                        <a:pt x="1674" y="4897"/>
                        <a:pt x="1727" y="4897"/>
                      </a:cubicBezTo>
                      <a:cubicBezTo>
                        <a:pt x="2590" y="4897"/>
                        <a:pt x="3363" y="3947"/>
                        <a:pt x="3496" y="2676"/>
                      </a:cubicBezTo>
                      <a:cubicBezTo>
                        <a:pt x="3637" y="1328"/>
                        <a:pt x="2995" y="137"/>
                        <a:pt x="2070" y="11"/>
                      </a:cubicBezTo>
                      <a:cubicBezTo>
                        <a:pt x="2017" y="4"/>
                        <a:pt x="1964" y="1"/>
                        <a:pt x="191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41"/>
                <p:cNvSpPr/>
                <p:nvPr/>
              </p:nvSpPr>
              <p:spPr>
                <a:xfrm>
                  <a:off x="3372283" y="2725642"/>
                  <a:ext cx="329110" cy="347753"/>
                </a:xfrm>
                <a:custGeom>
                  <a:rect b="b" l="l" r="r" t="t"/>
                  <a:pathLst>
                    <a:path extrusionOk="0" h="12274" w="11616">
                      <a:moveTo>
                        <a:pt x="8841" y="1"/>
                      </a:moveTo>
                      <a:cubicBezTo>
                        <a:pt x="8841" y="1"/>
                        <a:pt x="3512" y="393"/>
                        <a:pt x="2023" y="7336"/>
                      </a:cubicBezTo>
                      <a:cubicBezTo>
                        <a:pt x="1302" y="7885"/>
                        <a:pt x="1" y="9954"/>
                        <a:pt x="1725" y="12274"/>
                      </a:cubicBezTo>
                      <a:cubicBezTo>
                        <a:pt x="1960" y="10314"/>
                        <a:pt x="2681" y="8888"/>
                        <a:pt x="3919" y="8355"/>
                      </a:cubicBezTo>
                      <a:cubicBezTo>
                        <a:pt x="6129" y="7399"/>
                        <a:pt x="7023" y="8292"/>
                        <a:pt x="9578" y="6333"/>
                      </a:cubicBezTo>
                      <a:cubicBezTo>
                        <a:pt x="11067" y="5189"/>
                        <a:pt x="11615" y="2885"/>
                        <a:pt x="11286" y="1599"/>
                      </a:cubicBezTo>
                      <a:cubicBezTo>
                        <a:pt x="10691" y="1"/>
                        <a:pt x="9170" y="63"/>
                        <a:pt x="9311" y="32"/>
                      </a:cubicBezTo>
                      <a:cubicBezTo>
                        <a:pt x="9170" y="16"/>
                        <a:pt x="9013" y="1"/>
                        <a:pt x="88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41"/>
                <p:cNvSpPr/>
                <p:nvPr/>
              </p:nvSpPr>
              <p:spPr>
                <a:xfrm>
                  <a:off x="3627645" y="2779191"/>
                  <a:ext cx="290975" cy="290210"/>
                </a:xfrm>
                <a:custGeom>
                  <a:rect b="b" l="l" r="r" t="t"/>
                  <a:pathLst>
                    <a:path extrusionOk="0" h="10243" w="10270">
                      <a:moveTo>
                        <a:pt x="2911" y="0"/>
                      </a:moveTo>
                      <a:cubicBezTo>
                        <a:pt x="2590" y="0"/>
                        <a:pt x="2262" y="23"/>
                        <a:pt x="1928" y="70"/>
                      </a:cubicBezTo>
                      <a:cubicBezTo>
                        <a:pt x="1928" y="70"/>
                        <a:pt x="0" y="7249"/>
                        <a:pt x="8402" y="10243"/>
                      </a:cubicBezTo>
                      <a:cubicBezTo>
                        <a:pt x="10269" y="4130"/>
                        <a:pt x="7222" y="0"/>
                        <a:pt x="29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41"/>
                <p:cNvSpPr/>
                <p:nvPr/>
              </p:nvSpPr>
              <p:spPr>
                <a:xfrm>
                  <a:off x="3327886" y="3435319"/>
                  <a:ext cx="310439" cy="372629"/>
                </a:xfrm>
                <a:custGeom>
                  <a:rect b="b" l="l" r="r" t="t"/>
                  <a:pathLst>
                    <a:path extrusionOk="0" h="13152" w="10957">
                      <a:moveTo>
                        <a:pt x="7743" y="0"/>
                      </a:moveTo>
                      <a:cubicBezTo>
                        <a:pt x="7743" y="0"/>
                        <a:pt x="2430" y="1787"/>
                        <a:pt x="1254" y="3637"/>
                      </a:cubicBezTo>
                      <a:cubicBezTo>
                        <a:pt x="267" y="6568"/>
                        <a:pt x="0" y="13151"/>
                        <a:pt x="0" y="13151"/>
                      </a:cubicBezTo>
                      <a:lnTo>
                        <a:pt x="10957" y="13151"/>
                      </a:lnTo>
                      <a:lnTo>
                        <a:pt x="10957" y="4264"/>
                      </a:lnTo>
                      <a:cubicBezTo>
                        <a:pt x="10957" y="4264"/>
                        <a:pt x="8527" y="3668"/>
                        <a:pt x="7994" y="1709"/>
                      </a:cubicBezTo>
                      <a:cubicBezTo>
                        <a:pt x="7728" y="753"/>
                        <a:pt x="7743" y="0"/>
                        <a:pt x="77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41"/>
                <p:cNvSpPr/>
                <p:nvPr/>
              </p:nvSpPr>
              <p:spPr>
                <a:xfrm>
                  <a:off x="3638298" y="3435319"/>
                  <a:ext cx="310014" cy="372629"/>
                </a:xfrm>
                <a:custGeom>
                  <a:rect b="b" l="l" r="r" t="t"/>
                  <a:pathLst>
                    <a:path extrusionOk="0" h="13152" w="10942">
                      <a:moveTo>
                        <a:pt x="3198" y="0"/>
                      </a:moveTo>
                      <a:lnTo>
                        <a:pt x="3198" y="0"/>
                      </a:lnTo>
                      <a:cubicBezTo>
                        <a:pt x="3198" y="0"/>
                        <a:pt x="3214" y="753"/>
                        <a:pt x="2947" y="1709"/>
                      </a:cubicBezTo>
                      <a:cubicBezTo>
                        <a:pt x="2415" y="3668"/>
                        <a:pt x="1" y="4264"/>
                        <a:pt x="1" y="4264"/>
                      </a:cubicBezTo>
                      <a:lnTo>
                        <a:pt x="1" y="13151"/>
                      </a:lnTo>
                      <a:lnTo>
                        <a:pt x="10941" y="13151"/>
                      </a:lnTo>
                      <a:cubicBezTo>
                        <a:pt x="10941" y="13151"/>
                        <a:pt x="10675" y="6568"/>
                        <a:pt x="9687" y="3637"/>
                      </a:cubicBezTo>
                      <a:cubicBezTo>
                        <a:pt x="8512" y="1787"/>
                        <a:pt x="3199" y="0"/>
                        <a:pt x="319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41"/>
                <p:cNvSpPr/>
                <p:nvPr/>
              </p:nvSpPr>
              <p:spPr>
                <a:xfrm>
                  <a:off x="3576136" y="3266116"/>
                  <a:ext cx="126136" cy="47995"/>
                </a:xfrm>
                <a:custGeom>
                  <a:rect b="b" l="l" r="r" t="t"/>
                  <a:pathLst>
                    <a:path extrusionOk="0" h="1694" w="4452">
                      <a:moveTo>
                        <a:pt x="0" y="0"/>
                      </a:moveTo>
                      <a:cubicBezTo>
                        <a:pt x="0" y="941"/>
                        <a:pt x="1003" y="1693"/>
                        <a:pt x="2226" y="1693"/>
                      </a:cubicBezTo>
                      <a:cubicBezTo>
                        <a:pt x="3464" y="1693"/>
                        <a:pt x="4452" y="941"/>
                        <a:pt x="44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Google Shape;769;p41"/>
                <p:cNvSpPr/>
                <p:nvPr/>
              </p:nvSpPr>
              <p:spPr>
                <a:xfrm>
                  <a:off x="3552139" y="2594207"/>
                  <a:ext cx="174132" cy="174103"/>
                </a:xfrm>
                <a:custGeom>
                  <a:rect b="b" l="l" r="r" t="t"/>
                  <a:pathLst>
                    <a:path extrusionOk="0" h="6145" w="6146">
                      <a:moveTo>
                        <a:pt x="3073" y="0"/>
                      </a:moveTo>
                      <a:cubicBezTo>
                        <a:pt x="1380" y="0"/>
                        <a:pt x="1" y="1379"/>
                        <a:pt x="1" y="3072"/>
                      </a:cubicBezTo>
                      <a:cubicBezTo>
                        <a:pt x="1" y="4765"/>
                        <a:pt x="1380" y="6144"/>
                        <a:pt x="3073" y="6144"/>
                      </a:cubicBezTo>
                      <a:cubicBezTo>
                        <a:pt x="4766" y="6144"/>
                        <a:pt x="6145" y="4765"/>
                        <a:pt x="6145" y="3072"/>
                      </a:cubicBezTo>
                      <a:cubicBezTo>
                        <a:pt x="6145" y="1379"/>
                        <a:pt x="4766" y="0"/>
                        <a:pt x="30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Google Shape;770;p41"/>
                <p:cNvSpPr/>
                <p:nvPr/>
              </p:nvSpPr>
              <p:spPr>
                <a:xfrm>
                  <a:off x="3389623" y="3454415"/>
                  <a:ext cx="248703" cy="353533"/>
                </a:xfrm>
                <a:custGeom>
                  <a:rect b="b" l="l" r="r" t="t"/>
                  <a:pathLst>
                    <a:path extrusionOk="0" h="12478" w="8778">
                      <a:moveTo>
                        <a:pt x="3793" y="0"/>
                      </a:moveTo>
                      <a:cubicBezTo>
                        <a:pt x="2712" y="455"/>
                        <a:pt x="2273" y="596"/>
                        <a:pt x="1473" y="1097"/>
                      </a:cubicBezTo>
                      <a:cubicBezTo>
                        <a:pt x="1379" y="1740"/>
                        <a:pt x="674" y="3543"/>
                        <a:pt x="329" y="6239"/>
                      </a:cubicBezTo>
                      <a:cubicBezTo>
                        <a:pt x="0" y="8903"/>
                        <a:pt x="784" y="12477"/>
                        <a:pt x="784" y="12477"/>
                      </a:cubicBezTo>
                      <a:lnTo>
                        <a:pt x="8778" y="12477"/>
                      </a:lnTo>
                      <a:lnTo>
                        <a:pt x="8778" y="5831"/>
                      </a:lnTo>
                      <a:cubicBezTo>
                        <a:pt x="6050" y="5831"/>
                        <a:pt x="3856" y="3229"/>
                        <a:pt x="379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Google Shape;771;p41"/>
                <p:cNvSpPr/>
                <p:nvPr/>
              </p:nvSpPr>
              <p:spPr>
                <a:xfrm>
                  <a:off x="3638298" y="3454415"/>
                  <a:ext cx="248278" cy="353533"/>
                </a:xfrm>
                <a:custGeom>
                  <a:rect b="b" l="l" r="r" t="t"/>
                  <a:pathLst>
                    <a:path extrusionOk="0" h="12478" w="8763">
                      <a:moveTo>
                        <a:pt x="4969" y="0"/>
                      </a:moveTo>
                      <a:cubicBezTo>
                        <a:pt x="4922" y="3229"/>
                        <a:pt x="2712" y="5831"/>
                        <a:pt x="1" y="5831"/>
                      </a:cubicBezTo>
                      <a:lnTo>
                        <a:pt x="1" y="12477"/>
                      </a:lnTo>
                      <a:lnTo>
                        <a:pt x="7995" y="12477"/>
                      </a:lnTo>
                      <a:cubicBezTo>
                        <a:pt x="7995" y="12477"/>
                        <a:pt x="8763" y="8903"/>
                        <a:pt x="8433" y="6239"/>
                      </a:cubicBezTo>
                      <a:cubicBezTo>
                        <a:pt x="8089" y="3543"/>
                        <a:pt x="7383" y="1740"/>
                        <a:pt x="7289" y="1097"/>
                      </a:cubicBezTo>
                      <a:cubicBezTo>
                        <a:pt x="6490" y="596"/>
                        <a:pt x="6051" y="455"/>
                        <a:pt x="496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72" name="Google Shape;772;p41"/>
              <p:cNvSpPr/>
              <p:nvPr/>
            </p:nvSpPr>
            <p:spPr>
              <a:xfrm>
                <a:off x="2374575" y="2276153"/>
                <a:ext cx="2035157" cy="2082135"/>
              </a:xfrm>
              <a:custGeom>
                <a:rect b="b" l="l" r="r" t="t"/>
                <a:pathLst>
                  <a:path extrusionOk="0" h="72732" w="73339">
                    <a:moveTo>
                      <a:pt x="36677" y="9814"/>
                    </a:moveTo>
                    <a:cubicBezTo>
                      <a:pt x="51326" y="9814"/>
                      <a:pt x="63211" y="21691"/>
                      <a:pt x="63211" y="36366"/>
                    </a:cubicBezTo>
                    <a:cubicBezTo>
                      <a:pt x="63232" y="51013"/>
                      <a:pt x="51347" y="62918"/>
                      <a:pt x="36680" y="62939"/>
                    </a:cubicBezTo>
                    <a:cubicBezTo>
                      <a:pt x="22012" y="62939"/>
                      <a:pt x="10107" y="51054"/>
                      <a:pt x="10107" y="36387"/>
                    </a:cubicBezTo>
                    <a:cubicBezTo>
                      <a:pt x="10086" y="21720"/>
                      <a:pt x="21971" y="9835"/>
                      <a:pt x="36638" y="9814"/>
                    </a:cubicBezTo>
                    <a:cubicBezTo>
                      <a:pt x="36651" y="9814"/>
                      <a:pt x="36664" y="9814"/>
                      <a:pt x="36677" y="9814"/>
                    </a:cubicBezTo>
                    <a:close/>
                    <a:moveTo>
                      <a:pt x="43396" y="1"/>
                    </a:moveTo>
                    <a:lnTo>
                      <a:pt x="39630" y="6550"/>
                    </a:lnTo>
                    <a:cubicBezTo>
                      <a:pt x="38647" y="6445"/>
                      <a:pt x="37642" y="6403"/>
                      <a:pt x="36638" y="6403"/>
                    </a:cubicBezTo>
                    <a:cubicBezTo>
                      <a:pt x="35634" y="6403"/>
                      <a:pt x="34650" y="6445"/>
                      <a:pt x="33667" y="6550"/>
                    </a:cubicBezTo>
                    <a:lnTo>
                      <a:pt x="29880" y="22"/>
                    </a:lnTo>
                    <a:lnTo>
                      <a:pt x="20736" y="2993"/>
                    </a:lnTo>
                    <a:lnTo>
                      <a:pt x="21531" y="10505"/>
                    </a:lnTo>
                    <a:cubicBezTo>
                      <a:pt x="19794" y="11509"/>
                      <a:pt x="18183" y="12681"/>
                      <a:pt x="16698" y="14020"/>
                    </a:cubicBezTo>
                    <a:lnTo>
                      <a:pt x="9814" y="10944"/>
                    </a:lnTo>
                    <a:lnTo>
                      <a:pt x="4165" y="18727"/>
                    </a:lnTo>
                    <a:lnTo>
                      <a:pt x="9207" y="24335"/>
                    </a:lnTo>
                    <a:cubicBezTo>
                      <a:pt x="8412" y="26134"/>
                      <a:pt x="7805" y="28038"/>
                      <a:pt x="7366" y="30005"/>
                    </a:cubicBezTo>
                    <a:lnTo>
                      <a:pt x="1" y="31596"/>
                    </a:lnTo>
                    <a:lnTo>
                      <a:pt x="1" y="41199"/>
                    </a:lnTo>
                    <a:lnTo>
                      <a:pt x="7387" y="42769"/>
                    </a:lnTo>
                    <a:cubicBezTo>
                      <a:pt x="7805" y="44736"/>
                      <a:pt x="8433" y="46640"/>
                      <a:pt x="9228" y="48439"/>
                    </a:cubicBezTo>
                    <a:lnTo>
                      <a:pt x="4185" y="54067"/>
                    </a:lnTo>
                    <a:lnTo>
                      <a:pt x="9835" y="61830"/>
                    </a:lnTo>
                    <a:lnTo>
                      <a:pt x="16740" y="58754"/>
                    </a:lnTo>
                    <a:cubicBezTo>
                      <a:pt x="18225" y="60093"/>
                      <a:pt x="19836" y="61244"/>
                      <a:pt x="21552" y="62270"/>
                    </a:cubicBezTo>
                    <a:lnTo>
                      <a:pt x="20778" y="69781"/>
                    </a:lnTo>
                    <a:lnTo>
                      <a:pt x="29922" y="72731"/>
                    </a:lnTo>
                    <a:lnTo>
                      <a:pt x="33709" y="66203"/>
                    </a:lnTo>
                    <a:cubicBezTo>
                      <a:pt x="34692" y="66308"/>
                      <a:pt x="35676" y="66350"/>
                      <a:pt x="36680" y="66350"/>
                    </a:cubicBezTo>
                    <a:cubicBezTo>
                      <a:pt x="37684" y="66350"/>
                      <a:pt x="38689" y="66287"/>
                      <a:pt x="39672" y="66203"/>
                    </a:cubicBezTo>
                    <a:lnTo>
                      <a:pt x="43459" y="72731"/>
                    </a:lnTo>
                    <a:lnTo>
                      <a:pt x="52582" y="69760"/>
                    </a:lnTo>
                    <a:lnTo>
                      <a:pt x="51808" y="62249"/>
                    </a:lnTo>
                    <a:cubicBezTo>
                      <a:pt x="53523" y="61223"/>
                      <a:pt x="55134" y="60052"/>
                      <a:pt x="56620" y="58733"/>
                    </a:cubicBezTo>
                    <a:lnTo>
                      <a:pt x="63525" y="61788"/>
                    </a:lnTo>
                    <a:lnTo>
                      <a:pt x="69174" y="54026"/>
                    </a:lnTo>
                    <a:lnTo>
                      <a:pt x="64132" y="48397"/>
                    </a:lnTo>
                    <a:cubicBezTo>
                      <a:pt x="64927" y="46598"/>
                      <a:pt x="65534" y="44694"/>
                      <a:pt x="65952" y="42727"/>
                    </a:cubicBezTo>
                    <a:lnTo>
                      <a:pt x="73338" y="41137"/>
                    </a:lnTo>
                    <a:lnTo>
                      <a:pt x="73338" y="31533"/>
                    </a:lnTo>
                    <a:lnTo>
                      <a:pt x="65952" y="29963"/>
                    </a:lnTo>
                    <a:cubicBezTo>
                      <a:pt x="65513" y="27997"/>
                      <a:pt x="64906" y="26114"/>
                      <a:pt x="64111" y="24293"/>
                    </a:cubicBezTo>
                    <a:lnTo>
                      <a:pt x="69153" y="18686"/>
                    </a:lnTo>
                    <a:lnTo>
                      <a:pt x="63504" y="10923"/>
                    </a:lnTo>
                    <a:lnTo>
                      <a:pt x="56599" y="13978"/>
                    </a:lnTo>
                    <a:cubicBezTo>
                      <a:pt x="55114" y="12660"/>
                      <a:pt x="53502" y="11488"/>
                      <a:pt x="51766" y="10484"/>
                    </a:cubicBezTo>
                    <a:lnTo>
                      <a:pt x="52540" y="2972"/>
                    </a:lnTo>
                    <a:lnTo>
                      <a:pt x="433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3" name="Google Shape;773;p41"/>
            <p:cNvGrpSpPr/>
            <p:nvPr/>
          </p:nvGrpSpPr>
          <p:grpSpPr>
            <a:xfrm>
              <a:off x="5394205" y="1944929"/>
              <a:ext cx="1225852" cy="1253692"/>
              <a:chOff x="5423823" y="1923041"/>
              <a:chExt cx="1268604" cy="1297415"/>
            </a:xfrm>
          </p:grpSpPr>
          <p:grpSp>
            <p:nvGrpSpPr>
              <p:cNvPr id="774" name="Google Shape;774;p41"/>
              <p:cNvGrpSpPr/>
              <p:nvPr/>
            </p:nvGrpSpPr>
            <p:grpSpPr>
              <a:xfrm>
                <a:off x="5639377" y="2133997"/>
                <a:ext cx="837498" cy="875502"/>
                <a:chOff x="5653849" y="2167521"/>
                <a:chExt cx="837498" cy="875502"/>
              </a:xfrm>
            </p:grpSpPr>
            <p:sp>
              <p:nvSpPr>
                <p:cNvPr id="775" name="Google Shape;775;p41"/>
                <p:cNvSpPr/>
                <p:nvPr/>
              </p:nvSpPr>
              <p:spPr>
                <a:xfrm>
                  <a:off x="5653849" y="2167521"/>
                  <a:ext cx="837497" cy="874891"/>
                </a:xfrm>
                <a:custGeom>
                  <a:rect b="b" l="l" r="r" t="t"/>
                  <a:pathLst>
                    <a:path extrusionOk="0" h="44422" w="44406">
                      <a:moveTo>
                        <a:pt x="22195" y="0"/>
                      </a:moveTo>
                      <a:cubicBezTo>
                        <a:pt x="9938" y="0"/>
                        <a:pt x="0" y="9953"/>
                        <a:pt x="0" y="22211"/>
                      </a:cubicBezTo>
                      <a:cubicBezTo>
                        <a:pt x="0" y="34468"/>
                        <a:pt x="9938" y="44421"/>
                        <a:pt x="22195" y="44421"/>
                      </a:cubicBezTo>
                      <a:cubicBezTo>
                        <a:pt x="34468" y="44421"/>
                        <a:pt x="44405" y="34468"/>
                        <a:pt x="44405" y="22211"/>
                      </a:cubicBezTo>
                      <a:cubicBezTo>
                        <a:pt x="44405" y="9953"/>
                        <a:pt x="34468" y="0"/>
                        <a:pt x="2219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Google Shape;776;p41"/>
                <p:cNvSpPr/>
                <p:nvPr/>
              </p:nvSpPr>
              <p:spPr>
                <a:xfrm>
                  <a:off x="6072428" y="2167521"/>
                  <a:ext cx="418918" cy="874891"/>
                </a:xfrm>
                <a:custGeom>
                  <a:rect b="b" l="l" r="r" t="t"/>
                  <a:pathLst>
                    <a:path extrusionOk="0" h="44422" w="22212">
                      <a:moveTo>
                        <a:pt x="1" y="0"/>
                      </a:moveTo>
                      <a:lnTo>
                        <a:pt x="1" y="44421"/>
                      </a:lnTo>
                      <a:cubicBezTo>
                        <a:pt x="12274" y="44421"/>
                        <a:pt x="22211" y="34468"/>
                        <a:pt x="22211" y="22211"/>
                      </a:cubicBezTo>
                      <a:cubicBezTo>
                        <a:pt x="22211" y="9953"/>
                        <a:pt x="1227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Google Shape;777;p41"/>
                <p:cNvSpPr/>
                <p:nvPr/>
              </p:nvSpPr>
              <p:spPr>
                <a:xfrm>
                  <a:off x="5872889" y="2411700"/>
                  <a:ext cx="199859" cy="447963"/>
                </a:xfrm>
                <a:custGeom>
                  <a:rect b="b" l="l" r="r" t="t"/>
                  <a:pathLst>
                    <a:path extrusionOk="0" h="22745" w="10597">
                      <a:moveTo>
                        <a:pt x="10597" y="1"/>
                      </a:moveTo>
                      <a:lnTo>
                        <a:pt x="2038" y="5863"/>
                      </a:lnTo>
                      <a:cubicBezTo>
                        <a:pt x="2038" y="9578"/>
                        <a:pt x="1" y="9672"/>
                        <a:pt x="142" y="12132"/>
                      </a:cubicBezTo>
                      <a:cubicBezTo>
                        <a:pt x="299" y="14860"/>
                        <a:pt x="2430" y="14876"/>
                        <a:pt x="2430" y="16741"/>
                      </a:cubicBezTo>
                      <a:cubicBezTo>
                        <a:pt x="2430" y="18622"/>
                        <a:pt x="471" y="20722"/>
                        <a:pt x="2211" y="22744"/>
                      </a:cubicBezTo>
                      <a:lnTo>
                        <a:pt x="10597" y="22744"/>
                      </a:lnTo>
                      <a:lnTo>
                        <a:pt x="1059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Google Shape;778;p41"/>
                <p:cNvSpPr/>
                <p:nvPr/>
              </p:nvSpPr>
              <p:spPr>
                <a:xfrm>
                  <a:off x="6072428" y="2411700"/>
                  <a:ext cx="200161" cy="447963"/>
                </a:xfrm>
                <a:custGeom>
                  <a:rect b="b" l="l" r="r" t="t"/>
                  <a:pathLst>
                    <a:path extrusionOk="0" h="22745" w="10613">
                      <a:moveTo>
                        <a:pt x="1" y="1"/>
                      </a:moveTo>
                      <a:lnTo>
                        <a:pt x="1" y="22744"/>
                      </a:lnTo>
                      <a:lnTo>
                        <a:pt x="8387" y="22744"/>
                      </a:lnTo>
                      <a:cubicBezTo>
                        <a:pt x="10127" y="20722"/>
                        <a:pt x="8167" y="18622"/>
                        <a:pt x="8167" y="16741"/>
                      </a:cubicBezTo>
                      <a:cubicBezTo>
                        <a:pt x="8167" y="14876"/>
                        <a:pt x="10299" y="14860"/>
                        <a:pt x="10456" y="12132"/>
                      </a:cubicBezTo>
                      <a:cubicBezTo>
                        <a:pt x="10612" y="9672"/>
                        <a:pt x="8559" y="9578"/>
                        <a:pt x="8559" y="5863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779;p41"/>
                <p:cNvSpPr/>
                <p:nvPr/>
              </p:nvSpPr>
              <p:spPr>
                <a:xfrm>
                  <a:off x="5890033" y="2259812"/>
                  <a:ext cx="366601" cy="382812"/>
                </a:xfrm>
                <a:custGeom>
                  <a:rect b="b" l="l" r="r" t="t"/>
                  <a:pathLst>
                    <a:path extrusionOk="0" h="19437" w="19438">
                      <a:moveTo>
                        <a:pt x="9719" y="1"/>
                      </a:moveTo>
                      <a:cubicBezTo>
                        <a:pt x="4358" y="1"/>
                        <a:pt x="1" y="4358"/>
                        <a:pt x="1" y="9719"/>
                      </a:cubicBezTo>
                      <a:cubicBezTo>
                        <a:pt x="1" y="15095"/>
                        <a:pt x="4358" y="19437"/>
                        <a:pt x="9719" y="19437"/>
                      </a:cubicBezTo>
                      <a:cubicBezTo>
                        <a:pt x="15095" y="19437"/>
                        <a:pt x="19437" y="15095"/>
                        <a:pt x="19437" y="9719"/>
                      </a:cubicBezTo>
                      <a:cubicBezTo>
                        <a:pt x="19437" y="4358"/>
                        <a:pt x="15095" y="1"/>
                        <a:pt x="97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41"/>
                <p:cNvSpPr/>
                <p:nvPr/>
              </p:nvSpPr>
              <p:spPr>
                <a:xfrm>
                  <a:off x="6012133" y="2720714"/>
                  <a:ext cx="122703" cy="322309"/>
                </a:xfrm>
                <a:custGeom>
                  <a:rect b="b" l="l" r="r" t="t"/>
                  <a:pathLst>
                    <a:path extrusionOk="0" h="16365" w="6506">
                      <a:moveTo>
                        <a:pt x="0" y="1"/>
                      </a:moveTo>
                      <a:lnTo>
                        <a:pt x="0" y="7132"/>
                      </a:lnTo>
                      <a:lnTo>
                        <a:pt x="3214" y="16365"/>
                      </a:lnTo>
                      <a:lnTo>
                        <a:pt x="6505" y="7132"/>
                      </a:lnTo>
                      <a:lnTo>
                        <a:pt x="650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41"/>
                <p:cNvSpPr/>
                <p:nvPr/>
              </p:nvSpPr>
              <p:spPr>
                <a:xfrm>
                  <a:off x="5919606" y="2331443"/>
                  <a:ext cx="153728" cy="426653"/>
                </a:xfrm>
                <a:custGeom>
                  <a:rect b="b" l="l" r="r" t="t"/>
                  <a:pathLst>
                    <a:path extrusionOk="0" h="21663" w="8151">
                      <a:moveTo>
                        <a:pt x="8151" y="0"/>
                      </a:moveTo>
                      <a:cubicBezTo>
                        <a:pt x="5000" y="0"/>
                        <a:pt x="0" y="1803"/>
                        <a:pt x="0" y="10204"/>
                      </a:cubicBezTo>
                      <a:cubicBezTo>
                        <a:pt x="0" y="15063"/>
                        <a:pt x="1897" y="17352"/>
                        <a:pt x="2587" y="18229"/>
                      </a:cubicBezTo>
                      <a:cubicBezTo>
                        <a:pt x="3229" y="19045"/>
                        <a:pt x="6490" y="21662"/>
                        <a:pt x="8151" y="21662"/>
                      </a:cubicBezTo>
                      <a:lnTo>
                        <a:pt x="81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Google Shape;782;p41"/>
                <p:cNvSpPr/>
                <p:nvPr/>
              </p:nvSpPr>
              <p:spPr>
                <a:xfrm>
                  <a:off x="5887374" y="2519234"/>
                  <a:ext cx="68896" cy="96446"/>
                </a:xfrm>
                <a:custGeom>
                  <a:rect b="b" l="l" r="r" t="t"/>
                  <a:pathLst>
                    <a:path extrusionOk="0" h="4897" w="3653">
                      <a:moveTo>
                        <a:pt x="1729" y="0"/>
                      </a:moveTo>
                      <a:cubicBezTo>
                        <a:pt x="1676" y="0"/>
                        <a:pt x="1622" y="4"/>
                        <a:pt x="1568" y="11"/>
                      </a:cubicBezTo>
                      <a:cubicBezTo>
                        <a:pt x="644" y="136"/>
                        <a:pt x="1" y="1343"/>
                        <a:pt x="142" y="2676"/>
                      </a:cubicBezTo>
                      <a:cubicBezTo>
                        <a:pt x="275" y="3946"/>
                        <a:pt x="1048" y="4896"/>
                        <a:pt x="1924" y="4896"/>
                      </a:cubicBezTo>
                      <a:cubicBezTo>
                        <a:pt x="1978" y="4896"/>
                        <a:pt x="2032" y="4893"/>
                        <a:pt x="2086" y="4886"/>
                      </a:cubicBezTo>
                      <a:cubicBezTo>
                        <a:pt x="3010" y="4760"/>
                        <a:pt x="3653" y="3569"/>
                        <a:pt x="3512" y="2221"/>
                      </a:cubicBezTo>
                      <a:cubicBezTo>
                        <a:pt x="3379" y="950"/>
                        <a:pt x="2605" y="0"/>
                        <a:pt x="17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Google Shape;783;p41"/>
                <p:cNvSpPr/>
                <p:nvPr/>
              </p:nvSpPr>
              <p:spPr>
                <a:xfrm>
                  <a:off x="6190680" y="2519234"/>
                  <a:ext cx="68613" cy="96446"/>
                </a:xfrm>
                <a:custGeom>
                  <a:rect b="b" l="l" r="r" t="t"/>
                  <a:pathLst>
                    <a:path extrusionOk="0" h="4897" w="3638">
                      <a:moveTo>
                        <a:pt x="1911" y="0"/>
                      </a:moveTo>
                      <a:cubicBezTo>
                        <a:pt x="1048" y="0"/>
                        <a:pt x="275" y="950"/>
                        <a:pt x="142" y="2221"/>
                      </a:cubicBezTo>
                      <a:cubicBezTo>
                        <a:pt x="1" y="3569"/>
                        <a:pt x="643" y="4760"/>
                        <a:pt x="1568" y="4886"/>
                      </a:cubicBezTo>
                      <a:cubicBezTo>
                        <a:pt x="1621" y="4893"/>
                        <a:pt x="1674" y="4896"/>
                        <a:pt x="1727" y="4896"/>
                      </a:cubicBezTo>
                      <a:cubicBezTo>
                        <a:pt x="2591" y="4896"/>
                        <a:pt x="3379" y="3946"/>
                        <a:pt x="3512" y="2676"/>
                      </a:cubicBezTo>
                      <a:cubicBezTo>
                        <a:pt x="3637" y="1343"/>
                        <a:pt x="3010" y="136"/>
                        <a:pt x="2070" y="11"/>
                      </a:cubicBezTo>
                      <a:cubicBezTo>
                        <a:pt x="2017" y="4"/>
                        <a:pt x="1964" y="0"/>
                        <a:pt x="191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4" name="Google Shape;784;p41"/>
                <p:cNvSpPr/>
                <p:nvPr/>
              </p:nvSpPr>
              <p:spPr>
                <a:xfrm>
                  <a:off x="5866100" y="2783994"/>
                  <a:ext cx="206649" cy="259029"/>
                </a:xfrm>
                <a:custGeom>
                  <a:rect b="b" l="l" r="r" t="t"/>
                  <a:pathLst>
                    <a:path extrusionOk="0" h="13152" w="10957">
                      <a:moveTo>
                        <a:pt x="7743" y="1"/>
                      </a:moveTo>
                      <a:cubicBezTo>
                        <a:pt x="7743" y="1"/>
                        <a:pt x="2430" y="1788"/>
                        <a:pt x="1254" y="3653"/>
                      </a:cubicBezTo>
                      <a:cubicBezTo>
                        <a:pt x="267" y="6584"/>
                        <a:pt x="0" y="13152"/>
                        <a:pt x="0" y="13152"/>
                      </a:cubicBezTo>
                      <a:lnTo>
                        <a:pt x="10957" y="13152"/>
                      </a:lnTo>
                      <a:lnTo>
                        <a:pt x="10957" y="4264"/>
                      </a:lnTo>
                      <a:cubicBezTo>
                        <a:pt x="10957" y="4264"/>
                        <a:pt x="8527" y="3669"/>
                        <a:pt x="7994" y="1709"/>
                      </a:cubicBezTo>
                      <a:cubicBezTo>
                        <a:pt x="7728" y="769"/>
                        <a:pt x="7743" y="1"/>
                        <a:pt x="77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5" name="Google Shape;785;p41"/>
                <p:cNvSpPr/>
                <p:nvPr/>
              </p:nvSpPr>
              <p:spPr>
                <a:xfrm>
                  <a:off x="6072730" y="2783994"/>
                  <a:ext cx="206649" cy="259029"/>
                </a:xfrm>
                <a:custGeom>
                  <a:rect b="b" l="l" r="r" t="t"/>
                  <a:pathLst>
                    <a:path extrusionOk="0" h="13152" w="10957">
                      <a:moveTo>
                        <a:pt x="3214" y="1"/>
                      </a:moveTo>
                      <a:cubicBezTo>
                        <a:pt x="3214" y="1"/>
                        <a:pt x="3214" y="769"/>
                        <a:pt x="2963" y="1709"/>
                      </a:cubicBezTo>
                      <a:cubicBezTo>
                        <a:pt x="2430" y="3669"/>
                        <a:pt x="1" y="4264"/>
                        <a:pt x="1" y="4264"/>
                      </a:cubicBezTo>
                      <a:lnTo>
                        <a:pt x="1" y="13152"/>
                      </a:lnTo>
                      <a:lnTo>
                        <a:pt x="10957" y="13152"/>
                      </a:lnTo>
                      <a:cubicBezTo>
                        <a:pt x="10957" y="13152"/>
                        <a:pt x="10675" y="6584"/>
                        <a:pt x="9703" y="3653"/>
                      </a:cubicBezTo>
                      <a:cubicBezTo>
                        <a:pt x="8512" y="1788"/>
                        <a:pt x="3214" y="1"/>
                        <a:pt x="32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6" name="Google Shape;786;p41"/>
                <p:cNvSpPr/>
                <p:nvPr/>
              </p:nvSpPr>
              <p:spPr>
                <a:xfrm>
                  <a:off x="5919606" y="2783994"/>
                  <a:ext cx="153143" cy="259029"/>
                </a:xfrm>
                <a:custGeom>
                  <a:rect b="b" l="l" r="r" t="t"/>
                  <a:pathLst>
                    <a:path extrusionOk="0" h="13152" w="8120">
                      <a:moveTo>
                        <a:pt x="4906" y="1"/>
                      </a:moveTo>
                      <a:cubicBezTo>
                        <a:pt x="4013" y="346"/>
                        <a:pt x="3292" y="565"/>
                        <a:pt x="2743" y="847"/>
                      </a:cubicBezTo>
                      <a:cubicBezTo>
                        <a:pt x="110" y="6380"/>
                        <a:pt x="0" y="13152"/>
                        <a:pt x="0" y="13152"/>
                      </a:cubicBezTo>
                      <a:lnTo>
                        <a:pt x="8120" y="13152"/>
                      </a:lnTo>
                      <a:lnTo>
                        <a:pt x="8120" y="9688"/>
                      </a:lnTo>
                      <a:cubicBezTo>
                        <a:pt x="8120" y="9688"/>
                        <a:pt x="5784" y="3841"/>
                        <a:pt x="49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Google Shape;787;p41"/>
                <p:cNvSpPr/>
                <p:nvPr/>
              </p:nvSpPr>
              <p:spPr>
                <a:xfrm>
                  <a:off x="6073334" y="2783994"/>
                  <a:ext cx="152841" cy="259029"/>
                </a:xfrm>
                <a:custGeom>
                  <a:rect b="b" l="l" r="r" t="t"/>
                  <a:pathLst>
                    <a:path extrusionOk="0" h="13152" w="8104">
                      <a:moveTo>
                        <a:pt x="3213" y="1"/>
                      </a:moveTo>
                      <a:cubicBezTo>
                        <a:pt x="2335" y="3841"/>
                        <a:pt x="0" y="9688"/>
                        <a:pt x="0" y="9688"/>
                      </a:cubicBezTo>
                      <a:lnTo>
                        <a:pt x="0" y="13152"/>
                      </a:lnTo>
                      <a:lnTo>
                        <a:pt x="8104" y="13152"/>
                      </a:lnTo>
                      <a:cubicBezTo>
                        <a:pt x="8104" y="13152"/>
                        <a:pt x="7994" y="6380"/>
                        <a:pt x="5376" y="847"/>
                      </a:cubicBezTo>
                      <a:cubicBezTo>
                        <a:pt x="4812" y="565"/>
                        <a:pt x="4091" y="346"/>
                        <a:pt x="321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8" name="Google Shape;788;p41"/>
                <p:cNvSpPr/>
                <p:nvPr/>
              </p:nvSpPr>
              <p:spPr>
                <a:xfrm>
                  <a:off x="6059500" y="2410350"/>
                  <a:ext cx="20100" cy="3477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9" name="Google Shape;789;p41"/>
                <p:cNvSpPr/>
                <p:nvPr/>
              </p:nvSpPr>
              <p:spPr>
                <a:xfrm>
                  <a:off x="6072867" y="2331449"/>
                  <a:ext cx="153748" cy="426653"/>
                </a:xfrm>
                <a:custGeom>
                  <a:rect b="b" l="l" r="r" t="t"/>
                  <a:pathLst>
                    <a:path extrusionOk="0" h="21663" w="8151">
                      <a:moveTo>
                        <a:pt x="0" y="0"/>
                      </a:moveTo>
                      <a:lnTo>
                        <a:pt x="0" y="21662"/>
                      </a:lnTo>
                      <a:cubicBezTo>
                        <a:pt x="1677" y="21662"/>
                        <a:pt x="4922" y="19045"/>
                        <a:pt x="5565" y="18229"/>
                      </a:cubicBezTo>
                      <a:cubicBezTo>
                        <a:pt x="6254" y="17352"/>
                        <a:pt x="8151" y="15063"/>
                        <a:pt x="8151" y="10204"/>
                      </a:cubicBezTo>
                      <a:cubicBezTo>
                        <a:pt x="8151" y="1803"/>
                        <a:pt x="3151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Google Shape;790;p41"/>
                <p:cNvSpPr/>
                <p:nvPr/>
              </p:nvSpPr>
              <p:spPr>
                <a:xfrm>
                  <a:off x="6031351" y="2666376"/>
                  <a:ext cx="84266" cy="33363"/>
                </a:xfrm>
                <a:custGeom>
                  <a:rect b="b" l="l" r="r" t="t"/>
                  <a:pathLst>
                    <a:path extrusionOk="0" h="1694" w="4468">
                      <a:moveTo>
                        <a:pt x="0" y="1"/>
                      </a:moveTo>
                      <a:cubicBezTo>
                        <a:pt x="0" y="941"/>
                        <a:pt x="1003" y="1694"/>
                        <a:pt x="2226" y="1694"/>
                      </a:cubicBezTo>
                      <a:cubicBezTo>
                        <a:pt x="3464" y="1694"/>
                        <a:pt x="4467" y="941"/>
                        <a:pt x="44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791;p41"/>
                <p:cNvSpPr/>
                <p:nvPr/>
              </p:nvSpPr>
              <p:spPr>
                <a:xfrm>
                  <a:off x="5883545" y="2283899"/>
                  <a:ext cx="285578" cy="271988"/>
                </a:xfrm>
                <a:custGeom>
                  <a:rect b="b" l="l" r="r" t="t"/>
                  <a:pathLst>
                    <a:path extrusionOk="0" h="13810" w="15142">
                      <a:moveTo>
                        <a:pt x="9608" y="0"/>
                      </a:moveTo>
                      <a:cubicBezTo>
                        <a:pt x="3840" y="0"/>
                        <a:pt x="2085" y="5048"/>
                        <a:pt x="2085" y="7383"/>
                      </a:cubicBezTo>
                      <a:cubicBezTo>
                        <a:pt x="0" y="10283"/>
                        <a:pt x="2273" y="12885"/>
                        <a:pt x="3887" y="13809"/>
                      </a:cubicBezTo>
                      <a:lnTo>
                        <a:pt x="3887" y="12367"/>
                      </a:lnTo>
                      <a:cubicBezTo>
                        <a:pt x="3887" y="10629"/>
                        <a:pt x="5414" y="9011"/>
                        <a:pt x="7774" y="9011"/>
                      </a:cubicBezTo>
                      <a:cubicBezTo>
                        <a:pt x="7967" y="9011"/>
                        <a:pt x="8166" y="9022"/>
                        <a:pt x="8370" y="9044"/>
                      </a:cubicBezTo>
                      <a:cubicBezTo>
                        <a:pt x="8561" y="9064"/>
                        <a:pt x="8747" y="9074"/>
                        <a:pt x="8927" y="9074"/>
                      </a:cubicBezTo>
                      <a:cubicBezTo>
                        <a:pt x="11009" y="9074"/>
                        <a:pt x="12391" y="7762"/>
                        <a:pt x="13574" y="5627"/>
                      </a:cubicBezTo>
                      <a:cubicBezTo>
                        <a:pt x="15141" y="2524"/>
                        <a:pt x="13167" y="0"/>
                        <a:pt x="96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p41"/>
                <p:cNvSpPr/>
                <p:nvPr/>
              </p:nvSpPr>
              <p:spPr>
                <a:xfrm>
                  <a:off x="6134817" y="2303042"/>
                  <a:ext cx="114707" cy="216409"/>
                </a:xfrm>
                <a:custGeom>
                  <a:rect b="b" l="l" r="r" t="t"/>
                  <a:pathLst>
                    <a:path extrusionOk="0" h="10988" w="6082">
                      <a:moveTo>
                        <a:pt x="0" y="0"/>
                      </a:moveTo>
                      <a:lnTo>
                        <a:pt x="0" y="3699"/>
                      </a:lnTo>
                      <a:cubicBezTo>
                        <a:pt x="0" y="3699"/>
                        <a:pt x="1348" y="9170"/>
                        <a:pt x="5032" y="10988"/>
                      </a:cubicBezTo>
                      <a:cubicBezTo>
                        <a:pt x="5690" y="6066"/>
                        <a:pt x="6082" y="7116"/>
                        <a:pt x="5032" y="4514"/>
                      </a:cubicBezTo>
                      <a:cubicBezTo>
                        <a:pt x="3997" y="1928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93" name="Google Shape;793;p41"/>
              <p:cNvSpPr/>
              <p:nvPr/>
            </p:nvSpPr>
            <p:spPr>
              <a:xfrm>
                <a:off x="5423823" y="1923041"/>
                <a:ext cx="1268604" cy="1297415"/>
              </a:xfrm>
              <a:custGeom>
                <a:rect b="b" l="l" r="r" t="t"/>
                <a:pathLst>
                  <a:path extrusionOk="0" h="40886" w="41242">
                    <a:moveTo>
                      <a:pt x="20611" y="5504"/>
                    </a:moveTo>
                    <a:cubicBezTo>
                      <a:pt x="28855" y="5504"/>
                      <a:pt x="35550" y="12178"/>
                      <a:pt x="35550" y="20443"/>
                    </a:cubicBezTo>
                    <a:cubicBezTo>
                      <a:pt x="35550" y="28687"/>
                      <a:pt x="28875" y="35362"/>
                      <a:pt x="20632" y="35383"/>
                    </a:cubicBezTo>
                    <a:cubicBezTo>
                      <a:pt x="12388" y="35383"/>
                      <a:pt x="5692" y="28708"/>
                      <a:pt x="5692" y="20464"/>
                    </a:cubicBezTo>
                    <a:cubicBezTo>
                      <a:pt x="5692" y="12199"/>
                      <a:pt x="12367" y="5525"/>
                      <a:pt x="20611" y="5504"/>
                    </a:cubicBezTo>
                    <a:close/>
                    <a:moveTo>
                      <a:pt x="16802" y="1"/>
                    </a:moveTo>
                    <a:lnTo>
                      <a:pt x="11676" y="1675"/>
                    </a:lnTo>
                    <a:lnTo>
                      <a:pt x="12116" y="5901"/>
                    </a:lnTo>
                    <a:cubicBezTo>
                      <a:pt x="11153" y="6466"/>
                      <a:pt x="10232" y="7136"/>
                      <a:pt x="9396" y="7868"/>
                    </a:cubicBezTo>
                    <a:lnTo>
                      <a:pt x="5525" y="6152"/>
                    </a:lnTo>
                    <a:lnTo>
                      <a:pt x="2344" y="10525"/>
                    </a:lnTo>
                    <a:lnTo>
                      <a:pt x="5190" y="13685"/>
                    </a:lnTo>
                    <a:cubicBezTo>
                      <a:pt x="4750" y="14689"/>
                      <a:pt x="4395" y="15756"/>
                      <a:pt x="4165" y="16865"/>
                    </a:cubicBezTo>
                    <a:lnTo>
                      <a:pt x="1" y="17765"/>
                    </a:lnTo>
                    <a:lnTo>
                      <a:pt x="1" y="23163"/>
                    </a:lnTo>
                    <a:lnTo>
                      <a:pt x="4165" y="24042"/>
                    </a:lnTo>
                    <a:cubicBezTo>
                      <a:pt x="4395" y="25151"/>
                      <a:pt x="4750" y="26218"/>
                      <a:pt x="5190" y="27222"/>
                    </a:cubicBezTo>
                    <a:lnTo>
                      <a:pt x="2365" y="30382"/>
                    </a:lnTo>
                    <a:lnTo>
                      <a:pt x="5546" y="34755"/>
                    </a:lnTo>
                    <a:lnTo>
                      <a:pt x="9416" y="33039"/>
                    </a:lnTo>
                    <a:cubicBezTo>
                      <a:pt x="10253" y="33772"/>
                      <a:pt x="11153" y="34441"/>
                      <a:pt x="12137" y="35006"/>
                    </a:cubicBezTo>
                    <a:lnTo>
                      <a:pt x="11697" y="39233"/>
                    </a:lnTo>
                    <a:lnTo>
                      <a:pt x="16823" y="40886"/>
                    </a:lnTo>
                    <a:lnTo>
                      <a:pt x="18958" y="37224"/>
                    </a:lnTo>
                    <a:cubicBezTo>
                      <a:pt x="19502" y="37266"/>
                      <a:pt x="20067" y="37308"/>
                      <a:pt x="20632" y="37308"/>
                    </a:cubicBezTo>
                    <a:cubicBezTo>
                      <a:pt x="21196" y="37308"/>
                      <a:pt x="21761" y="37266"/>
                      <a:pt x="22305" y="37224"/>
                    </a:cubicBezTo>
                    <a:lnTo>
                      <a:pt x="24440" y="40886"/>
                    </a:lnTo>
                    <a:lnTo>
                      <a:pt x="29566" y="39212"/>
                    </a:lnTo>
                    <a:lnTo>
                      <a:pt x="29127" y="34985"/>
                    </a:lnTo>
                    <a:cubicBezTo>
                      <a:pt x="30110" y="34420"/>
                      <a:pt x="31010" y="33751"/>
                      <a:pt x="31847" y="33018"/>
                    </a:cubicBezTo>
                    <a:lnTo>
                      <a:pt x="35717" y="34734"/>
                    </a:lnTo>
                    <a:lnTo>
                      <a:pt x="38898" y="30361"/>
                    </a:lnTo>
                    <a:lnTo>
                      <a:pt x="36052" y="27201"/>
                    </a:lnTo>
                    <a:cubicBezTo>
                      <a:pt x="36513" y="26197"/>
                      <a:pt x="36847" y="25130"/>
                      <a:pt x="37098" y="24021"/>
                    </a:cubicBezTo>
                    <a:lnTo>
                      <a:pt x="41241" y="23121"/>
                    </a:lnTo>
                    <a:lnTo>
                      <a:pt x="41241" y="17723"/>
                    </a:lnTo>
                    <a:lnTo>
                      <a:pt x="37077" y="16844"/>
                    </a:lnTo>
                    <a:cubicBezTo>
                      <a:pt x="36847" y="15735"/>
                      <a:pt x="36492" y="14668"/>
                      <a:pt x="36052" y="13664"/>
                    </a:cubicBezTo>
                    <a:lnTo>
                      <a:pt x="38877" y="10504"/>
                    </a:lnTo>
                    <a:lnTo>
                      <a:pt x="35717" y="6131"/>
                    </a:lnTo>
                    <a:lnTo>
                      <a:pt x="31826" y="7847"/>
                    </a:lnTo>
                    <a:cubicBezTo>
                      <a:pt x="30989" y="7115"/>
                      <a:pt x="30089" y="6445"/>
                      <a:pt x="29106" y="5880"/>
                    </a:cubicBezTo>
                    <a:lnTo>
                      <a:pt x="29545" y="1675"/>
                    </a:lnTo>
                    <a:lnTo>
                      <a:pt x="24419" y="1"/>
                    </a:lnTo>
                    <a:lnTo>
                      <a:pt x="22284" y="3662"/>
                    </a:lnTo>
                    <a:cubicBezTo>
                      <a:pt x="21740" y="3621"/>
                      <a:pt x="21176" y="3600"/>
                      <a:pt x="20611" y="3600"/>
                    </a:cubicBezTo>
                    <a:cubicBezTo>
                      <a:pt x="20046" y="3600"/>
                      <a:pt x="19481" y="3621"/>
                      <a:pt x="18937" y="3683"/>
                    </a:cubicBezTo>
                    <a:lnTo>
                      <a:pt x="1680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94" name="Google Shape;794;p41"/>
          <p:cNvSpPr/>
          <p:nvPr/>
        </p:nvSpPr>
        <p:spPr>
          <a:xfrm>
            <a:off x="4319294" y="3142137"/>
            <a:ext cx="3297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 para cerrar ventas de cursos auxiliares de medicina</a:t>
            </a:r>
            <a:endParaRPr/>
          </a:p>
        </p:txBody>
      </p:sp>
      <p:sp>
        <p:nvSpPr>
          <p:cNvPr id="795" name="Google Shape;795;p41"/>
          <p:cNvSpPr/>
          <p:nvPr/>
        </p:nvSpPr>
        <p:spPr>
          <a:xfrm rot="9331115">
            <a:off x="2265175" y="2779784"/>
            <a:ext cx="466577" cy="466777"/>
          </a:xfrm>
          <a:custGeom>
            <a:rect b="b" l="l" r="r" t="t"/>
            <a:pathLst>
              <a:path extrusionOk="0" h="18671" w="18663">
                <a:moveTo>
                  <a:pt x="463" y="464"/>
                </a:moveTo>
                <a:cubicBezTo>
                  <a:pt x="471" y="464"/>
                  <a:pt x="495" y="464"/>
                  <a:pt x="542" y="479"/>
                </a:cubicBezTo>
                <a:cubicBezTo>
                  <a:pt x="933" y="652"/>
                  <a:pt x="1332" y="840"/>
                  <a:pt x="1718" y="1013"/>
                </a:cubicBezTo>
                <a:cubicBezTo>
                  <a:pt x="1842" y="1068"/>
                  <a:pt x="1961" y="1122"/>
                  <a:pt x="2078" y="1177"/>
                </a:cubicBezTo>
                <a:lnTo>
                  <a:pt x="4972" y="2494"/>
                </a:lnTo>
                <a:cubicBezTo>
                  <a:pt x="9340" y="4478"/>
                  <a:pt x="13705" y="6461"/>
                  <a:pt x="18066" y="8446"/>
                </a:cubicBezTo>
                <a:cubicBezTo>
                  <a:pt x="18105" y="8461"/>
                  <a:pt x="18184" y="8501"/>
                  <a:pt x="18199" y="8516"/>
                </a:cubicBezTo>
                <a:lnTo>
                  <a:pt x="18199" y="8531"/>
                </a:lnTo>
                <a:lnTo>
                  <a:pt x="18199" y="8556"/>
                </a:lnTo>
                <a:cubicBezTo>
                  <a:pt x="18184" y="8571"/>
                  <a:pt x="18105" y="8603"/>
                  <a:pt x="18066" y="8618"/>
                </a:cubicBezTo>
                <a:cubicBezTo>
                  <a:pt x="17462" y="8860"/>
                  <a:pt x="16858" y="9105"/>
                  <a:pt x="16255" y="9348"/>
                </a:cubicBezTo>
                <a:cubicBezTo>
                  <a:pt x="14656" y="9982"/>
                  <a:pt x="13009" y="10648"/>
                  <a:pt x="11385" y="11292"/>
                </a:cubicBezTo>
                <a:cubicBezTo>
                  <a:pt x="11331" y="11316"/>
                  <a:pt x="11284" y="11363"/>
                  <a:pt x="11259" y="11418"/>
                </a:cubicBezTo>
                <a:cubicBezTo>
                  <a:pt x="10664" y="12906"/>
                  <a:pt x="10060" y="14421"/>
                  <a:pt x="9471" y="15880"/>
                </a:cubicBezTo>
                <a:cubicBezTo>
                  <a:pt x="9174" y="16608"/>
                  <a:pt x="8884" y="17346"/>
                  <a:pt x="8594" y="18074"/>
                </a:cubicBezTo>
                <a:lnTo>
                  <a:pt x="8587" y="18081"/>
                </a:lnTo>
                <a:cubicBezTo>
                  <a:pt x="8570" y="18128"/>
                  <a:pt x="8540" y="18200"/>
                  <a:pt x="8523" y="18207"/>
                </a:cubicBezTo>
                <a:cubicBezTo>
                  <a:pt x="8523" y="18207"/>
                  <a:pt x="8515" y="18215"/>
                  <a:pt x="8508" y="18215"/>
                </a:cubicBezTo>
                <a:lnTo>
                  <a:pt x="8500" y="18215"/>
                </a:lnTo>
                <a:cubicBezTo>
                  <a:pt x="8476" y="18215"/>
                  <a:pt x="8461" y="18215"/>
                  <a:pt x="8406" y="18081"/>
                </a:cubicBezTo>
                <a:lnTo>
                  <a:pt x="5559" y="11787"/>
                </a:lnTo>
                <a:cubicBezTo>
                  <a:pt x="3890" y="8070"/>
                  <a:pt x="2204" y="4361"/>
                  <a:pt x="533" y="644"/>
                </a:cubicBezTo>
                <a:cubicBezTo>
                  <a:pt x="525" y="620"/>
                  <a:pt x="510" y="605"/>
                  <a:pt x="502" y="590"/>
                </a:cubicBezTo>
                <a:cubicBezTo>
                  <a:pt x="486" y="550"/>
                  <a:pt x="463" y="511"/>
                  <a:pt x="463" y="496"/>
                </a:cubicBezTo>
                <a:lnTo>
                  <a:pt x="463" y="486"/>
                </a:lnTo>
                <a:lnTo>
                  <a:pt x="463" y="464"/>
                </a:lnTo>
                <a:close/>
                <a:moveTo>
                  <a:pt x="471" y="1"/>
                </a:moveTo>
                <a:cubicBezTo>
                  <a:pt x="344" y="1"/>
                  <a:pt x="228" y="48"/>
                  <a:pt x="141" y="134"/>
                </a:cubicBezTo>
                <a:cubicBezTo>
                  <a:pt x="55" y="228"/>
                  <a:pt x="8" y="345"/>
                  <a:pt x="8" y="486"/>
                </a:cubicBezTo>
                <a:cubicBezTo>
                  <a:pt x="0" y="612"/>
                  <a:pt x="55" y="714"/>
                  <a:pt x="87" y="785"/>
                </a:cubicBezTo>
                <a:cubicBezTo>
                  <a:pt x="94" y="800"/>
                  <a:pt x="102" y="816"/>
                  <a:pt x="109" y="832"/>
                </a:cubicBezTo>
                <a:cubicBezTo>
                  <a:pt x="1788" y="4542"/>
                  <a:pt x="3466" y="8258"/>
                  <a:pt x="5143" y="11975"/>
                </a:cubicBezTo>
                <a:lnTo>
                  <a:pt x="7983" y="18270"/>
                </a:lnTo>
                <a:cubicBezTo>
                  <a:pt x="8052" y="18411"/>
                  <a:pt x="8171" y="18670"/>
                  <a:pt x="8500" y="18670"/>
                </a:cubicBezTo>
                <a:lnTo>
                  <a:pt x="8530" y="18670"/>
                </a:lnTo>
                <a:cubicBezTo>
                  <a:pt x="8852" y="18663"/>
                  <a:pt x="8954" y="18403"/>
                  <a:pt x="9010" y="18255"/>
                </a:cubicBezTo>
                <a:lnTo>
                  <a:pt x="9018" y="18247"/>
                </a:lnTo>
                <a:cubicBezTo>
                  <a:pt x="9308" y="17517"/>
                  <a:pt x="9597" y="16789"/>
                  <a:pt x="9895" y="16051"/>
                </a:cubicBezTo>
                <a:cubicBezTo>
                  <a:pt x="10469" y="14624"/>
                  <a:pt x="11063" y="13142"/>
                  <a:pt x="11645" y="11683"/>
                </a:cubicBezTo>
                <a:cubicBezTo>
                  <a:pt x="13235" y="11049"/>
                  <a:pt x="14859" y="10405"/>
                  <a:pt x="16419" y="9779"/>
                </a:cubicBezTo>
                <a:cubicBezTo>
                  <a:pt x="17023" y="9536"/>
                  <a:pt x="17627" y="9293"/>
                  <a:pt x="18231" y="9049"/>
                </a:cubicBezTo>
                <a:cubicBezTo>
                  <a:pt x="18380" y="8986"/>
                  <a:pt x="18645" y="8877"/>
                  <a:pt x="18655" y="8548"/>
                </a:cubicBezTo>
                <a:cubicBezTo>
                  <a:pt x="18662" y="8211"/>
                  <a:pt x="18403" y="8093"/>
                  <a:pt x="18261" y="8030"/>
                </a:cubicBezTo>
                <a:cubicBezTo>
                  <a:pt x="13894" y="6047"/>
                  <a:pt x="9528" y="4062"/>
                  <a:pt x="5168" y="2071"/>
                </a:cubicBezTo>
                <a:lnTo>
                  <a:pt x="2273" y="761"/>
                </a:lnTo>
                <a:cubicBezTo>
                  <a:pt x="2149" y="706"/>
                  <a:pt x="2031" y="644"/>
                  <a:pt x="1906" y="597"/>
                </a:cubicBezTo>
                <a:cubicBezTo>
                  <a:pt x="1521" y="417"/>
                  <a:pt x="1122" y="236"/>
                  <a:pt x="721" y="63"/>
                </a:cubicBezTo>
                <a:cubicBezTo>
                  <a:pt x="644" y="25"/>
                  <a:pt x="557" y="1"/>
                  <a:pt x="4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2"/>
          <p:cNvSpPr txBox="1"/>
          <p:nvPr>
            <p:ph type="title"/>
          </p:nvPr>
        </p:nvSpPr>
        <p:spPr>
          <a:xfrm>
            <a:off x="700175" y="1121325"/>
            <a:ext cx="42552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5400"/>
              <a:t>oportunidades</a:t>
            </a:r>
            <a:endParaRPr/>
          </a:p>
        </p:txBody>
      </p:sp>
      <p:grpSp>
        <p:nvGrpSpPr>
          <p:cNvPr id="801" name="Google Shape;801;p42"/>
          <p:cNvGrpSpPr/>
          <p:nvPr/>
        </p:nvGrpSpPr>
        <p:grpSpPr>
          <a:xfrm>
            <a:off x="5068479" y="1919576"/>
            <a:ext cx="3190847" cy="2852420"/>
            <a:chOff x="1321125" y="758125"/>
            <a:chExt cx="5005250" cy="4478600"/>
          </a:xfrm>
        </p:grpSpPr>
        <p:sp>
          <p:nvSpPr>
            <p:cNvPr id="802" name="Google Shape;802;p42"/>
            <p:cNvSpPr/>
            <p:nvPr/>
          </p:nvSpPr>
          <p:spPr>
            <a:xfrm>
              <a:off x="1321125" y="2679850"/>
              <a:ext cx="5005250" cy="2556875"/>
            </a:xfrm>
            <a:custGeom>
              <a:rect b="b" l="l" r="r" t="t"/>
              <a:pathLst>
                <a:path extrusionOk="0" h="102275" w="200210">
                  <a:moveTo>
                    <a:pt x="100105" y="1"/>
                  </a:moveTo>
                  <a:cubicBezTo>
                    <a:pt x="44799" y="1"/>
                    <a:pt x="0" y="22917"/>
                    <a:pt x="0" y="51138"/>
                  </a:cubicBezTo>
                  <a:cubicBezTo>
                    <a:pt x="0" y="79391"/>
                    <a:pt x="44799" y="102274"/>
                    <a:pt x="100105" y="102274"/>
                  </a:cubicBezTo>
                  <a:cubicBezTo>
                    <a:pt x="155378" y="102274"/>
                    <a:pt x="200210" y="79391"/>
                    <a:pt x="200210" y="51138"/>
                  </a:cubicBezTo>
                  <a:cubicBezTo>
                    <a:pt x="200210" y="22917"/>
                    <a:pt x="155378" y="1"/>
                    <a:pt x="1001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1410350" y="3713475"/>
              <a:ext cx="960700" cy="504325"/>
            </a:xfrm>
            <a:custGeom>
              <a:rect b="b" l="l" r="r" t="t"/>
              <a:pathLst>
                <a:path extrusionOk="0" h="20173" w="38428">
                  <a:moveTo>
                    <a:pt x="19446" y="0"/>
                  </a:moveTo>
                  <a:cubicBezTo>
                    <a:pt x="14863" y="0"/>
                    <a:pt x="10261" y="1035"/>
                    <a:pt x="6772" y="3088"/>
                  </a:cubicBezTo>
                  <a:cubicBezTo>
                    <a:pt x="0" y="7091"/>
                    <a:pt x="67" y="13495"/>
                    <a:pt x="6939" y="17365"/>
                  </a:cubicBezTo>
                  <a:cubicBezTo>
                    <a:pt x="10294" y="19238"/>
                    <a:pt x="14644" y="20172"/>
                    <a:pt x="19005" y="20172"/>
                  </a:cubicBezTo>
                  <a:cubicBezTo>
                    <a:pt x="23575" y="20172"/>
                    <a:pt x="28158" y="19146"/>
                    <a:pt x="31623" y="17098"/>
                  </a:cubicBezTo>
                  <a:cubicBezTo>
                    <a:pt x="38428" y="13062"/>
                    <a:pt x="38361" y="6690"/>
                    <a:pt x="31489" y="2821"/>
                  </a:cubicBezTo>
                  <a:cubicBezTo>
                    <a:pt x="28141" y="935"/>
                    <a:pt x="23802" y="0"/>
                    <a:pt x="194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5155525" y="3873050"/>
              <a:ext cx="1033250" cy="543225"/>
            </a:xfrm>
            <a:custGeom>
              <a:rect b="b" l="l" r="r" t="t"/>
              <a:pathLst>
                <a:path extrusionOk="0" h="21729" w="41330">
                  <a:moveTo>
                    <a:pt x="20916" y="1"/>
                  </a:moveTo>
                  <a:cubicBezTo>
                    <a:pt x="15982" y="1"/>
                    <a:pt x="11034" y="1119"/>
                    <a:pt x="7305" y="3343"/>
                  </a:cubicBezTo>
                  <a:cubicBezTo>
                    <a:pt x="0" y="7646"/>
                    <a:pt x="67" y="14517"/>
                    <a:pt x="7472" y="18687"/>
                  </a:cubicBezTo>
                  <a:cubicBezTo>
                    <a:pt x="11064" y="20719"/>
                    <a:pt x="15733" y="21729"/>
                    <a:pt x="20422" y="21729"/>
                  </a:cubicBezTo>
                  <a:cubicBezTo>
                    <a:pt x="25356" y="21729"/>
                    <a:pt x="30312" y="20610"/>
                    <a:pt x="34058" y="18387"/>
                  </a:cubicBezTo>
                  <a:cubicBezTo>
                    <a:pt x="41330" y="14084"/>
                    <a:pt x="41263" y="7212"/>
                    <a:pt x="33891" y="3043"/>
                  </a:cubicBezTo>
                  <a:cubicBezTo>
                    <a:pt x="30283" y="1011"/>
                    <a:pt x="25605" y="1"/>
                    <a:pt x="20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4580100" y="758125"/>
              <a:ext cx="315250" cy="427350"/>
            </a:xfrm>
            <a:custGeom>
              <a:rect b="b" l="l" r="r" t="t"/>
              <a:pathLst>
                <a:path extrusionOk="0" h="17094" w="12610">
                  <a:moveTo>
                    <a:pt x="7401" y="5119"/>
                  </a:moveTo>
                  <a:lnTo>
                    <a:pt x="7401" y="5119"/>
                  </a:lnTo>
                  <a:cubicBezTo>
                    <a:pt x="7525" y="5123"/>
                    <a:pt x="7647" y="5154"/>
                    <a:pt x="7740" y="5185"/>
                  </a:cubicBezTo>
                  <a:cubicBezTo>
                    <a:pt x="8207" y="5352"/>
                    <a:pt x="8574" y="5786"/>
                    <a:pt x="8640" y="6286"/>
                  </a:cubicBezTo>
                  <a:cubicBezTo>
                    <a:pt x="8974" y="7754"/>
                    <a:pt x="8173" y="9922"/>
                    <a:pt x="6839" y="11156"/>
                  </a:cubicBezTo>
                  <a:cubicBezTo>
                    <a:pt x="6284" y="11658"/>
                    <a:pt x="5709" y="11909"/>
                    <a:pt x="5212" y="11909"/>
                  </a:cubicBezTo>
                  <a:cubicBezTo>
                    <a:pt x="5081" y="11909"/>
                    <a:pt x="4956" y="11891"/>
                    <a:pt x="4838" y="11857"/>
                  </a:cubicBezTo>
                  <a:cubicBezTo>
                    <a:pt x="4371" y="11690"/>
                    <a:pt x="4004" y="11256"/>
                    <a:pt x="3937" y="10756"/>
                  </a:cubicBezTo>
                  <a:cubicBezTo>
                    <a:pt x="3603" y="9288"/>
                    <a:pt x="4404" y="7087"/>
                    <a:pt x="5772" y="5886"/>
                  </a:cubicBezTo>
                  <a:cubicBezTo>
                    <a:pt x="6204" y="5453"/>
                    <a:pt x="6770" y="5187"/>
                    <a:pt x="7401" y="5119"/>
                  </a:cubicBezTo>
                  <a:close/>
                  <a:moveTo>
                    <a:pt x="7381" y="4707"/>
                  </a:moveTo>
                  <a:cubicBezTo>
                    <a:pt x="6788" y="4707"/>
                    <a:pt x="6126" y="5016"/>
                    <a:pt x="5505" y="5586"/>
                  </a:cubicBezTo>
                  <a:cubicBezTo>
                    <a:pt x="4037" y="6886"/>
                    <a:pt x="3170" y="9255"/>
                    <a:pt x="3570" y="10856"/>
                  </a:cubicBezTo>
                  <a:cubicBezTo>
                    <a:pt x="3670" y="11490"/>
                    <a:pt x="4104" y="12023"/>
                    <a:pt x="4738" y="12257"/>
                  </a:cubicBezTo>
                  <a:cubicBezTo>
                    <a:pt x="4871" y="12290"/>
                    <a:pt x="5038" y="12324"/>
                    <a:pt x="5205" y="12324"/>
                  </a:cubicBezTo>
                  <a:cubicBezTo>
                    <a:pt x="5905" y="12290"/>
                    <a:pt x="6606" y="11957"/>
                    <a:pt x="7106" y="11456"/>
                  </a:cubicBezTo>
                  <a:cubicBezTo>
                    <a:pt x="8574" y="10155"/>
                    <a:pt x="9441" y="7787"/>
                    <a:pt x="9041" y="6186"/>
                  </a:cubicBezTo>
                  <a:cubicBezTo>
                    <a:pt x="8941" y="5552"/>
                    <a:pt x="8507" y="5018"/>
                    <a:pt x="7873" y="4785"/>
                  </a:cubicBezTo>
                  <a:cubicBezTo>
                    <a:pt x="7717" y="4733"/>
                    <a:pt x="7552" y="4707"/>
                    <a:pt x="7381" y="4707"/>
                  </a:cubicBezTo>
                  <a:close/>
                  <a:moveTo>
                    <a:pt x="8874" y="348"/>
                  </a:moveTo>
                  <a:lnTo>
                    <a:pt x="9808" y="482"/>
                  </a:lnTo>
                  <a:cubicBezTo>
                    <a:pt x="9841" y="482"/>
                    <a:pt x="9875" y="515"/>
                    <a:pt x="9875" y="515"/>
                  </a:cubicBezTo>
                  <a:cubicBezTo>
                    <a:pt x="9908" y="549"/>
                    <a:pt x="9908" y="582"/>
                    <a:pt x="9875" y="615"/>
                  </a:cubicBezTo>
                  <a:lnTo>
                    <a:pt x="9374" y="2317"/>
                  </a:lnTo>
                  <a:cubicBezTo>
                    <a:pt x="9307" y="2617"/>
                    <a:pt x="9408" y="2917"/>
                    <a:pt x="9608" y="3117"/>
                  </a:cubicBezTo>
                  <a:cubicBezTo>
                    <a:pt x="9708" y="3184"/>
                    <a:pt x="9774" y="3284"/>
                    <a:pt x="9841" y="3351"/>
                  </a:cubicBezTo>
                  <a:cubicBezTo>
                    <a:pt x="9961" y="3510"/>
                    <a:pt x="10128" y="3586"/>
                    <a:pt x="10293" y="3586"/>
                  </a:cubicBezTo>
                  <a:cubicBezTo>
                    <a:pt x="10404" y="3586"/>
                    <a:pt x="10514" y="3551"/>
                    <a:pt x="10608" y="3484"/>
                  </a:cubicBezTo>
                  <a:lnTo>
                    <a:pt x="11776" y="2583"/>
                  </a:lnTo>
                  <a:lnTo>
                    <a:pt x="11809" y="2583"/>
                  </a:lnTo>
                  <a:cubicBezTo>
                    <a:pt x="11809" y="2617"/>
                    <a:pt x="11809" y="2617"/>
                    <a:pt x="11809" y="2650"/>
                  </a:cubicBezTo>
                  <a:lnTo>
                    <a:pt x="12109" y="3951"/>
                  </a:lnTo>
                  <a:cubicBezTo>
                    <a:pt x="12143" y="4084"/>
                    <a:pt x="12109" y="4251"/>
                    <a:pt x="12009" y="4351"/>
                  </a:cubicBezTo>
                  <a:lnTo>
                    <a:pt x="10875" y="5552"/>
                  </a:lnTo>
                  <a:cubicBezTo>
                    <a:pt x="10708" y="5786"/>
                    <a:pt x="10575" y="6053"/>
                    <a:pt x="10575" y="6319"/>
                  </a:cubicBezTo>
                  <a:cubicBezTo>
                    <a:pt x="10542" y="6586"/>
                    <a:pt x="10508" y="6886"/>
                    <a:pt x="10475" y="7187"/>
                  </a:cubicBezTo>
                  <a:cubicBezTo>
                    <a:pt x="10442" y="7487"/>
                    <a:pt x="10608" y="7787"/>
                    <a:pt x="10875" y="7887"/>
                  </a:cubicBezTo>
                  <a:lnTo>
                    <a:pt x="11609" y="8154"/>
                  </a:lnTo>
                  <a:cubicBezTo>
                    <a:pt x="11642" y="8154"/>
                    <a:pt x="11676" y="8187"/>
                    <a:pt x="11709" y="8221"/>
                  </a:cubicBezTo>
                  <a:cubicBezTo>
                    <a:pt x="11709" y="8254"/>
                    <a:pt x="11709" y="8287"/>
                    <a:pt x="11709" y="8321"/>
                  </a:cubicBezTo>
                  <a:lnTo>
                    <a:pt x="11009" y="10222"/>
                  </a:lnTo>
                  <a:cubicBezTo>
                    <a:pt x="10942" y="10356"/>
                    <a:pt x="10842" y="10422"/>
                    <a:pt x="10708" y="10456"/>
                  </a:cubicBezTo>
                  <a:lnTo>
                    <a:pt x="9841" y="10456"/>
                  </a:lnTo>
                  <a:cubicBezTo>
                    <a:pt x="9541" y="10456"/>
                    <a:pt x="9274" y="10622"/>
                    <a:pt x="9107" y="10856"/>
                  </a:cubicBezTo>
                  <a:cubicBezTo>
                    <a:pt x="8941" y="11156"/>
                    <a:pt x="8740" y="11456"/>
                    <a:pt x="8540" y="11723"/>
                  </a:cubicBezTo>
                  <a:cubicBezTo>
                    <a:pt x="8407" y="11957"/>
                    <a:pt x="8307" y="12224"/>
                    <a:pt x="8340" y="12524"/>
                  </a:cubicBezTo>
                  <a:lnTo>
                    <a:pt x="8507" y="13825"/>
                  </a:lnTo>
                  <a:cubicBezTo>
                    <a:pt x="8507" y="13958"/>
                    <a:pt x="8474" y="14125"/>
                    <a:pt x="8340" y="14225"/>
                  </a:cubicBezTo>
                  <a:lnTo>
                    <a:pt x="7039" y="15426"/>
                  </a:lnTo>
                  <a:lnTo>
                    <a:pt x="7006" y="15426"/>
                  </a:lnTo>
                  <a:cubicBezTo>
                    <a:pt x="6972" y="15426"/>
                    <a:pt x="6972" y="15426"/>
                    <a:pt x="6972" y="15393"/>
                  </a:cubicBezTo>
                  <a:lnTo>
                    <a:pt x="6606" y="14392"/>
                  </a:lnTo>
                  <a:cubicBezTo>
                    <a:pt x="6539" y="14258"/>
                    <a:pt x="6439" y="14158"/>
                    <a:pt x="6305" y="14092"/>
                  </a:cubicBezTo>
                  <a:cubicBezTo>
                    <a:pt x="6250" y="14078"/>
                    <a:pt x="6189" y="14070"/>
                    <a:pt x="6127" y="14070"/>
                  </a:cubicBezTo>
                  <a:cubicBezTo>
                    <a:pt x="6039" y="14070"/>
                    <a:pt x="5950" y="14086"/>
                    <a:pt x="5872" y="14125"/>
                  </a:cubicBezTo>
                  <a:cubicBezTo>
                    <a:pt x="5705" y="14192"/>
                    <a:pt x="5538" y="14258"/>
                    <a:pt x="5371" y="14325"/>
                  </a:cubicBezTo>
                  <a:cubicBezTo>
                    <a:pt x="5104" y="14425"/>
                    <a:pt x="4871" y="14625"/>
                    <a:pt x="4738" y="14859"/>
                  </a:cubicBezTo>
                  <a:lnTo>
                    <a:pt x="4004" y="16527"/>
                  </a:lnTo>
                  <a:cubicBezTo>
                    <a:pt x="3937" y="16627"/>
                    <a:pt x="3837" y="16694"/>
                    <a:pt x="3703" y="16694"/>
                  </a:cubicBezTo>
                  <a:lnTo>
                    <a:pt x="2803" y="16527"/>
                  </a:lnTo>
                  <a:cubicBezTo>
                    <a:pt x="2769" y="16527"/>
                    <a:pt x="2736" y="16527"/>
                    <a:pt x="2703" y="16493"/>
                  </a:cubicBezTo>
                  <a:cubicBezTo>
                    <a:pt x="2703" y="16460"/>
                    <a:pt x="2703" y="16427"/>
                    <a:pt x="2703" y="16393"/>
                  </a:cubicBezTo>
                  <a:lnTo>
                    <a:pt x="3203" y="14692"/>
                  </a:lnTo>
                  <a:cubicBezTo>
                    <a:pt x="3270" y="14425"/>
                    <a:pt x="3203" y="14125"/>
                    <a:pt x="2970" y="13925"/>
                  </a:cubicBezTo>
                  <a:cubicBezTo>
                    <a:pt x="2903" y="13825"/>
                    <a:pt x="2803" y="13758"/>
                    <a:pt x="2736" y="13658"/>
                  </a:cubicBezTo>
                  <a:cubicBezTo>
                    <a:pt x="2636" y="13525"/>
                    <a:pt x="2469" y="13458"/>
                    <a:pt x="2302" y="13458"/>
                  </a:cubicBezTo>
                  <a:cubicBezTo>
                    <a:pt x="2276" y="13449"/>
                    <a:pt x="2246" y="13445"/>
                    <a:pt x="2217" y="13445"/>
                  </a:cubicBezTo>
                  <a:cubicBezTo>
                    <a:pt x="2136" y="13445"/>
                    <a:pt x="2051" y="13476"/>
                    <a:pt x="2002" y="13525"/>
                  </a:cubicBezTo>
                  <a:lnTo>
                    <a:pt x="835" y="14392"/>
                  </a:lnTo>
                  <a:lnTo>
                    <a:pt x="801" y="14425"/>
                  </a:lnTo>
                  <a:cubicBezTo>
                    <a:pt x="801" y="14392"/>
                    <a:pt x="801" y="14392"/>
                    <a:pt x="801" y="14392"/>
                  </a:cubicBezTo>
                  <a:lnTo>
                    <a:pt x="501" y="13058"/>
                  </a:lnTo>
                  <a:cubicBezTo>
                    <a:pt x="468" y="12924"/>
                    <a:pt x="501" y="12757"/>
                    <a:pt x="601" y="12657"/>
                  </a:cubicBezTo>
                  <a:lnTo>
                    <a:pt x="1735" y="11456"/>
                  </a:lnTo>
                  <a:cubicBezTo>
                    <a:pt x="1902" y="11256"/>
                    <a:pt x="2036" y="10989"/>
                    <a:pt x="2036" y="10723"/>
                  </a:cubicBezTo>
                  <a:cubicBezTo>
                    <a:pt x="2069" y="10422"/>
                    <a:pt x="2102" y="10122"/>
                    <a:pt x="2136" y="9855"/>
                  </a:cubicBezTo>
                  <a:cubicBezTo>
                    <a:pt x="2169" y="9522"/>
                    <a:pt x="2002" y="9255"/>
                    <a:pt x="1735" y="9155"/>
                  </a:cubicBezTo>
                  <a:lnTo>
                    <a:pt x="1002" y="8888"/>
                  </a:lnTo>
                  <a:cubicBezTo>
                    <a:pt x="968" y="8855"/>
                    <a:pt x="935" y="8855"/>
                    <a:pt x="901" y="8821"/>
                  </a:cubicBezTo>
                  <a:cubicBezTo>
                    <a:pt x="901" y="8754"/>
                    <a:pt x="901" y="8721"/>
                    <a:pt x="901" y="8688"/>
                  </a:cubicBezTo>
                  <a:lnTo>
                    <a:pt x="1602" y="6786"/>
                  </a:lnTo>
                  <a:cubicBezTo>
                    <a:pt x="1669" y="6686"/>
                    <a:pt x="1769" y="6586"/>
                    <a:pt x="1902" y="6586"/>
                  </a:cubicBezTo>
                  <a:lnTo>
                    <a:pt x="2803" y="6586"/>
                  </a:lnTo>
                  <a:cubicBezTo>
                    <a:pt x="3070" y="6553"/>
                    <a:pt x="3337" y="6419"/>
                    <a:pt x="3503" y="6153"/>
                  </a:cubicBezTo>
                  <a:cubicBezTo>
                    <a:pt x="3670" y="5852"/>
                    <a:pt x="3870" y="5552"/>
                    <a:pt x="4070" y="5285"/>
                  </a:cubicBezTo>
                  <a:cubicBezTo>
                    <a:pt x="4204" y="5052"/>
                    <a:pt x="4304" y="4785"/>
                    <a:pt x="4271" y="4518"/>
                  </a:cubicBezTo>
                  <a:lnTo>
                    <a:pt x="4104" y="3217"/>
                  </a:lnTo>
                  <a:cubicBezTo>
                    <a:pt x="4104" y="3050"/>
                    <a:pt x="4137" y="2917"/>
                    <a:pt x="4271" y="2784"/>
                  </a:cubicBezTo>
                  <a:lnTo>
                    <a:pt x="5571" y="1649"/>
                  </a:lnTo>
                  <a:cubicBezTo>
                    <a:pt x="5571" y="1616"/>
                    <a:pt x="5571" y="1616"/>
                    <a:pt x="5605" y="1616"/>
                  </a:cubicBezTo>
                  <a:cubicBezTo>
                    <a:pt x="5605" y="1616"/>
                    <a:pt x="5605" y="1616"/>
                    <a:pt x="5605" y="1649"/>
                  </a:cubicBezTo>
                  <a:lnTo>
                    <a:pt x="6005" y="2650"/>
                  </a:lnTo>
                  <a:cubicBezTo>
                    <a:pt x="6038" y="2784"/>
                    <a:pt x="6139" y="2884"/>
                    <a:pt x="6272" y="2950"/>
                  </a:cubicBezTo>
                  <a:cubicBezTo>
                    <a:pt x="6339" y="2984"/>
                    <a:pt x="6414" y="3000"/>
                    <a:pt x="6489" y="3000"/>
                  </a:cubicBezTo>
                  <a:cubicBezTo>
                    <a:pt x="6564" y="3000"/>
                    <a:pt x="6639" y="2984"/>
                    <a:pt x="6706" y="2950"/>
                  </a:cubicBezTo>
                  <a:cubicBezTo>
                    <a:pt x="6872" y="2884"/>
                    <a:pt x="7039" y="2784"/>
                    <a:pt x="7239" y="2750"/>
                  </a:cubicBezTo>
                  <a:cubicBezTo>
                    <a:pt x="7506" y="2650"/>
                    <a:pt x="7706" y="2450"/>
                    <a:pt x="7840" y="2216"/>
                  </a:cubicBezTo>
                  <a:lnTo>
                    <a:pt x="8607" y="482"/>
                  </a:lnTo>
                  <a:cubicBezTo>
                    <a:pt x="8640" y="382"/>
                    <a:pt x="8774" y="348"/>
                    <a:pt x="8874" y="348"/>
                  </a:cubicBezTo>
                  <a:close/>
                  <a:moveTo>
                    <a:pt x="8809" y="0"/>
                  </a:moveTo>
                  <a:cubicBezTo>
                    <a:pt x="8564" y="0"/>
                    <a:pt x="8354" y="155"/>
                    <a:pt x="8240" y="382"/>
                  </a:cubicBezTo>
                  <a:lnTo>
                    <a:pt x="7473" y="2083"/>
                  </a:lnTo>
                  <a:cubicBezTo>
                    <a:pt x="7406" y="2216"/>
                    <a:pt x="7273" y="2350"/>
                    <a:pt x="7106" y="2383"/>
                  </a:cubicBezTo>
                  <a:cubicBezTo>
                    <a:pt x="6906" y="2450"/>
                    <a:pt x="6739" y="2550"/>
                    <a:pt x="6539" y="2617"/>
                  </a:cubicBezTo>
                  <a:cubicBezTo>
                    <a:pt x="6522" y="2633"/>
                    <a:pt x="6505" y="2642"/>
                    <a:pt x="6489" y="2642"/>
                  </a:cubicBezTo>
                  <a:cubicBezTo>
                    <a:pt x="6472" y="2642"/>
                    <a:pt x="6455" y="2633"/>
                    <a:pt x="6439" y="2617"/>
                  </a:cubicBezTo>
                  <a:cubicBezTo>
                    <a:pt x="6405" y="2617"/>
                    <a:pt x="6372" y="2583"/>
                    <a:pt x="6372" y="2550"/>
                  </a:cubicBezTo>
                  <a:lnTo>
                    <a:pt x="6005" y="1549"/>
                  </a:lnTo>
                  <a:cubicBezTo>
                    <a:pt x="5965" y="1346"/>
                    <a:pt x="5788" y="1230"/>
                    <a:pt x="5604" y="1230"/>
                  </a:cubicBezTo>
                  <a:cubicBezTo>
                    <a:pt x="5485" y="1230"/>
                    <a:pt x="5363" y="1278"/>
                    <a:pt x="5271" y="1383"/>
                  </a:cubicBezTo>
                  <a:lnTo>
                    <a:pt x="3970" y="2550"/>
                  </a:lnTo>
                  <a:cubicBezTo>
                    <a:pt x="3770" y="2750"/>
                    <a:pt x="3670" y="3017"/>
                    <a:pt x="3703" y="3317"/>
                  </a:cubicBezTo>
                  <a:lnTo>
                    <a:pt x="3870" y="4618"/>
                  </a:lnTo>
                  <a:cubicBezTo>
                    <a:pt x="3870" y="4785"/>
                    <a:pt x="3837" y="4952"/>
                    <a:pt x="3737" y="5119"/>
                  </a:cubicBezTo>
                  <a:cubicBezTo>
                    <a:pt x="3537" y="5385"/>
                    <a:pt x="3337" y="5686"/>
                    <a:pt x="3136" y="6019"/>
                  </a:cubicBezTo>
                  <a:cubicBezTo>
                    <a:pt x="3070" y="6119"/>
                    <a:pt x="2936" y="6219"/>
                    <a:pt x="2769" y="6219"/>
                  </a:cubicBezTo>
                  <a:lnTo>
                    <a:pt x="1902" y="6219"/>
                  </a:lnTo>
                  <a:cubicBezTo>
                    <a:pt x="1602" y="6219"/>
                    <a:pt x="1335" y="6419"/>
                    <a:pt x="1235" y="6686"/>
                  </a:cubicBezTo>
                  <a:lnTo>
                    <a:pt x="535" y="8621"/>
                  </a:lnTo>
                  <a:cubicBezTo>
                    <a:pt x="468" y="8754"/>
                    <a:pt x="468" y="8888"/>
                    <a:pt x="535" y="9021"/>
                  </a:cubicBezTo>
                  <a:cubicBezTo>
                    <a:pt x="601" y="9155"/>
                    <a:pt x="701" y="9255"/>
                    <a:pt x="835" y="9322"/>
                  </a:cubicBezTo>
                  <a:lnTo>
                    <a:pt x="1569" y="9555"/>
                  </a:lnTo>
                  <a:cubicBezTo>
                    <a:pt x="1669" y="9588"/>
                    <a:pt x="1735" y="9688"/>
                    <a:pt x="1702" y="9822"/>
                  </a:cubicBezTo>
                  <a:cubicBezTo>
                    <a:pt x="1669" y="10122"/>
                    <a:pt x="1635" y="10422"/>
                    <a:pt x="1635" y="10723"/>
                  </a:cubicBezTo>
                  <a:cubicBezTo>
                    <a:pt x="1602" y="10889"/>
                    <a:pt x="1535" y="11089"/>
                    <a:pt x="1435" y="11223"/>
                  </a:cubicBezTo>
                  <a:lnTo>
                    <a:pt x="268" y="12424"/>
                  </a:lnTo>
                  <a:cubicBezTo>
                    <a:pt x="101" y="12624"/>
                    <a:pt x="1" y="12924"/>
                    <a:pt x="68" y="13191"/>
                  </a:cubicBezTo>
                  <a:lnTo>
                    <a:pt x="368" y="14525"/>
                  </a:lnTo>
                  <a:cubicBezTo>
                    <a:pt x="401" y="14659"/>
                    <a:pt x="501" y="14792"/>
                    <a:pt x="668" y="14826"/>
                  </a:cubicBezTo>
                  <a:cubicBezTo>
                    <a:pt x="715" y="14849"/>
                    <a:pt x="767" y="14860"/>
                    <a:pt x="818" y="14860"/>
                  </a:cubicBezTo>
                  <a:cubicBezTo>
                    <a:pt x="911" y="14860"/>
                    <a:pt x="1004" y="14823"/>
                    <a:pt x="1068" y="14759"/>
                  </a:cubicBezTo>
                  <a:lnTo>
                    <a:pt x="2236" y="13892"/>
                  </a:lnTo>
                  <a:cubicBezTo>
                    <a:pt x="2261" y="13866"/>
                    <a:pt x="2292" y="13855"/>
                    <a:pt x="2321" y="13855"/>
                  </a:cubicBezTo>
                  <a:cubicBezTo>
                    <a:pt x="2369" y="13855"/>
                    <a:pt x="2415" y="13884"/>
                    <a:pt x="2436" y="13925"/>
                  </a:cubicBezTo>
                  <a:cubicBezTo>
                    <a:pt x="2536" y="14025"/>
                    <a:pt x="2603" y="14125"/>
                    <a:pt x="2703" y="14225"/>
                  </a:cubicBezTo>
                  <a:cubicBezTo>
                    <a:pt x="2803" y="14325"/>
                    <a:pt x="2870" y="14459"/>
                    <a:pt x="2836" y="14592"/>
                  </a:cubicBezTo>
                  <a:lnTo>
                    <a:pt x="2302" y="16293"/>
                  </a:lnTo>
                  <a:cubicBezTo>
                    <a:pt x="2269" y="16460"/>
                    <a:pt x="2302" y="16593"/>
                    <a:pt x="2369" y="16727"/>
                  </a:cubicBezTo>
                  <a:cubicBezTo>
                    <a:pt x="2436" y="16860"/>
                    <a:pt x="2603" y="16927"/>
                    <a:pt x="2736" y="16960"/>
                  </a:cubicBezTo>
                  <a:lnTo>
                    <a:pt x="3670" y="17094"/>
                  </a:lnTo>
                  <a:lnTo>
                    <a:pt x="3737" y="17094"/>
                  </a:lnTo>
                  <a:cubicBezTo>
                    <a:pt x="4037" y="17094"/>
                    <a:pt x="4271" y="16927"/>
                    <a:pt x="4371" y="16694"/>
                  </a:cubicBezTo>
                  <a:lnTo>
                    <a:pt x="5138" y="14992"/>
                  </a:lnTo>
                  <a:cubicBezTo>
                    <a:pt x="5205" y="14859"/>
                    <a:pt x="5338" y="14725"/>
                    <a:pt x="5505" y="14692"/>
                  </a:cubicBezTo>
                  <a:cubicBezTo>
                    <a:pt x="5705" y="14625"/>
                    <a:pt x="5872" y="14525"/>
                    <a:pt x="6072" y="14459"/>
                  </a:cubicBezTo>
                  <a:cubicBezTo>
                    <a:pt x="6089" y="14442"/>
                    <a:pt x="6105" y="14434"/>
                    <a:pt x="6122" y="14434"/>
                  </a:cubicBezTo>
                  <a:cubicBezTo>
                    <a:pt x="6139" y="14434"/>
                    <a:pt x="6155" y="14442"/>
                    <a:pt x="6172" y="14459"/>
                  </a:cubicBezTo>
                  <a:cubicBezTo>
                    <a:pt x="6205" y="14459"/>
                    <a:pt x="6239" y="14492"/>
                    <a:pt x="6239" y="14492"/>
                  </a:cubicBezTo>
                  <a:lnTo>
                    <a:pt x="6606" y="15526"/>
                  </a:lnTo>
                  <a:cubicBezTo>
                    <a:pt x="6647" y="15713"/>
                    <a:pt x="6830" y="15822"/>
                    <a:pt x="7019" y="15822"/>
                  </a:cubicBezTo>
                  <a:cubicBezTo>
                    <a:pt x="7134" y="15822"/>
                    <a:pt x="7251" y="15781"/>
                    <a:pt x="7339" y="15693"/>
                  </a:cubicBezTo>
                  <a:lnTo>
                    <a:pt x="8640" y="14525"/>
                  </a:lnTo>
                  <a:cubicBezTo>
                    <a:pt x="8840" y="14325"/>
                    <a:pt x="8941" y="14025"/>
                    <a:pt x="8907" y="13758"/>
                  </a:cubicBezTo>
                  <a:lnTo>
                    <a:pt x="8740" y="12457"/>
                  </a:lnTo>
                  <a:cubicBezTo>
                    <a:pt x="8740" y="12290"/>
                    <a:pt x="8774" y="12090"/>
                    <a:pt x="8874" y="11957"/>
                  </a:cubicBezTo>
                  <a:cubicBezTo>
                    <a:pt x="9074" y="11690"/>
                    <a:pt x="9274" y="11390"/>
                    <a:pt x="9474" y="11056"/>
                  </a:cubicBezTo>
                  <a:cubicBezTo>
                    <a:pt x="9541" y="10923"/>
                    <a:pt x="9674" y="10856"/>
                    <a:pt x="9841" y="10856"/>
                  </a:cubicBezTo>
                  <a:lnTo>
                    <a:pt x="10708" y="10856"/>
                  </a:lnTo>
                  <a:cubicBezTo>
                    <a:pt x="11009" y="10823"/>
                    <a:pt x="11276" y="10622"/>
                    <a:pt x="11376" y="10356"/>
                  </a:cubicBezTo>
                  <a:lnTo>
                    <a:pt x="12076" y="8454"/>
                  </a:lnTo>
                  <a:cubicBezTo>
                    <a:pt x="12210" y="8154"/>
                    <a:pt x="12043" y="7854"/>
                    <a:pt x="11743" y="7754"/>
                  </a:cubicBezTo>
                  <a:lnTo>
                    <a:pt x="11009" y="7487"/>
                  </a:lnTo>
                  <a:cubicBezTo>
                    <a:pt x="10909" y="7454"/>
                    <a:pt x="10875" y="7353"/>
                    <a:pt x="10875" y="7220"/>
                  </a:cubicBezTo>
                  <a:cubicBezTo>
                    <a:pt x="10942" y="6920"/>
                    <a:pt x="10975" y="6620"/>
                    <a:pt x="10975" y="6319"/>
                  </a:cubicBezTo>
                  <a:cubicBezTo>
                    <a:pt x="10975" y="6153"/>
                    <a:pt x="11075" y="5986"/>
                    <a:pt x="11175" y="5819"/>
                  </a:cubicBezTo>
                  <a:lnTo>
                    <a:pt x="12343" y="4685"/>
                  </a:lnTo>
                  <a:cubicBezTo>
                    <a:pt x="12543" y="4451"/>
                    <a:pt x="12610" y="4151"/>
                    <a:pt x="12576" y="3884"/>
                  </a:cubicBezTo>
                  <a:lnTo>
                    <a:pt x="12243" y="2583"/>
                  </a:lnTo>
                  <a:cubicBezTo>
                    <a:pt x="12198" y="2357"/>
                    <a:pt x="12014" y="2208"/>
                    <a:pt x="11818" y="2208"/>
                  </a:cubicBezTo>
                  <a:cubicBezTo>
                    <a:pt x="11725" y="2208"/>
                    <a:pt x="11628" y="2241"/>
                    <a:pt x="11542" y="2317"/>
                  </a:cubicBezTo>
                  <a:lnTo>
                    <a:pt x="10408" y="3184"/>
                  </a:lnTo>
                  <a:cubicBezTo>
                    <a:pt x="10383" y="3209"/>
                    <a:pt x="10352" y="3220"/>
                    <a:pt x="10321" y="3220"/>
                  </a:cubicBezTo>
                  <a:cubicBezTo>
                    <a:pt x="10270" y="3220"/>
                    <a:pt x="10216" y="3192"/>
                    <a:pt x="10175" y="3150"/>
                  </a:cubicBezTo>
                  <a:cubicBezTo>
                    <a:pt x="10108" y="3050"/>
                    <a:pt x="10008" y="2950"/>
                    <a:pt x="9908" y="2850"/>
                  </a:cubicBezTo>
                  <a:cubicBezTo>
                    <a:pt x="9808" y="2750"/>
                    <a:pt x="9774" y="2617"/>
                    <a:pt x="9774" y="2517"/>
                  </a:cubicBezTo>
                  <a:lnTo>
                    <a:pt x="10308" y="782"/>
                  </a:lnTo>
                  <a:cubicBezTo>
                    <a:pt x="10342" y="649"/>
                    <a:pt x="10308" y="482"/>
                    <a:pt x="10241" y="382"/>
                  </a:cubicBezTo>
                  <a:cubicBezTo>
                    <a:pt x="10141" y="248"/>
                    <a:pt x="10008" y="148"/>
                    <a:pt x="9875" y="148"/>
                  </a:cubicBezTo>
                  <a:lnTo>
                    <a:pt x="8941" y="15"/>
                  </a:lnTo>
                  <a:cubicBezTo>
                    <a:pt x="8896" y="5"/>
                    <a:pt x="8852" y="0"/>
                    <a:pt x="880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4947875" y="782500"/>
              <a:ext cx="209325" cy="282225"/>
            </a:xfrm>
            <a:custGeom>
              <a:rect b="b" l="l" r="r" t="t"/>
              <a:pathLst>
                <a:path extrusionOk="0" h="11289" w="8373">
                  <a:moveTo>
                    <a:pt x="4904" y="3443"/>
                  </a:moveTo>
                  <a:cubicBezTo>
                    <a:pt x="4971" y="3443"/>
                    <a:pt x="5037" y="3443"/>
                    <a:pt x="5104" y="3476"/>
                  </a:cubicBezTo>
                  <a:cubicBezTo>
                    <a:pt x="5438" y="3576"/>
                    <a:pt x="5638" y="3843"/>
                    <a:pt x="5671" y="4177"/>
                  </a:cubicBezTo>
                  <a:cubicBezTo>
                    <a:pt x="5905" y="5144"/>
                    <a:pt x="5371" y="6545"/>
                    <a:pt x="4504" y="7346"/>
                  </a:cubicBezTo>
                  <a:cubicBezTo>
                    <a:pt x="4218" y="7660"/>
                    <a:pt x="3835" y="7827"/>
                    <a:pt x="3438" y="7827"/>
                  </a:cubicBezTo>
                  <a:cubicBezTo>
                    <a:pt x="3371" y="7827"/>
                    <a:pt x="3303" y="7822"/>
                    <a:pt x="3236" y="7813"/>
                  </a:cubicBezTo>
                  <a:cubicBezTo>
                    <a:pt x="2936" y="7679"/>
                    <a:pt x="2702" y="7413"/>
                    <a:pt x="2669" y="7079"/>
                  </a:cubicBezTo>
                  <a:cubicBezTo>
                    <a:pt x="2435" y="6145"/>
                    <a:pt x="2969" y="4711"/>
                    <a:pt x="3836" y="3943"/>
                  </a:cubicBezTo>
                  <a:cubicBezTo>
                    <a:pt x="4137" y="3643"/>
                    <a:pt x="4504" y="3476"/>
                    <a:pt x="4904" y="3443"/>
                  </a:cubicBezTo>
                  <a:close/>
                  <a:moveTo>
                    <a:pt x="4932" y="3118"/>
                  </a:moveTo>
                  <a:cubicBezTo>
                    <a:pt x="4439" y="3118"/>
                    <a:pt x="3969" y="3317"/>
                    <a:pt x="3636" y="3677"/>
                  </a:cubicBezTo>
                  <a:cubicBezTo>
                    <a:pt x="2669" y="4544"/>
                    <a:pt x="2102" y="6112"/>
                    <a:pt x="2335" y="7179"/>
                  </a:cubicBezTo>
                  <a:cubicBezTo>
                    <a:pt x="2402" y="7613"/>
                    <a:pt x="2702" y="7980"/>
                    <a:pt x="3136" y="8113"/>
                  </a:cubicBezTo>
                  <a:cubicBezTo>
                    <a:pt x="3236" y="8146"/>
                    <a:pt x="3336" y="8180"/>
                    <a:pt x="3469" y="8180"/>
                  </a:cubicBezTo>
                  <a:cubicBezTo>
                    <a:pt x="3936" y="8146"/>
                    <a:pt x="4403" y="7913"/>
                    <a:pt x="4737" y="7579"/>
                  </a:cubicBezTo>
                  <a:cubicBezTo>
                    <a:pt x="5704" y="6712"/>
                    <a:pt x="6271" y="5144"/>
                    <a:pt x="6005" y="4077"/>
                  </a:cubicBezTo>
                  <a:cubicBezTo>
                    <a:pt x="5938" y="3643"/>
                    <a:pt x="5638" y="3310"/>
                    <a:pt x="5237" y="3143"/>
                  </a:cubicBezTo>
                  <a:cubicBezTo>
                    <a:pt x="5135" y="3126"/>
                    <a:pt x="5033" y="3118"/>
                    <a:pt x="4932" y="3118"/>
                  </a:cubicBezTo>
                  <a:close/>
                  <a:moveTo>
                    <a:pt x="5818" y="328"/>
                  </a:moveTo>
                  <a:cubicBezTo>
                    <a:pt x="5835" y="328"/>
                    <a:pt x="5853" y="332"/>
                    <a:pt x="5871" y="341"/>
                  </a:cubicBezTo>
                  <a:lnTo>
                    <a:pt x="6472" y="441"/>
                  </a:lnTo>
                  <a:lnTo>
                    <a:pt x="6472" y="508"/>
                  </a:lnTo>
                  <a:lnTo>
                    <a:pt x="6138" y="1608"/>
                  </a:lnTo>
                  <a:cubicBezTo>
                    <a:pt x="6105" y="1809"/>
                    <a:pt x="6171" y="2009"/>
                    <a:pt x="6305" y="2142"/>
                  </a:cubicBezTo>
                  <a:cubicBezTo>
                    <a:pt x="6372" y="2209"/>
                    <a:pt x="6405" y="2276"/>
                    <a:pt x="6472" y="2309"/>
                  </a:cubicBezTo>
                  <a:cubicBezTo>
                    <a:pt x="6555" y="2413"/>
                    <a:pt x="6678" y="2465"/>
                    <a:pt x="6798" y="2465"/>
                  </a:cubicBezTo>
                  <a:cubicBezTo>
                    <a:pt x="6871" y="2465"/>
                    <a:pt x="6943" y="2447"/>
                    <a:pt x="7005" y="2409"/>
                  </a:cubicBezTo>
                  <a:lnTo>
                    <a:pt x="7773" y="1809"/>
                  </a:lnTo>
                  <a:lnTo>
                    <a:pt x="7973" y="2676"/>
                  </a:lnTo>
                  <a:cubicBezTo>
                    <a:pt x="7973" y="2776"/>
                    <a:pt x="7939" y="2843"/>
                    <a:pt x="7906" y="2909"/>
                  </a:cubicBezTo>
                  <a:lnTo>
                    <a:pt x="7139" y="3710"/>
                  </a:lnTo>
                  <a:cubicBezTo>
                    <a:pt x="7039" y="3843"/>
                    <a:pt x="6939" y="4043"/>
                    <a:pt x="6939" y="4210"/>
                  </a:cubicBezTo>
                  <a:cubicBezTo>
                    <a:pt x="6939" y="4410"/>
                    <a:pt x="6905" y="4611"/>
                    <a:pt x="6872" y="4777"/>
                  </a:cubicBezTo>
                  <a:cubicBezTo>
                    <a:pt x="6839" y="5011"/>
                    <a:pt x="6972" y="5211"/>
                    <a:pt x="7172" y="5278"/>
                  </a:cubicBezTo>
                  <a:lnTo>
                    <a:pt x="7639" y="5444"/>
                  </a:lnTo>
                  <a:cubicBezTo>
                    <a:pt x="7672" y="5444"/>
                    <a:pt x="7672" y="5478"/>
                    <a:pt x="7672" y="5478"/>
                  </a:cubicBezTo>
                  <a:cubicBezTo>
                    <a:pt x="7706" y="5511"/>
                    <a:pt x="7706" y="5511"/>
                    <a:pt x="7672" y="5545"/>
                  </a:cubicBezTo>
                  <a:lnTo>
                    <a:pt x="7205" y="6779"/>
                  </a:lnTo>
                  <a:cubicBezTo>
                    <a:pt x="7205" y="6845"/>
                    <a:pt x="7139" y="6879"/>
                    <a:pt x="7072" y="6912"/>
                  </a:cubicBezTo>
                  <a:lnTo>
                    <a:pt x="6472" y="6912"/>
                  </a:lnTo>
                  <a:cubicBezTo>
                    <a:pt x="6271" y="6912"/>
                    <a:pt x="6105" y="7012"/>
                    <a:pt x="6005" y="7179"/>
                  </a:cubicBezTo>
                  <a:cubicBezTo>
                    <a:pt x="5871" y="7379"/>
                    <a:pt x="5738" y="7579"/>
                    <a:pt x="5604" y="7746"/>
                  </a:cubicBezTo>
                  <a:cubicBezTo>
                    <a:pt x="5504" y="7913"/>
                    <a:pt x="5471" y="8113"/>
                    <a:pt x="5471" y="8280"/>
                  </a:cubicBezTo>
                  <a:lnTo>
                    <a:pt x="5571" y="9114"/>
                  </a:lnTo>
                  <a:cubicBezTo>
                    <a:pt x="5571" y="9214"/>
                    <a:pt x="5538" y="9314"/>
                    <a:pt x="5504" y="9381"/>
                  </a:cubicBezTo>
                  <a:lnTo>
                    <a:pt x="4670" y="10148"/>
                  </a:lnTo>
                  <a:lnTo>
                    <a:pt x="4403" y="9481"/>
                  </a:lnTo>
                  <a:cubicBezTo>
                    <a:pt x="4370" y="9381"/>
                    <a:pt x="4303" y="9314"/>
                    <a:pt x="4203" y="9281"/>
                  </a:cubicBezTo>
                  <a:cubicBezTo>
                    <a:pt x="4153" y="9247"/>
                    <a:pt x="4103" y="9231"/>
                    <a:pt x="4053" y="9231"/>
                  </a:cubicBezTo>
                  <a:cubicBezTo>
                    <a:pt x="4003" y="9231"/>
                    <a:pt x="3953" y="9247"/>
                    <a:pt x="3903" y="9281"/>
                  </a:cubicBezTo>
                  <a:cubicBezTo>
                    <a:pt x="3770" y="9314"/>
                    <a:pt x="3670" y="9381"/>
                    <a:pt x="3570" y="9414"/>
                  </a:cubicBezTo>
                  <a:cubicBezTo>
                    <a:pt x="3369" y="9481"/>
                    <a:pt x="3236" y="9614"/>
                    <a:pt x="3136" y="9781"/>
                  </a:cubicBezTo>
                  <a:lnTo>
                    <a:pt x="2636" y="10882"/>
                  </a:lnTo>
                  <a:cubicBezTo>
                    <a:pt x="2602" y="10948"/>
                    <a:pt x="2569" y="10982"/>
                    <a:pt x="2502" y="10982"/>
                  </a:cubicBezTo>
                  <a:lnTo>
                    <a:pt x="1868" y="10882"/>
                  </a:lnTo>
                  <a:lnTo>
                    <a:pt x="1868" y="10815"/>
                  </a:lnTo>
                  <a:lnTo>
                    <a:pt x="2202" y="9681"/>
                  </a:lnTo>
                  <a:cubicBezTo>
                    <a:pt x="2235" y="9514"/>
                    <a:pt x="2169" y="9281"/>
                    <a:pt x="2035" y="9147"/>
                  </a:cubicBezTo>
                  <a:cubicBezTo>
                    <a:pt x="1968" y="9114"/>
                    <a:pt x="1902" y="9047"/>
                    <a:pt x="1868" y="8980"/>
                  </a:cubicBezTo>
                  <a:cubicBezTo>
                    <a:pt x="1802" y="8880"/>
                    <a:pt x="1668" y="8847"/>
                    <a:pt x="1568" y="8847"/>
                  </a:cubicBezTo>
                  <a:cubicBezTo>
                    <a:pt x="1539" y="8837"/>
                    <a:pt x="1512" y="8833"/>
                    <a:pt x="1488" y="8833"/>
                  </a:cubicBezTo>
                  <a:cubicBezTo>
                    <a:pt x="1429" y="8833"/>
                    <a:pt x="1382" y="8857"/>
                    <a:pt x="1335" y="8880"/>
                  </a:cubicBezTo>
                  <a:lnTo>
                    <a:pt x="567" y="9481"/>
                  </a:lnTo>
                  <a:lnTo>
                    <a:pt x="367" y="8647"/>
                  </a:lnTo>
                  <a:cubicBezTo>
                    <a:pt x="367" y="8547"/>
                    <a:pt x="401" y="8447"/>
                    <a:pt x="434" y="8380"/>
                  </a:cubicBezTo>
                  <a:lnTo>
                    <a:pt x="1201" y="7613"/>
                  </a:lnTo>
                  <a:cubicBezTo>
                    <a:pt x="1301" y="7446"/>
                    <a:pt x="1401" y="7279"/>
                    <a:pt x="1401" y="7079"/>
                  </a:cubicBezTo>
                  <a:cubicBezTo>
                    <a:pt x="1401" y="6912"/>
                    <a:pt x="1435" y="6712"/>
                    <a:pt x="1468" y="6512"/>
                  </a:cubicBezTo>
                  <a:cubicBezTo>
                    <a:pt x="1501" y="6312"/>
                    <a:pt x="1368" y="6112"/>
                    <a:pt x="1168" y="6012"/>
                  </a:cubicBezTo>
                  <a:lnTo>
                    <a:pt x="701" y="5845"/>
                  </a:lnTo>
                  <a:cubicBezTo>
                    <a:pt x="667" y="5845"/>
                    <a:pt x="667" y="5845"/>
                    <a:pt x="667" y="5811"/>
                  </a:cubicBezTo>
                  <a:cubicBezTo>
                    <a:pt x="634" y="5811"/>
                    <a:pt x="634" y="5778"/>
                    <a:pt x="667" y="5778"/>
                  </a:cubicBezTo>
                  <a:lnTo>
                    <a:pt x="1134" y="4510"/>
                  </a:lnTo>
                  <a:cubicBezTo>
                    <a:pt x="1134" y="4444"/>
                    <a:pt x="1201" y="4410"/>
                    <a:pt x="1268" y="4410"/>
                  </a:cubicBezTo>
                  <a:lnTo>
                    <a:pt x="1868" y="4410"/>
                  </a:lnTo>
                  <a:cubicBezTo>
                    <a:pt x="2068" y="4377"/>
                    <a:pt x="2235" y="4277"/>
                    <a:pt x="2335" y="4110"/>
                  </a:cubicBezTo>
                  <a:cubicBezTo>
                    <a:pt x="2469" y="3910"/>
                    <a:pt x="2602" y="3743"/>
                    <a:pt x="2736" y="3543"/>
                  </a:cubicBezTo>
                  <a:cubicBezTo>
                    <a:pt x="2836" y="3376"/>
                    <a:pt x="2869" y="3210"/>
                    <a:pt x="2869" y="3009"/>
                  </a:cubicBezTo>
                  <a:lnTo>
                    <a:pt x="2769" y="2175"/>
                  </a:lnTo>
                  <a:cubicBezTo>
                    <a:pt x="2769" y="2075"/>
                    <a:pt x="2802" y="2009"/>
                    <a:pt x="2836" y="1942"/>
                  </a:cubicBezTo>
                  <a:lnTo>
                    <a:pt x="3670" y="1175"/>
                  </a:lnTo>
                  <a:lnTo>
                    <a:pt x="3936" y="1775"/>
                  </a:lnTo>
                  <a:cubicBezTo>
                    <a:pt x="3970" y="1875"/>
                    <a:pt x="4070" y="1975"/>
                    <a:pt x="4170" y="2009"/>
                  </a:cubicBezTo>
                  <a:cubicBezTo>
                    <a:pt x="4203" y="2025"/>
                    <a:pt x="4253" y="2034"/>
                    <a:pt x="4308" y="2034"/>
                  </a:cubicBezTo>
                  <a:cubicBezTo>
                    <a:pt x="4362" y="2034"/>
                    <a:pt x="4420" y="2025"/>
                    <a:pt x="4470" y="2009"/>
                  </a:cubicBezTo>
                  <a:cubicBezTo>
                    <a:pt x="4570" y="1942"/>
                    <a:pt x="4704" y="1909"/>
                    <a:pt x="4804" y="1875"/>
                  </a:cubicBezTo>
                  <a:cubicBezTo>
                    <a:pt x="4971" y="1809"/>
                    <a:pt x="5137" y="1675"/>
                    <a:pt x="5237" y="1508"/>
                  </a:cubicBezTo>
                  <a:lnTo>
                    <a:pt x="5704" y="408"/>
                  </a:lnTo>
                  <a:cubicBezTo>
                    <a:pt x="5729" y="359"/>
                    <a:pt x="5771" y="328"/>
                    <a:pt x="5818" y="328"/>
                  </a:cubicBezTo>
                  <a:close/>
                  <a:moveTo>
                    <a:pt x="5851" y="1"/>
                  </a:moveTo>
                  <a:cubicBezTo>
                    <a:pt x="5655" y="1"/>
                    <a:pt x="5492" y="99"/>
                    <a:pt x="5404" y="274"/>
                  </a:cubicBezTo>
                  <a:lnTo>
                    <a:pt x="4937" y="1375"/>
                  </a:lnTo>
                  <a:cubicBezTo>
                    <a:pt x="4870" y="1475"/>
                    <a:pt x="4804" y="1542"/>
                    <a:pt x="4704" y="1575"/>
                  </a:cubicBezTo>
                  <a:cubicBezTo>
                    <a:pt x="4570" y="1608"/>
                    <a:pt x="4437" y="1675"/>
                    <a:pt x="4337" y="1742"/>
                  </a:cubicBezTo>
                  <a:cubicBezTo>
                    <a:pt x="4303" y="1742"/>
                    <a:pt x="4303" y="1742"/>
                    <a:pt x="4270" y="1708"/>
                  </a:cubicBezTo>
                  <a:lnTo>
                    <a:pt x="4003" y="1041"/>
                  </a:lnTo>
                  <a:cubicBezTo>
                    <a:pt x="3962" y="896"/>
                    <a:pt x="3843" y="815"/>
                    <a:pt x="3718" y="815"/>
                  </a:cubicBezTo>
                  <a:cubicBezTo>
                    <a:pt x="3643" y="815"/>
                    <a:pt x="3566" y="845"/>
                    <a:pt x="3503" y="908"/>
                  </a:cubicBezTo>
                  <a:lnTo>
                    <a:pt x="2669" y="1675"/>
                  </a:lnTo>
                  <a:cubicBezTo>
                    <a:pt x="2502" y="1842"/>
                    <a:pt x="2435" y="2009"/>
                    <a:pt x="2469" y="2209"/>
                  </a:cubicBezTo>
                  <a:lnTo>
                    <a:pt x="2569" y="3043"/>
                  </a:lnTo>
                  <a:cubicBezTo>
                    <a:pt x="2569" y="3176"/>
                    <a:pt x="2535" y="3276"/>
                    <a:pt x="2469" y="3376"/>
                  </a:cubicBezTo>
                  <a:cubicBezTo>
                    <a:pt x="2335" y="3543"/>
                    <a:pt x="2202" y="3743"/>
                    <a:pt x="2102" y="3943"/>
                  </a:cubicBezTo>
                  <a:cubicBezTo>
                    <a:pt x="2035" y="4010"/>
                    <a:pt x="1968" y="4077"/>
                    <a:pt x="1868" y="4077"/>
                  </a:cubicBezTo>
                  <a:lnTo>
                    <a:pt x="1301" y="4077"/>
                  </a:lnTo>
                  <a:cubicBezTo>
                    <a:pt x="1101" y="4077"/>
                    <a:pt x="901" y="4210"/>
                    <a:pt x="834" y="4410"/>
                  </a:cubicBezTo>
                  <a:lnTo>
                    <a:pt x="367" y="5678"/>
                  </a:lnTo>
                  <a:cubicBezTo>
                    <a:pt x="334" y="5778"/>
                    <a:pt x="334" y="5878"/>
                    <a:pt x="367" y="5978"/>
                  </a:cubicBezTo>
                  <a:cubicBezTo>
                    <a:pt x="401" y="6078"/>
                    <a:pt x="501" y="6145"/>
                    <a:pt x="601" y="6178"/>
                  </a:cubicBezTo>
                  <a:lnTo>
                    <a:pt x="1068" y="6345"/>
                  </a:lnTo>
                  <a:cubicBezTo>
                    <a:pt x="1134" y="6378"/>
                    <a:pt x="1168" y="6412"/>
                    <a:pt x="1134" y="6479"/>
                  </a:cubicBezTo>
                  <a:cubicBezTo>
                    <a:pt x="1101" y="6679"/>
                    <a:pt x="1101" y="6879"/>
                    <a:pt x="1101" y="7079"/>
                  </a:cubicBezTo>
                  <a:cubicBezTo>
                    <a:pt x="1068" y="7179"/>
                    <a:pt x="1034" y="7279"/>
                    <a:pt x="968" y="7379"/>
                  </a:cubicBezTo>
                  <a:lnTo>
                    <a:pt x="234" y="8180"/>
                  </a:lnTo>
                  <a:cubicBezTo>
                    <a:pt x="67" y="8313"/>
                    <a:pt x="0" y="8513"/>
                    <a:pt x="34" y="8713"/>
                  </a:cubicBezTo>
                  <a:lnTo>
                    <a:pt x="267" y="9581"/>
                  </a:lnTo>
                  <a:cubicBezTo>
                    <a:pt x="289" y="9734"/>
                    <a:pt x="412" y="9830"/>
                    <a:pt x="551" y="9830"/>
                  </a:cubicBezTo>
                  <a:cubicBezTo>
                    <a:pt x="623" y="9830"/>
                    <a:pt x="699" y="9805"/>
                    <a:pt x="768" y="9748"/>
                  </a:cubicBezTo>
                  <a:lnTo>
                    <a:pt x="1535" y="9180"/>
                  </a:lnTo>
                  <a:cubicBezTo>
                    <a:pt x="1535" y="9180"/>
                    <a:pt x="1601" y="9180"/>
                    <a:pt x="1601" y="9214"/>
                  </a:cubicBezTo>
                  <a:cubicBezTo>
                    <a:pt x="1668" y="9281"/>
                    <a:pt x="1735" y="9347"/>
                    <a:pt x="1802" y="9414"/>
                  </a:cubicBezTo>
                  <a:cubicBezTo>
                    <a:pt x="1868" y="9447"/>
                    <a:pt x="1868" y="9547"/>
                    <a:pt x="1868" y="9614"/>
                  </a:cubicBezTo>
                  <a:lnTo>
                    <a:pt x="1535" y="10715"/>
                  </a:lnTo>
                  <a:cubicBezTo>
                    <a:pt x="1501" y="10848"/>
                    <a:pt x="1501" y="10948"/>
                    <a:pt x="1568" y="11048"/>
                  </a:cubicBezTo>
                  <a:cubicBezTo>
                    <a:pt x="1635" y="11115"/>
                    <a:pt x="1735" y="11182"/>
                    <a:pt x="1835" y="11215"/>
                  </a:cubicBezTo>
                  <a:lnTo>
                    <a:pt x="2435" y="11282"/>
                  </a:lnTo>
                  <a:lnTo>
                    <a:pt x="2502" y="11282"/>
                  </a:lnTo>
                  <a:cubicBezTo>
                    <a:pt x="2528" y="11286"/>
                    <a:pt x="2553" y="11288"/>
                    <a:pt x="2578" y="11288"/>
                  </a:cubicBezTo>
                  <a:cubicBezTo>
                    <a:pt x="2744" y="11288"/>
                    <a:pt x="2882" y="11194"/>
                    <a:pt x="2969" y="11048"/>
                  </a:cubicBezTo>
                  <a:lnTo>
                    <a:pt x="3469" y="9914"/>
                  </a:lnTo>
                  <a:cubicBezTo>
                    <a:pt x="3503" y="9848"/>
                    <a:pt x="3603" y="9781"/>
                    <a:pt x="3670" y="9748"/>
                  </a:cubicBezTo>
                  <a:cubicBezTo>
                    <a:pt x="3803" y="9681"/>
                    <a:pt x="3936" y="9647"/>
                    <a:pt x="4070" y="9581"/>
                  </a:cubicBezTo>
                  <a:cubicBezTo>
                    <a:pt x="4070" y="9564"/>
                    <a:pt x="4078" y="9556"/>
                    <a:pt x="4091" y="9556"/>
                  </a:cubicBezTo>
                  <a:cubicBezTo>
                    <a:pt x="4103" y="9556"/>
                    <a:pt x="4120" y="9564"/>
                    <a:pt x="4137" y="9581"/>
                  </a:cubicBezTo>
                  <a:lnTo>
                    <a:pt x="4370" y="10248"/>
                  </a:lnTo>
                  <a:cubicBezTo>
                    <a:pt x="4403" y="10348"/>
                    <a:pt x="4504" y="10415"/>
                    <a:pt x="4604" y="10448"/>
                  </a:cubicBezTo>
                  <a:cubicBezTo>
                    <a:pt x="4630" y="10457"/>
                    <a:pt x="4660" y="10461"/>
                    <a:pt x="4689" y="10461"/>
                  </a:cubicBezTo>
                  <a:cubicBezTo>
                    <a:pt x="4770" y="10461"/>
                    <a:pt x="4855" y="10430"/>
                    <a:pt x="4904" y="10381"/>
                  </a:cubicBezTo>
                  <a:lnTo>
                    <a:pt x="5738" y="9614"/>
                  </a:lnTo>
                  <a:cubicBezTo>
                    <a:pt x="5871" y="9447"/>
                    <a:pt x="5938" y="9281"/>
                    <a:pt x="5938" y="9080"/>
                  </a:cubicBezTo>
                  <a:lnTo>
                    <a:pt x="5838" y="8246"/>
                  </a:lnTo>
                  <a:cubicBezTo>
                    <a:pt x="5804" y="8113"/>
                    <a:pt x="5838" y="8013"/>
                    <a:pt x="5905" y="7913"/>
                  </a:cubicBezTo>
                  <a:cubicBezTo>
                    <a:pt x="6038" y="7746"/>
                    <a:pt x="6171" y="7546"/>
                    <a:pt x="6305" y="7346"/>
                  </a:cubicBezTo>
                  <a:cubicBezTo>
                    <a:pt x="6338" y="7279"/>
                    <a:pt x="6438" y="7212"/>
                    <a:pt x="6505" y="7212"/>
                  </a:cubicBezTo>
                  <a:lnTo>
                    <a:pt x="7072" y="7212"/>
                  </a:lnTo>
                  <a:cubicBezTo>
                    <a:pt x="7306" y="7212"/>
                    <a:pt x="7472" y="7079"/>
                    <a:pt x="7572" y="6879"/>
                  </a:cubicBezTo>
                  <a:lnTo>
                    <a:pt x="8006" y="5645"/>
                  </a:lnTo>
                  <a:cubicBezTo>
                    <a:pt x="8073" y="5545"/>
                    <a:pt x="8073" y="5411"/>
                    <a:pt x="8006" y="5311"/>
                  </a:cubicBezTo>
                  <a:cubicBezTo>
                    <a:pt x="7973" y="5211"/>
                    <a:pt x="7906" y="5144"/>
                    <a:pt x="7806" y="5111"/>
                  </a:cubicBezTo>
                  <a:lnTo>
                    <a:pt x="7306" y="4944"/>
                  </a:lnTo>
                  <a:cubicBezTo>
                    <a:pt x="7272" y="4911"/>
                    <a:pt x="7239" y="4877"/>
                    <a:pt x="7239" y="4811"/>
                  </a:cubicBezTo>
                  <a:cubicBezTo>
                    <a:pt x="7272" y="4611"/>
                    <a:pt x="7306" y="4410"/>
                    <a:pt x="7306" y="4210"/>
                  </a:cubicBezTo>
                  <a:cubicBezTo>
                    <a:pt x="7306" y="4110"/>
                    <a:pt x="7339" y="4010"/>
                    <a:pt x="7439" y="3910"/>
                  </a:cubicBezTo>
                  <a:lnTo>
                    <a:pt x="8173" y="3143"/>
                  </a:lnTo>
                  <a:cubicBezTo>
                    <a:pt x="8306" y="2976"/>
                    <a:pt x="8373" y="2776"/>
                    <a:pt x="8306" y="2576"/>
                  </a:cubicBezTo>
                  <a:lnTo>
                    <a:pt x="8106" y="1708"/>
                  </a:lnTo>
                  <a:cubicBezTo>
                    <a:pt x="8106" y="1608"/>
                    <a:pt x="8006" y="1508"/>
                    <a:pt x="7906" y="1475"/>
                  </a:cubicBezTo>
                  <a:cubicBezTo>
                    <a:pt x="7879" y="1466"/>
                    <a:pt x="7852" y="1462"/>
                    <a:pt x="7826" y="1462"/>
                  </a:cubicBezTo>
                  <a:cubicBezTo>
                    <a:pt x="7752" y="1462"/>
                    <a:pt x="7679" y="1493"/>
                    <a:pt x="7606" y="1542"/>
                  </a:cubicBezTo>
                  <a:lnTo>
                    <a:pt x="6839" y="2109"/>
                  </a:lnTo>
                  <a:cubicBezTo>
                    <a:pt x="6829" y="2119"/>
                    <a:pt x="6819" y="2123"/>
                    <a:pt x="6809" y="2123"/>
                  </a:cubicBezTo>
                  <a:cubicBezTo>
                    <a:pt x="6786" y="2123"/>
                    <a:pt x="6762" y="2099"/>
                    <a:pt x="6738" y="2075"/>
                  </a:cubicBezTo>
                  <a:cubicBezTo>
                    <a:pt x="6705" y="2009"/>
                    <a:pt x="6638" y="1942"/>
                    <a:pt x="6572" y="1875"/>
                  </a:cubicBezTo>
                  <a:cubicBezTo>
                    <a:pt x="6505" y="1842"/>
                    <a:pt x="6505" y="1775"/>
                    <a:pt x="6505" y="1675"/>
                  </a:cubicBezTo>
                  <a:lnTo>
                    <a:pt x="6839" y="574"/>
                  </a:lnTo>
                  <a:cubicBezTo>
                    <a:pt x="6872" y="474"/>
                    <a:pt x="6839" y="341"/>
                    <a:pt x="6805" y="274"/>
                  </a:cubicBezTo>
                  <a:cubicBezTo>
                    <a:pt x="6738" y="174"/>
                    <a:pt x="6638" y="107"/>
                    <a:pt x="6538" y="107"/>
                  </a:cubicBezTo>
                  <a:lnTo>
                    <a:pt x="5938" y="7"/>
                  </a:lnTo>
                  <a:cubicBezTo>
                    <a:pt x="5908" y="3"/>
                    <a:pt x="5879" y="1"/>
                    <a:pt x="58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1902375" y="3849875"/>
              <a:ext cx="316900" cy="121725"/>
            </a:xfrm>
            <a:custGeom>
              <a:rect b="b" l="l" r="r" t="t"/>
              <a:pathLst>
                <a:path extrusionOk="0" h="4869" w="12676">
                  <a:moveTo>
                    <a:pt x="33" y="0"/>
                  </a:moveTo>
                  <a:cubicBezTo>
                    <a:pt x="33" y="0"/>
                    <a:pt x="0" y="967"/>
                    <a:pt x="267" y="1201"/>
                  </a:cubicBezTo>
                  <a:cubicBezTo>
                    <a:pt x="834" y="1568"/>
                    <a:pt x="1501" y="1801"/>
                    <a:pt x="2168" y="1901"/>
                  </a:cubicBezTo>
                  <a:cubicBezTo>
                    <a:pt x="3002" y="2102"/>
                    <a:pt x="4103" y="2902"/>
                    <a:pt x="4837" y="3469"/>
                  </a:cubicBezTo>
                  <a:cubicBezTo>
                    <a:pt x="5571" y="4036"/>
                    <a:pt x="6605" y="4570"/>
                    <a:pt x="8473" y="4804"/>
                  </a:cubicBezTo>
                  <a:cubicBezTo>
                    <a:pt x="8761" y="4847"/>
                    <a:pt x="9049" y="4868"/>
                    <a:pt x="9335" y="4868"/>
                  </a:cubicBezTo>
                  <a:cubicBezTo>
                    <a:pt x="10374" y="4868"/>
                    <a:pt x="11386" y="4586"/>
                    <a:pt x="12275" y="4036"/>
                  </a:cubicBezTo>
                  <a:cubicBezTo>
                    <a:pt x="12576" y="3736"/>
                    <a:pt x="12676" y="3302"/>
                    <a:pt x="12509" y="2936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1902375" y="3754800"/>
              <a:ext cx="321900" cy="205175"/>
            </a:xfrm>
            <a:custGeom>
              <a:rect b="b" l="l" r="r" t="t"/>
              <a:pathLst>
                <a:path extrusionOk="0" h="8207" w="12876">
                  <a:moveTo>
                    <a:pt x="801" y="0"/>
                  </a:moveTo>
                  <a:cubicBezTo>
                    <a:pt x="667" y="0"/>
                    <a:pt x="534" y="100"/>
                    <a:pt x="500" y="234"/>
                  </a:cubicBezTo>
                  <a:cubicBezTo>
                    <a:pt x="434" y="501"/>
                    <a:pt x="367" y="1301"/>
                    <a:pt x="267" y="1735"/>
                  </a:cubicBezTo>
                  <a:cubicBezTo>
                    <a:pt x="67" y="2536"/>
                    <a:pt x="0" y="3336"/>
                    <a:pt x="67" y="4137"/>
                  </a:cubicBezTo>
                  <a:cubicBezTo>
                    <a:pt x="167" y="4670"/>
                    <a:pt x="1468" y="5004"/>
                    <a:pt x="2302" y="5304"/>
                  </a:cubicBezTo>
                  <a:cubicBezTo>
                    <a:pt x="3269" y="5671"/>
                    <a:pt x="4170" y="6205"/>
                    <a:pt x="4970" y="6839"/>
                  </a:cubicBezTo>
                  <a:cubicBezTo>
                    <a:pt x="6138" y="7639"/>
                    <a:pt x="7505" y="8106"/>
                    <a:pt x="8940" y="8206"/>
                  </a:cubicBezTo>
                  <a:cubicBezTo>
                    <a:pt x="10407" y="8206"/>
                    <a:pt x="12042" y="7739"/>
                    <a:pt x="12409" y="7139"/>
                  </a:cubicBezTo>
                  <a:cubicBezTo>
                    <a:pt x="12876" y="6372"/>
                    <a:pt x="12509" y="5938"/>
                    <a:pt x="10374" y="5037"/>
                  </a:cubicBezTo>
                  <a:cubicBezTo>
                    <a:pt x="9940" y="4837"/>
                    <a:pt x="8506" y="4070"/>
                    <a:pt x="8039" y="3803"/>
                  </a:cubicBezTo>
                  <a:cubicBezTo>
                    <a:pt x="6705" y="3036"/>
                    <a:pt x="5404" y="2002"/>
                    <a:pt x="4803" y="634"/>
                  </a:cubicBezTo>
                  <a:cubicBezTo>
                    <a:pt x="4737" y="467"/>
                    <a:pt x="4637" y="334"/>
                    <a:pt x="4470" y="234"/>
                  </a:cubicBezTo>
                  <a:cubicBezTo>
                    <a:pt x="4392" y="195"/>
                    <a:pt x="4314" y="179"/>
                    <a:pt x="4235" y="179"/>
                  </a:cubicBezTo>
                  <a:cubicBezTo>
                    <a:pt x="4180" y="179"/>
                    <a:pt x="4125" y="187"/>
                    <a:pt x="4070" y="201"/>
                  </a:cubicBezTo>
                  <a:cubicBezTo>
                    <a:pt x="3703" y="234"/>
                    <a:pt x="3369" y="334"/>
                    <a:pt x="3036" y="467"/>
                  </a:cubicBezTo>
                  <a:cubicBezTo>
                    <a:pt x="2735" y="601"/>
                    <a:pt x="2335" y="734"/>
                    <a:pt x="2335" y="1101"/>
                  </a:cubicBezTo>
                  <a:cubicBezTo>
                    <a:pt x="2335" y="1201"/>
                    <a:pt x="2368" y="1301"/>
                    <a:pt x="2402" y="1435"/>
                  </a:cubicBezTo>
                  <a:cubicBezTo>
                    <a:pt x="2435" y="1501"/>
                    <a:pt x="2468" y="1602"/>
                    <a:pt x="2402" y="1635"/>
                  </a:cubicBezTo>
                  <a:cubicBezTo>
                    <a:pt x="2393" y="1644"/>
                    <a:pt x="2379" y="1648"/>
                    <a:pt x="2362" y="1648"/>
                  </a:cubicBezTo>
                  <a:cubicBezTo>
                    <a:pt x="2317" y="1648"/>
                    <a:pt x="2250" y="1617"/>
                    <a:pt x="2202" y="1568"/>
                  </a:cubicBezTo>
                  <a:cubicBezTo>
                    <a:pt x="2001" y="1368"/>
                    <a:pt x="1801" y="1168"/>
                    <a:pt x="1635" y="934"/>
                  </a:cubicBezTo>
                  <a:cubicBezTo>
                    <a:pt x="1534" y="834"/>
                    <a:pt x="1401" y="734"/>
                    <a:pt x="1301" y="634"/>
                  </a:cubicBezTo>
                  <a:cubicBezTo>
                    <a:pt x="1168" y="567"/>
                    <a:pt x="1034" y="501"/>
                    <a:pt x="934" y="401"/>
                  </a:cubicBezTo>
                  <a:cubicBezTo>
                    <a:pt x="767" y="301"/>
                    <a:pt x="801" y="134"/>
                    <a:pt x="8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1997425" y="3871550"/>
              <a:ext cx="227700" cy="89250"/>
            </a:xfrm>
            <a:custGeom>
              <a:rect b="b" l="l" r="r" t="t"/>
              <a:pathLst>
                <a:path extrusionOk="0" h="3570" w="9108">
                  <a:moveTo>
                    <a:pt x="5872" y="0"/>
                  </a:moveTo>
                  <a:cubicBezTo>
                    <a:pt x="5204" y="67"/>
                    <a:pt x="3870" y="901"/>
                    <a:pt x="3870" y="1068"/>
                  </a:cubicBezTo>
                  <a:cubicBezTo>
                    <a:pt x="4070" y="1435"/>
                    <a:pt x="3937" y="1935"/>
                    <a:pt x="3537" y="2135"/>
                  </a:cubicBezTo>
                  <a:cubicBezTo>
                    <a:pt x="3352" y="2252"/>
                    <a:pt x="3115" y="2300"/>
                    <a:pt x="2852" y="2300"/>
                  </a:cubicBezTo>
                  <a:cubicBezTo>
                    <a:pt x="1687" y="2300"/>
                    <a:pt x="1" y="1368"/>
                    <a:pt x="1" y="1368"/>
                  </a:cubicBezTo>
                  <a:lnTo>
                    <a:pt x="1" y="1368"/>
                  </a:lnTo>
                  <a:cubicBezTo>
                    <a:pt x="401" y="1602"/>
                    <a:pt x="801" y="1868"/>
                    <a:pt x="1168" y="2169"/>
                  </a:cubicBezTo>
                  <a:cubicBezTo>
                    <a:pt x="2369" y="2969"/>
                    <a:pt x="3737" y="3436"/>
                    <a:pt x="5171" y="3570"/>
                  </a:cubicBezTo>
                  <a:cubicBezTo>
                    <a:pt x="7072" y="3570"/>
                    <a:pt x="8240" y="3069"/>
                    <a:pt x="8640" y="2469"/>
                  </a:cubicBezTo>
                  <a:cubicBezTo>
                    <a:pt x="9107" y="1702"/>
                    <a:pt x="8840" y="1268"/>
                    <a:pt x="6706" y="334"/>
                  </a:cubicBezTo>
                  <a:lnTo>
                    <a:pt x="587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1604650" y="3980800"/>
              <a:ext cx="136800" cy="107525"/>
            </a:xfrm>
            <a:custGeom>
              <a:rect b="b" l="l" r="r" t="t"/>
              <a:pathLst>
                <a:path extrusionOk="0" h="4301" w="5472">
                  <a:moveTo>
                    <a:pt x="101" y="0"/>
                  </a:moveTo>
                  <a:cubicBezTo>
                    <a:pt x="1" y="934"/>
                    <a:pt x="101" y="1868"/>
                    <a:pt x="468" y="2769"/>
                  </a:cubicBezTo>
                  <a:cubicBezTo>
                    <a:pt x="801" y="3736"/>
                    <a:pt x="2002" y="4170"/>
                    <a:pt x="2869" y="4270"/>
                  </a:cubicBezTo>
                  <a:cubicBezTo>
                    <a:pt x="3003" y="4291"/>
                    <a:pt x="3137" y="4301"/>
                    <a:pt x="3268" y="4301"/>
                  </a:cubicBezTo>
                  <a:cubicBezTo>
                    <a:pt x="3984" y="4301"/>
                    <a:pt x="4632" y="3995"/>
                    <a:pt x="4971" y="3403"/>
                  </a:cubicBezTo>
                  <a:cubicBezTo>
                    <a:pt x="5338" y="2569"/>
                    <a:pt x="5471" y="1635"/>
                    <a:pt x="5371" y="701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1606325" y="3796500"/>
              <a:ext cx="136775" cy="279650"/>
            </a:xfrm>
            <a:custGeom>
              <a:rect b="b" l="l" r="r" t="t"/>
              <a:pathLst>
                <a:path extrusionOk="0" h="11186" w="5471">
                  <a:moveTo>
                    <a:pt x="934" y="0"/>
                  </a:moveTo>
                  <a:cubicBezTo>
                    <a:pt x="567" y="34"/>
                    <a:pt x="634" y="1601"/>
                    <a:pt x="601" y="3203"/>
                  </a:cubicBezTo>
                  <a:cubicBezTo>
                    <a:pt x="567" y="4904"/>
                    <a:pt x="100" y="5638"/>
                    <a:pt x="67" y="7039"/>
                  </a:cubicBezTo>
                  <a:cubicBezTo>
                    <a:pt x="0" y="8606"/>
                    <a:pt x="167" y="9307"/>
                    <a:pt x="901" y="10208"/>
                  </a:cubicBezTo>
                  <a:cubicBezTo>
                    <a:pt x="1315" y="10720"/>
                    <a:pt x="2263" y="11185"/>
                    <a:pt x="3157" y="11185"/>
                  </a:cubicBezTo>
                  <a:cubicBezTo>
                    <a:pt x="3776" y="11185"/>
                    <a:pt x="4368" y="10962"/>
                    <a:pt x="4737" y="10374"/>
                  </a:cubicBezTo>
                  <a:cubicBezTo>
                    <a:pt x="5471" y="9173"/>
                    <a:pt x="5371" y="7939"/>
                    <a:pt x="5137" y="6405"/>
                  </a:cubicBezTo>
                  <a:cubicBezTo>
                    <a:pt x="4904" y="5071"/>
                    <a:pt x="4704" y="3736"/>
                    <a:pt x="4637" y="2402"/>
                  </a:cubicBezTo>
                  <a:cubicBezTo>
                    <a:pt x="4570" y="1234"/>
                    <a:pt x="4537" y="100"/>
                    <a:pt x="4203" y="0"/>
                  </a:cubicBezTo>
                  <a:lnTo>
                    <a:pt x="4203" y="567"/>
                  </a:lnTo>
                  <a:cubicBezTo>
                    <a:pt x="4203" y="734"/>
                    <a:pt x="4237" y="1335"/>
                    <a:pt x="4036" y="1335"/>
                  </a:cubicBezTo>
                  <a:cubicBezTo>
                    <a:pt x="4003" y="1201"/>
                    <a:pt x="3970" y="1068"/>
                    <a:pt x="3970" y="901"/>
                  </a:cubicBezTo>
                  <a:cubicBezTo>
                    <a:pt x="4003" y="767"/>
                    <a:pt x="3936" y="634"/>
                    <a:pt x="3836" y="534"/>
                  </a:cubicBezTo>
                  <a:cubicBezTo>
                    <a:pt x="3703" y="467"/>
                    <a:pt x="3569" y="401"/>
                    <a:pt x="3436" y="401"/>
                  </a:cubicBezTo>
                  <a:cubicBezTo>
                    <a:pt x="3069" y="367"/>
                    <a:pt x="2702" y="367"/>
                    <a:pt x="2335" y="367"/>
                  </a:cubicBezTo>
                  <a:cubicBezTo>
                    <a:pt x="2168" y="367"/>
                    <a:pt x="2002" y="367"/>
                    <a:pt x="1802" y="401"/>
                  </a:cubicBezTo>
                  <a:cubicBezTo>
                    <a:pt x="1668" y="401"/>
                    <a:pt x="1501" y="434"/>
                    <a:pt x="1368" y="501"/>
                  </a:cubicBezTo>
                  <a:cubicBezTo>
                    <a:pt x="1268" y="534"/>
                    <a:pt x="1201" y="567"/>
                    <a:pt x="1201" y="667"/>
                  </a:cubicBezTo>
                  <a:cubicBezTo>
                    <a:pt x="1168" y="734"/>
                    <a:pt x="1168" y="801"/>
                    <a:pt x="1201" y="834"/>
                  </a:cubicBezTo>
                  <a:cubicBezTo>
                    <a:pt x="1201" y="968"/>
                    <a:pt x="1201" y="1068"/>
                    <a:pt x="1201" y="1168"/>
                  </a:cubicBezTo>
                  <a:cubicBezTo>
                    <a:pt x="1201" y="1234"/>
                    <a:pt x="1134" y="1268"/>
                    <a:pt x="1101" y="1268"/>
                  </a:cubicBezTo>
                  <a:cubicBezTo>
                    <a:pt x="1034" y="1268"/>
                    <a:pt x="1034" y="1234"/>
                    <a:pt x="1034" y="1201"/>
                  </a:cubicBezTo>
                  <a:cubicBezTo>
                    <a:pt x="1034" y="1001"/>
                    <a:pt x="1034" y="868"/>
                    <a:pt x="1001" y="634"/>
                  </a:cubicBezTo>
                  <a:lnTo>
                    <a:pt x="1001" y="300"/>
                  </a:lnTo>
                  <a:cubicBezTo>
                    <a:pt x="1001" y="200"/>
                    <a:pt x="934" y="100"/>
                    <a:pt x="9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1605475" y="3959950"/>
              <a:ext cx="136800" cy="116200"/>
            </a:xfrm>
            <a:custGeom>
              <a:rect b="b" l="l" r="r" t="t"/>
              <a:pathLst>
                <a:path extrusionOk="0" h="4648" w="5472">
                  <a:moveTo>
                    <a:pt x="101" y="34"/>
                  </a:moveTo>
                  <a:lnTo>
                    <a:pt x="101" y="34"/>
                  </a:lnTo>
                  <a:cubicBezTo>
                    <a:pt x="101" y="51"/>
                    <a:pt x="101" y="75"/>
                    <a:pt x="101" y="104"/>
                  </a:cubicBezTo>
                  <a:lnTo>
                    <a:pt x="101" y="104"/>
                  </a:lnTo>
                  <a:cubicBezTo>
                    <a:pt x="101" y="80"/>
                    <a:pt x="101" y="56"/>
                    <a:pt x="101" y="34"/>
                  </a:cubicBezTo>
                  <a:close/>
                  <a:moveTo>
                    <a:pt x="5138" y="0"/>
                  </a:moveTo>
                  <a:cubicBezTo>
                    <a:pt x="5138" y="1"/>
                    <a:pt x="5138" y="1735"/>
                    <a:pt x="4738" y="1968"/>
                  </a:cubicBezTo>
                  <a:cubicBezTo>
                    <a:pt x="4692" y="1989"/>
                    <a:pt x="4647" y="1999"/>
                    <a:pt x="4604" y="1999"/>
                  </a:cubicBezTo>
                  <a:cubicBezTo>
                    <a:pt x="4231" y="1999"/>
                    <a:pt x="3934" y="1300"/>
                    <a:pt x="3904" y="1001"/>
                  </a:cubicBezTo>
                  <a:cubicBezTo>
                    <a:pt x="3510" y="875"/>
                    <a:pt x="3101" y="808"/>
                    <a:pt x="2695" y="808"/>
                  </a:cubicBezTo>
                  <a:cubicBezTo>
                    <a:pt x="2242" y="808"/>
                    <a:pt x="1791" y="892"/>
                    <a:pt x="1369" y="1068"/>
                  </a:cubicBezTo>
                  <a:cubicBezTo>
                    <a:pt x="1369" y="1068"/>
                    <a:pt x="1065" y="2033"/>
                    <a:pt x="659" y="2033"/>
                  </a:cubicBezTo>
                  <a:cubicBezTo>
                    <a:pt x="619" y="2033"/>
                    <a:pt x="577" y="2023"/>
                    <a:pt x="535" y="2002"/>
                  </a:cubicBezTo>
                  <a:cubicBezTo>
                    <a:pt x="102" y="1785"/>
                    <a:pt x="99" y="480"/>
                    <a:pt x="101" y="104"/>
                  </a:cubicBezTo>
                  <a:lnTo>
                    <a:pt x="101" y="104"/>
                  </a:lnTo>
                  <a:cubicBezTo>
                    <a:pt x="99" y="224"/>
                    <a:pt x="90" y="362"/>
                    <a:pt x="34" y="501"/>
                  </a:cubicBezTo>
                  <a:cubicBezTo>
                    <a:pt x="1" y="2068"/>
                    <a:pt x="168" y="2769"/>
                    <a:pt x="868" y="3670"/>
                  </a:cubicBezTo>
                  <a:cubicBezTo>
                    <a:pt x="1282" y="4182"/>
                    <a:pt x="2242" y="4647"/>
                    <a:pt x="3145" y="4647"/>
                  </a:cubicBezTo>
                  <a:cubicBezTo>
                    <a:pt x="3771" y="4647"/>
                    <a:pt x="4369" y="4424"/>
                    <a:pt x="4738" y="3836"/>
                  </a:cubicBezTo>
                  <a:cubicBezTo>
                    <a:pt x="5471" y="2669"/>
                    <a:pt x="5371" y="1501"/>
                    <a:pt x="51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1582975" y="2589800"/>
              <a:ext cx="466175" cy="1309475"/>
            </a:xfrm>
            <a:custGeom>
              <a:rect b="b" l="l" r="r" t="t"/>
              <a:pathLst>
                <a:path extrusionOk="0" h="52379" w="18647">
                  <a:moveTo>
                    <a:pt x="4036" y="0"/>
                  </a:moveTo>
                  <a:cubicBezTo>
                    <a:pt x="3136" y="2035"/>
                    <a:pt x="2569" y="4203"/>
                    <a:pt x="2302" y="6438"/>
                  </a:cubicBezTo>
                  <a:cubicBezTo>
                    <a:pt x="1701" y="14477"/>
                    <a:pt x="1401" y="26186"/>
                    <a:pt x="1401" y="26186"/>
                  </a:cubicBezTo>
                  <a:cubicBezTo>
                    <a:pt x="1301" y="27020"/>
                    <a:pt x="767" y="28954"/>
                    <a:pt x="434" y="32657"/>
                  </a:cubicBezTo>
                  <a:cubicBezTo>
                    <a:pt x="0" y="37027"/>
                    <a:pt x="1168" y="51737"/>
                    <a:pt x="1168" y="51737"/>
                  </a:cubicBezTo>
                  <a:cubicBezTo>
                    <a:pt x="1168" y="51737"/>
                    <a:pt x="2245" y="52378"/>
                    <a:pt x="3554" y="52378"/>
                  </a:cubicBezTo>
                  <a:cubicBezTo>
                    <a:pt x="4292" y="52378"/>
                    <a:pt x="5104" y="52175"/>
                    <a:pt x="5838" y="51537"/>
                  </a:cubicBezTo>
                  <a:cubicBezTo>
                    <a:pt x="5838" y="51537"/>
                    <a:pt x="8206" y="31123"/>
                    <a:pt x="8740" y="26753"/>
                  </a:cubicBezTo>
                  <a:cubicBezTo>
                    <a:pt x="9240" y="22983"/>
                    <a:pt x="10574" y="14778"/>
                    <a:pt x="10574" y="14778"/>
                  </a:cubicBezTo>
                  <a:lnTo>
                    <a:pt x="11575" y="27353"/>
                  </a:lnTo>
                  <a:cubicBezTo>
                    <a:pt x="11575" y="27353"/>
                    <a:pt x="11442" y="30756"/>
                    <a:pt x="11542" y="32957"/>
                  </a:cubicBezTo>
                  <a:cubicBezTo>
                    <a:pt x="11675" y="35526"/>
                    <a:pt x="12909" y="48235"/>
                    <a:pt x="12909" y="48235"/>
                  </a:cubicBezTo>
                  <a:cubicBezTo>
                    <a:pt x="12909" y="48235"/>
                    <a:pt x="14124" y="48640"/>
                    <a:pt x="15463" y="48640"/>
                  </a:cubicBezTo>
                  <a:cubicBezTo>
                    <a:pt x="16430" y="48640"/>
                    <a:pt x="17461" y="48429"/>
                    <a:pt x="18147" y="47701"/>
                  </a:cubicBezTo>
                  <a:cubicBezTo>
                    <a:pt x="18147" y="47701"/>
                    <a:pt x="18513" y="29555"/>
                    <a:pt x="18547" y="26453"/>
                  </a:cubicBezTo>
                  <a:cubicBezTo>
                    <a:pt x="18647" y="20382"/>
                    <a:pt x="18347" y="9074"/>
                    <a:pt x="18147" y="29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1582975" y="2589800"/>
              <a:ext cx="466175" cy="1309475"/>
            </a:xfrm>
            <a:custGeom>
              <a:rect b="b" l="l" r="r" t="t"/>
              <a:pathLst>
                <a:path extrusionOk="0" h="52379" w="18647">
                  <a:moveTo>
                    <a:pt x="4036" y="0"/>
                  </a:moveTo>
                  <a:cubicBezTo>
                    <a:pt x="3136" y="2035"/>
                    <a:pt x="2569" y="4203"/>
                    <a:pt x="2302" y="6438"/>
                  </a:cubicBezTo>
                  <a:cubicBezTo>
                    <a:pt x="1701" y="14477"/>
                    <a:pt x="1401" y="26186"/>
                    <a:pt x="1401" y="26186"/>
                  </a:cubicBezTo>
                  <a:cubicBezTo>
                    <a:pt x="1301" y="27020"/>
                    <a:pt x="767" y="28954"/>
                    <a:pt x="434" y="32657"/>
                  </a:cubicBezTo>
                  <a:cubicBezTo>
                    <a:pt x="0" y="37027"/>
                    <a:pt x="1168" y="51737"/>
                    <a:pt x="1168" y="51737"/>
                  </a:cubicBezTo>
                  <a:cubicBezTo>
                    <a:pt x="1168" y="51737"/>
                    <a:pt x="2245" y="52378"/>
                    <a:pt x="3554" y="52378"/>
                  </a:cubicBezTo>
                  <a:cubicBezTo>
                    <a:pt x="4292" y="52378"/>
                    <a:pt x="5104" y="52175"/>
                    <a:pt x="5838" y="51537"/>
                  </a:cubicBezTo>
                  <a:cubicBezTo>
                    <a:pt x="5838" y="51537"/>
                    <a:pt x="8206" y="31123"/>
                    <a:pt x="8740" y="26753"/>
                  </a:cubicBezTo>
                  <a:cubicBezTo>
                    <a:pt x="9240" y="22983"/>
                    <a:pt x="10574" y="14778"/>
                    <a:pt x="10574" y="14778"/>
                  </a:cubicBezTo>
                  <a:lnTo>
                    <a:pt x="11575" y="27353"/>
                  </a:lnTo>
                  <a:cubicBezTo>
                    <a:pt x="11575" y="27353"/>
                    <a:pt x="11442" y="30756"/>
                    <a:pt x="11542" y="32957"/>
                  </a:cubicBezTo>
                  <a:cubicBezTo>
                    <a:pt x="11675" y="35526"/>
                    <a:pt x="12909" y="48235"/>
                    <a:pt x="12909" y="48235"/>
                  </a:cubicBezTo>
                  <a:cubicBezTo>
                    <a:pt x="12909" y="48235"/>
                    <a:pt x="14124" y="48640"/>
                    <a:pt x="15463" y="48640"/>
                  </a:cubicBezTo>
                  <a:cubicBezTo>
                    <a:pt x="16430" y="48640"/>
                    <a:pt x="17461" y="48429"/>
                    <a:pt x="18147" y="47701"/>
                  </a:cubicBezTo>
                  <a:cubicBezTo>
                    <a:pt x="18147" y="47701"/>
                    <a:pt x="18513" y="29555"/>
                    <a:pt x="18547" y="26453"/>
                  </a:cubicBezTo>
                  <a:cubicBezTo>
                    <a:pt x="18647" y="20382"/>
                    <a:pt x="18347" y="9074"/>
                    <a:pt x="18147" y="29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1847325" y="2816625"/>
              <a:ext cx="132625" cy="420325"/>
            </a:xfrm>
            <a:custGeom>
              <a:rect b="b" l="l" r="r" t="t"/>
              <a:pathLst>
                <a:path extrusionOk="0" h="16813" w="5305">
                  <a:moveTo>
                    <a:pt x="5304" y="1"/>
                  </a:moveTo>
                  <a:lnTo>
                    <a:pt x="5304" y="1"/>
                  </a:lnTo>
                  <a:cubicBezTo>
                    <a:pt x="3803" y="1368"/>
                    <a:pt x="534" y="1835"/>
                    <a:pt x="534" y="1835"/>
                  </a:cubicBezTo>
                  <a:lnTo>
                    <a:pt x="0" y="5705"/>
                  </a:lnTo>
                  <a:lnTo>
                    <a:pt x="834" y="16813"/>
                  </a:lnTo>
                  <a:lnTo>
                    <a:pt x="868" y="5938"/>
                  </a:lnTo>
                  <a:lnTo>
                    <a:pt x="1435" y="2436"/>
                  </a:lnTo>
                  <a:cubicBezTo>
                    <a:pt x="3036" y="2235"/>
                    <a:pt x="4437" y="1335"/>
                    <a:pt x="5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1989100" y="2533925"/>
              <a:ext cx="108425" cy="150125"/>
            </a:xfrm>
            <a:custGeom>
              <a:rect b="b" l="l" r="r" t="t"/>
              <a:pathLst>
                <a:path extrusionOk="0" h="6005" w="4337">
                  <a:moveTo>
                    <a:pt x="2302" y="0"/>
                  </a:moveTo>
                  <a:cubicBezTo>
                    <a:pt x="2302" y="0"/>
                    <a:pt x="134" y="3570"/>
                    <a:pt x="67" y="3570"/>
                  </a:cubicBezTo>
                  <a:cubicBezTo>
                    <a:pt x="0" y="3570"/>
                    <a:pt x="1935" y="6005"/>
                    <a:pt x="1935" y="6005"/>
                  </a:cubicBezTo>
                  <a:lnTo>
                    <a:pt x="4337" y="336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1950725" y="2139475"/>
              <a:ext cx="281900" cy="482875"/>
            </a:xfrm>
            <a:custGeom>
              <a:rect b="b" l="l" r="r" t="t"/>
              <a:pathLst>
                <a:path extrusionOk="0" h="19315" w="11276">
                  <a:moveTo>
                    <a:pt x="1" y="0"/>
                  </a:moveTo>
                  <a:lnTo>
                    <a:pt x="568" y="6805"/>
                  </a:lnTo>
                  <a:lnTo>
                    <a:pt x="5872" y="12243"/>
                  </a:lnTo>
                  <a:lnTo>
                    <a:pt x="3303" y="16512"/>
                  </a:lnTo>
                  <a:cubicBezTo>
                    <a:pt x="3837" y="17880"/>
                    <a:pt x="4904" y="18580"/>
                    <a:pt x="5872" y="19314"/>
                  </a:cubicBezTo>
                  <a:cubicBezTo>
                    <a:pt x="5872" y="19314"/>
                    <a:pt x="9841" y="14778"/>
                    <a:pt x="10575" y="13577"/>
                  </a:cubicBezTo>
                  <a:cubicBezTo>
                    <a:pt x="11275" y="12376"/>
                    <a:pt x="11142" y="11709"/>
                    <a:pt x="10241" y="10108"/>
                  </a:cubicBezTo>
                  <a:cubicBezTo>
                    <a:pt x="9407" y="8707"/>
                    <a:pt x="6639" y="5238"/>
                    <a:pt x="5238" y="3370"/>
                  </a:cubicBezTo>
                  <a:cubicBezTo>
                    <a:pt x="3203" y="701"/>
                    <a:pt x="3170" y="901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1683875" y="1777425"/>
              <a:ext cx="97600" cy="267000"/>
            </a:xfrm>
            <a:custGeom>
              <a:rect b="b" l="l" r="r" t="t"/>
              <a:pathLst>
                <a:path extrusionOk="0" h="10680" w="3904">
                  <a:moveTo>
                    <a:pt x="919" y="0"/>
                  </a:moveTo>
                  <a:cubicBezTo>
                    <a:pt x="558" y="0"/>
                    <a:pt x="210" y="220"/>
                    <a:pt x="34" y="572"/>
                  </a:cubicBezTo>
                  <a:lnTo>
                    <a:pt x="1401" y="1206"/>
                  </a:lnTo>
                  <a:cubicBezTo>
                    <a:pt x="934" y="1340"/>
                    <a:pt x="568" y="1640"/>
                    <a:pt x="367" y="2074"/>
                  </a:cubicBezTo>
                  <a:cubicBezTo>
                    <a:pt x="0" y="2807"/>
                    <a:pt x="467" y="4409"/>
                    <a:pt x="968" y="6410"/>
                  </a:cubicBezTo>
                  <a:cubicBezTo>
                    <a:pt x="1235" y="7644"/>
                    <a:pt x="1602" y="8878"/>
                    <a:pt x="2035" y="10079"/>
                  </a:cubicBezTo>
                  <a:cubicBezTo>
                    <a:pt x="2269" y="10646"/>
                    <a:pt x="2669" y="10680"/>
                    <a:pt x="2669" y="10680"/>
                  </a:cubicBezTo>
                  <a:lnTo>
                    <a:pt x="2669" y="8678"/>
                  </a:lnTo>
                  <a:lnTo>
                    <a:pt x="2602" y="7044"/>
                  </a:lnTo>
                  <a:cubicBezTo>
                    <a:pt x="2602" y="7044"/>
                    <a:pt x="3636" y="5609"/>
                    <a:pt x="3770" y="4442"/>
                  </a:cubicBezTo>
                  <a:cubicBezTo>
                    <a:pt x="3903" y="2907"/>
                    <a:pt x="3603" y="2307"/>
                    <a:pt x="3603" y="2307"/>
                  </a:cubicBezTo>
                  <a:lnTo>
                    <a:pt x="1935" y="1039"/>
                  </a:lnTo>
                  <a:cubicBezTo>
                    <a:pt x="1868" y="1039"/>
                    <a:pt x="1802" y="1039"/>
                    <a:pt x="1735" y="1073"/>
                  </a:cubicBezTo>
                  <a:cubicBezTo>
                    <a:pt x="1835" y="673"/>
                    <a:pt x="1635" y="239"/>
                    <a:pt x="1268" y="72"/>
                  </a:cubicBezTo>
                  <a:cubicBezTo>
                    <a:pt x="1154" y="23"/>
                    <a:pt x="1036" y="0"/>
                    <a:pt x="9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1802300" y="1760875"/>
              <a:ext cx="195150" cy="166500"/>
            </a:xfrm>
            <a:custGeom>
              <a:rect b="b" l="l" r="r" t="t"/>
              <a:pathLst>
                <a:path extrusionOk="0" h="6660" w="7806">
                  <a:moveTo>
                    <a:pt x="4470" y="0"/>
                  </a:moveTo>
                  <a:cubicBezTo>
                    <a:pt x="1501" y="0"/>
                    <a:pt x="0" y="3569"/>
                    <a:pt x="2102" y="5671"/>
                  </a:cubicBezTo>
                  <a:cubicBezTo>
                    <a:pt x="2785" y="6354"/>
                    <a:pt x="3626" y="6660"/>
                    <a:pt x="4451" y="6660"/>
                  </a:cubicBezTo>
                  <a:cubicBezTo>
                    <a:pt x="6164" y="6660"/>
                    <a:pt x="7806" y="5340"/>
                    <a:pt x="7806" y="3336"/>
                  </a:cubicBezTo>
                  <a:cubicBezTo>
                    <a:pt x="7806" y="1501"/>
                    <a:pt x="6305" y="0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1661350" y="1799975"/>
              <a:ext cx="326100" cy="374550"/>
            </a:xfrm>
            <a:custGeom>
              <a:rect b="b" l="l" r="r" t="t"/>
              <a:pathLst>
                <a:path extrusionOk="0" h="14982" w="13044">
                  <a:moveTo>
                    <a:pt x="9781" y="0"/>
                  </a:moveTo>
                  <a:cubicBezTo>
                    <a:pt x="8099" y="0"/>
                    <a:pt x="6025" y="444"/>
                    <a:pt x="4504" y="1405"/>
                  </a:cubicBezTo>
                  <a:cubicBezTo>
                    <a:pt x="4671" y="4641"/>
                    <a:pt x="3937" y="5541"/>
                    <a:pt x="3537" y="5875"/>
                  </a:cubicBezTo>
                  <a:cubicBezTo>
                    <a:pt x="3471" y="5935"/>
                    <a:pt x="3408" y="5961"/>
                    <a:pt x="3347" y="5961"/>
                  </a:cubicBezTo>
                  <a:cubicBezTo>
                    <a:pt x="3037" y="5961"/>
                    <a:pt x="2781" y="5286"/>
                    <a:pt x="2503" y="5008"/>
                  </a:cubicBezTo>
                  <a:cubicBezTo>
                    <a:pt x="2327" y="4814"/>
                    <a:pt x="1938" y="4593"/>
                    <a:pt x="1531" y="4593"/>
                  </a:cubicBezTo>
                  <a:cubicBezTo>
                    <a:pt x="1166" y="4593"/>
                    <a:pt x="787" y="4771"/>
                    <a:pt x="535" y="5308"/>
                  </a:cubicBezTo>
                  <a:cubicBezTo>
                    <a:pt x="1" y="6475"/>
                    <a:pt x="1035" y="8043"/>
                    <a:pt x="1835" y="8443"/>
                  </a:cubicBezTo>
                  <a:cubicBezTo>
                    <a:pt x="2018" y="8526"/>
                    <a:pt x="2210" y="8565"/>
                    <a:pt x="2399" y="8565"/>
                  </a:cubicBezTo>
                  <a:cubicBezTo>
                    <a:pt x="2901" y="8565"/>
                    <a:pt x="3376" y="8285"/>
                    <a:pt x="3570" y="7776"/>
                  </a:cubicBezTo>
                  <a:lnTo>
                    <a:pt x="3570" y="12747"/>
                  </a:lnTo>
                  <a:cubicBezTo>
                    <a:pt x="4804" y="14981"/>
                    <a:pt x="7206" y="14548"/>
                    <a:pt x="8507" y="14848"/>
                  </a:cubicBezTo>
                  <a:cubicBezTo>
                    <a:pt x="8740" y="13947"/>
                    <a:pt x="8907" y="13514"/>
                    <a:pt x="8807" y="13013"/>
                  </a:cubicBezTo>
                  <a:lnTo>
                    <a:pt x="8807" y="11412"/>
                  </a:lnTo>
                  <a:cubicBezTo>
                    <a:pt x="9152" y="11477"/>
                    <a:pt x="9496" y="11514"/>
                    <a:pt x="9850" y="11514"/>
                  </a:cubicBezTo>
                  <a:cubicBezTo>
                    <a:pt x="10044" y="11514"/>
                    <a:pt x="10241" y="11503"/>
                    <a:pt x="10442" y="11479"/>
                  </a:cubicBezTo>
                  <a:cubicBezTo>
                    <a:pt x="11509" y="11312"/>
                    <a:pt x="12109" y="10445"/>
                    <a:pt x="12410" y="9244"/>
                  </a:cubicBezTo>
                  <a:cubicBezTo>
                    <a:pt x="12943" y="7376"/>
                    <a:pt x="13043" y="4207"/>
                    <a:pt x="12343" y="571"/>
                  </a:cubicBezTo>
                  <a:cubicBezTo>
                    <a:pt x="11849" y="198"/>
                    <a:pt x="10902" y="0"/>
                    <a:pt x="9781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1833150" y="1915150"/>
              <a:ext cx="29200" cy="25625"/>
            </a:xfrm>
            <a:custGeom>
              <a:rect b="b" l="l" r="r" t="t"/>
              <a:pathLst>
                <a:path extrusionOk="0" h="1025" w="1168">
                  <a:moveTo>
                    <a:pt x="668" y="0"/>
                  </a:moveTo>
                  <a:cubicBezTo>
                    <a:pt x="234" y="0"/>
                    <a:pt x="0" y="534"/>
                    <a:pt x="301" y="868"/>
                  </a:cubicBezTo>
                  <a:cubicBezTo>
                    <a:pt x="409" y="976"/>
                    <a:pt x="539" y="1025"/>
                    <a:pt x="664" y="1025"/>
                  </a:cubicBezTo>
                  <a:cubicBezTo>
                    <a:pt x="925" y="1025"/>
                    <a:pt x="1168" y="816"/>
                    <a:pt x="1168" y="501"/>
                  </a:cubicBezTo>
                  <a:cubicBezTo>
                    <a:pt x="1168" y="234"/>
                    <a:pt x="968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1929050" y="1910150"/>
              <a:ext cx="29200" cy="25625"/>
            </a:xfrm>
            <a:custGeom>
              <a:rect b="b" l="l" r="r" t="t"/>
              <a:pathLst>
                <a:path extrusionOk="0" h="1025" w="1168">
                  <a:moveTo>
                    <a:pt x="668" y="0"/>
                  </a:moveTo>
                  <a:cubicBezTo>
                    <a:pt x="234" y="0"/>
                    <a:pt x="0" y="567"/>
                    <a:pt x="301" y="867"/>
                  </a:cubicBezTo>
                  <a:cubicBezTo>
                    <a:pt x="409" y="976"/>
                    <a:pt x="539" y="1024"/>
                    <a:pt x="664" y="1024"/>
                  </a:cubicBezTo>
                  <a:cubicBezTo>
                    <a:pt x="925" y="1024"/>
                    <a:pt x="1168" y="816"/>
                    <a:pt x="1168" y="501"/>
                  </a:cubicBezTo>
                  <a:cubicBezTo>
                    <a:pt x="1168" y="234"/>
                    <a:pt x="968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1770600" y="2033575"/>
              <a:ext cx="110950" cy="68400"/>
            </a:xfrm>
            <a:custGeom>
              <a:rect b="b" l="l" r="r" t="t"/>
              <a:pathLst>
                <a:path extrusionOk="0" h="2736" w="4438">
                  <a:moveTo>
                    <a:pt x="1" y="0"/>
                  </a:moveTo>
                  <a:lnTo>
                    <a:pt x="1" y="0"/>
                  </a:lnTo>
                  <a:cubicBezTo>
                    <a:pt x="134" y="500"/>
                    <a:pt x="368" y="967"/>
                    <a:pt x="668" y="1368"/>
                  </a:cubicBezTo>
                  <a:cubicBezTo>
                    <a:pt x="1302" y="2135"/>
                    <a:pt x="4437" y="2735"/>
                    <a:pt x="4437" y="2735"/>
                  </a:cubicBezTo>
                  <a:lnTo>
                    <a:pt x="4437" y="2068"/>
                  </a:lnTo>
                  <a:cubicBezTo>
                    <a:pt x="4437" y="2068"/>
                    <a:pt x="2002" y="1568"/>
                    <a:pt x="1168" y="1168"/>
                  </a:cubicBezTo>
                  <a:cubicBezTo>
                    <a:pt x="668" y="901"/>
                    <a:pt x="267" y="500"/>
                    <a:pt x="1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1719725" y="1707400"/>
              <a:ext cx="273550" cy="162900"/>
            </a:xfrm>
            <a:custGeom>
              <a:rect b="b" l="l" r="r" t="t"/>
              <a:pathLst>
                <a:path extrusionOk="0" h="6516" w="10942">
                  <a:moveTo>
                    <a:pt x="8955" y="0"/>
                  </a:moveTo>
                  <a:cubicBezTo>
                    <a:pt x="8778" y="0"/>
                    <a:pt x="8626" y="150"/>
                    <a:pt x="8474" y="271"/>
                  </a:cubicBezTo>
                  <a:cubicBezTo>
                    <a:pt x="7785" y="943"/>
                    <a:pt x="6974" y="1090"/>
                    <a:pt x="6126" y="1090"/>
                  </a:cubicBezTo>
                  <a:cubicBezTo>
                    <a:pt x="5462" y="1090"/>
                    <a:pt x="4776" y="1000"/>
                    <a:pt x="4107" y="1000"/>
                  </a:cubicBezTo>
                  <a:cubicBezTo>
                    <a:pt x="4016" y="1000"/>
                    <a:pt x="3926" y="1001"/>
                    <a:pt x="3837" y="1005"/>
                  </a:cubicBezTo>
                  <a:cubicBezTo>
                    <a:pt x="2503" y="1038"/>
                    <a:pt x="935" y="1572"/>
                    <a:pt x="301" y="2873"/>
                  </a:cubicBezTo>
                  <a:cubicBezTo>
                    <a:pt x="34" y="3474"/>
                    <a:pt x="1" y="4074"/>
                    <a:pt x="535" y="4508"/>
                  </a:cubicBezTo>
                  <a:cubicBezTo>
                    <a:pt x="868" y="4741"/>
                    <a:pt x="1235" y="4741"/>
                    <a:pt x="1435" y="5175"/>
                  </a:cubicBezTo>
                  <a:cubicBezTo>
                    <a:pt x="1468" y="5273"/>
                    <a:pt x="1761" y="6508"/>
                    <a:pt x="1609" y="6510"/>
                  </a:cubicBezTo>
                  <a:lnTo>
                    <a:pt x="1609" y="6510"/>
                  </a:lnTo>
                  <a:cubicBezTo>
                    <a:pt x="1606" y="6510"/>
                    <a:pt x="1604" y="6509"/>
                    <a:pt x="1602" y="6509"/>
                  </a:cubicBezTo>
                  <a:lnTo>
                    <a:pt x="1602" y="6509"/>
                  </a:lnTo>
                  <a:cubicBezTo>
                    <a:pt x="1604" y="6509"/>
                    <a:pt x="1606" y="6510"/>
                    <a:pt x="1608" y="6510"/>
                  </a:cubicBezTo>
                  <a:cubicBezTo>
                    <a:pt x="1608" y="6510"/>
                    <a:pt x="1608" y="6510"/>
                    <a:pt x="1609" y="6510"/>
                  </a:cubicBezTo>
                  <a:lnTo>
                    <a:pt x="1609" y="6510"/>
                  </a:lnTo>
                  <a:cubicBezTo>
                    <a:pt x="1652" y="6514"/>
                    <a:pt x="1695" y="6516"/>
                    <a:pt x="1738" y="6516"/>
                  </a:cubicBezTo>
                  <a:cubicBezTo>
                    <a:pt x="2353" y="6516"/>
                    <a:pt x="2914" y="6099"/>
                    <a:pt x="3070" y="5508"/>
                  </a:cubicBezTo>
                  <a:cubicBezTo>
                    <a:pt x="3103" y="5375"/>
                    <a:pt x="3170" y="5108"/>
                    <a:pt x="3203" y="4975"/>
                  </a:cubicBezTo>
                  <a:cubicBezTo>
                    <a:pt x="3230" y="4838"/>
                    <a:pt x="3370" y="4724"/>
                    <a:pt x="3511" y="4724"/>
                  </a:cubicBezTo>
                  <a:cubicBezTo>
                    <a:pt x="3542" y="4724"/>
                    <a:pt x="3573" y="4729"/>
                    <a:pt x="3603" y="4741"/>
                  </a:cubicBezTo>
                  <a:cubicBezTo>
                    <a:pt x="4004" y="4841"/>
                    <a:pt x="4271" y="5008"/>
                    <a:pt x="4637" y="5108"/>
                  </a:cubicBezTo>
                  <a:cubicBezTo>
                    <a:pt x="5345" y="5301"/>
                    <a:pt x="6067" y="5398"/>
                    <a:pt x="6784" y="5398"/>
                  </a:cubicBezTo>
                  <a:cubicBezTo>
                    <a:pt x="7183" y="5398"/>
                    <a:pt x="7580" y="5368"/>
                    <a:pt x="7973" y="5308"/>
                  </a:cubicBezTo>
                  <a:cubicBezTo>
                    <a:pt x="8774" y="5141"/>
                    <a:pt x="9508" y="4774"/>
                    <a:pt x="10108" y="4207"/>
                  </a:cubicBezTo>
                  <a:cubicBezTo>
                    <a:pt x="10675" y="3507"/>
                    <a:pt x="10942" y="2573"/>
                    <a:pt x="10809" y="1706"/>
                  </a:cubicBezTo>
                  <a:cubicBezTo>
                    <a:pt x="10809" y="1639"/>
                    <a:pt x="10809" y="1606"/>
                    <a:pt x="10809" y="1572"/>
                  </a:cubicBezTo>
                  <a:cubicBezTo>
                    <a:pt x="10809" y="1505"/>
                    <a:pt x="10775" y="1405"/>
                    <a:pt x="10742" y="1372"/>
                  </a:cubicBezTo>
                  <a:cubicBezTo>
                    <a:pt x="10714" y="1344"/>
                    <a:pt x="10681" y="1332"/>
                    <a:pt x="10645" y="1332"/>
                  </a:cubicBezTo>
                  <a:cubicBezTo>
                    <a:pt x="10468" y="1332"/>
                    <a:pt x="10219" y="1622"/>
                    <a:pt x="10108" y="1706"/>
                  </a:cubicBezTo>
                  <a:cubicBezTo>
                    <a:pt x="10008" y="1806"/>
                    <a:pt x="9908" y="1906"/>
                    <a:pt x="9774" y="1972"/>
                  </a:cubicBezTo>
                  <a:cubicBezTo>
                    <a:pt x="9674" y="2039"/>
                    <a:pt x="9541" y="2106"/>
                    <a:pt x="9441" y="2173"/>
                  </a:cubicBezTo>
                  <a:cubicBezTo>
                    <a:pt x="9508" y="1772"/>
                    <a:pt x="9508" y="1372"/>
                    <a:pt x="9441" y="972"/>
                  </a:cubicBezTo>
                  <a:cubicBezTo>
                    <a:pt x="9408" y="705"/>
                    <a:pt x="9341" y="71"/>
                    <a:pt x="9007" y="4"/>
                  </a:cubicBezTo>
                  <a:cubicBezTo>
                    <a:pt x="8990" y="1"/>
                    <a:pt x="8972" y="0"/>
                    <a:pt x="89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1816475" y="1884750"/>
              <a:ext cx="29200" cy="22925"/>
            </a:xfrm>
            <a:custGeom>
              <a:rect b="b" l="l" r="r" t="t"/>
              <a:pathLst>
                <a:path extrusionOk="0" h="917" w="1168">
                  <a:moveTo>
                    <a:pt x="632" y="1"/>
                  </a:moveTo>
                  <a:cubicBezTo>
                    <a:pt x="527" y="1"/>
                    <a:pt x="423" y="27"/>
                    <a:pt x="334" y="82"/>
                  </a:cubicBezTo>
                  <a:cubicBezTo>
                    <a:pt x="67" y="282"/>
                    <a:pt x="0" y="649"/>
                    <a:pt x="167" y="916"/>
                  </a:cubicBezTo>
                  <a:lnTo>
                    <a:pt x="1168" y="282"/>
                  </a:lnTo>
                  <a:cubicBezTo>
                    <a:pt x="1057" y="104"/>
                    <a:pt x="842" y="1"/>
                    <a:pt x="6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1860675" y="2006050"/>
              <a:ext cx="43375" cy="26675"/>
            </a:xfrm>
            <a:custGeom>
              <a:rect b="b" l="l" r="r" t="t"/>
              <a:pathLst>
                <a:path extrusionOk="0" h="1067" w="1735">
                  <a:moveTo>
                    <a:pt x="100" y="0"/>
                  </a:moveTo>
                  <a:lnTo>
                    <a:pt x="100" y="0"/>
                  </a:lnTo>
                  <a:cubicBezTo>
                    <a:pt x="0" y="467"/>
                    <a:pt x="267" y="934"/>
                    <a:pt x="734" y="1034"/>
                  </a:cubicBezTo>
                  <a:cubicBezTo>
                    <a:pt x="810" y="1056"/>
                    <a:pt x="885" y="1066"/>
                    <a:pt x="958" y="1066"/>
                  </a:cubicBezTo>
                  <a:cubicBezTo>
                    <a:pt x="1334" y="1066"/>
                    <a:pt x="1651" y="797"/>
                    <a:pt x="1735" y="434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1863175" y="2013550"/>
              <a:ext cx="23375" cy="19550"/>
            </a:xfrm>
            <a:custGeom>
              <a:rect b="b" l="l" r="r" t="t"/>
              <a:pathLst>
                <a:path extrusionOk="0" h="782" w="935">
                  <a:moveTo>
                    <a:pt x="0" y="1"/>
                  </a:moveTo>
                  <a:cubicBezTo>
                    <a:pt x="34" y="367"/>
                    <a:pt x="267" y="668"/>
                    <a:pt x="634" y="734"/>
                  </a:cubicBezTo>
                  <a:cubicBezTo>
                    <a:pt x="705" y="758"/>
                    <a:pt x="776" y="782"/>
                    <a:pt x="846" y="782"/>
                  </a:cubicBezTo>
                  <a:cubicBezTo>
                    <a:pt x="876" y="782"/>
                    <a:pt x="905" y="777"/>
                    <a:pt x="934" y="768"/>
                  </a:cubicBezTo>
                  <a:cubicBezTo>
                    <a:pt x="901" y="334"/>
                    <a:pt x="501" y="1"/>
                    <a:pt x="6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1941550" y="1878825"/>
              <a:ext cx="30900" cy="21325"/>
            </a:xfrm>
            <a:custGeom>
              <a:rect b="b" l="l" r="r" t="t"/>
              <a:pathLst>
                <a:path extrusionOk="0" h="853" w="1236">
                  <a:moveTo>
                    <a:pt x="556" y="1"/>
                  </a:moveTo>
                  <a:cubicBezTo>
                    <a:pt x="324" y="1"/>
                    <a:pt x="99" y="131"/>
                    <a:pt x="1" y="353"/>
                  </a:cubicBezTo>
                  <a:lnTo>
                    <a:pt x="1102" y="853"/>
                  </a:lnTo>
                  <a:cubicBezTo>
                    <a:pt x="1235" y="553"/>
                    <a:pt x="1102" y="186"/>
                    <a:pt x="801" y="52"/>
                  </a:cubicBezTo>
                  <a:cubicBezTo>
                    <a:pt x="722" y="17"/>
                    <a:pt x="639" y="1"/>
                    <a:pt x="5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1892350" y="1910150"/>
              <a:ext cx="50075" cy="81750"/>
            </a:xfrm>
            <a:custGeom>
              <a:rect b="b" l="l" r="r" t="t"/>
              <a:pathLst>
                <a:path extrusionOk="0" h="3270" w="2003">
                  <a:moveTo>
                    <a:pt x="1" y="0"/>
                  </a:moveTo>
                  <a:lnTo>
                    <a:pt x="301" y="3269"/>
                  </a:lnTo>
                  <a:lnTo>
                    <a:pt x="2002" y="2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1586300" y="2118625"/>
              <a:ext cx="457850" cy="607375"/>
            </a:xfrm>
            <a:custGeom>
              <a:rect b="b" l="l" r="r" t="t"/>
              <a:pathLst>
                <a:path extrusionOk="0" h="24295" w="18314">
                  <a:moveTo>
                    <a:pt x="4437" y="1"/>
                  </a:moveTo>
                  <a:cubicBezTo>
                    <a:pt x="2903" y="601"/>
                    <a:pt x="1435" y="1335"/>
                    <a:pt x="1" y="2102"/>
                  </a:cubicBezTo>
                  <a:cubicBezTo>
                    <a:pt x="1" y="2102"/>
                    <a:pt x="534" y="7639"/>
                    <a:pt x="1435" y="11209"/>
                  </a:cubicBezTo>
                  <a:cubicBezTo>
                    <a:pt x="2102" y="13777"/>
                    <a:pt x="2469" y="22750"/>
                    <a:pt x="2469" y="22750"/>
                  </a:cubicBezTo>
                  <a:cubicBezTo>
                    <a:pt x="5014" y="23779"/>
                    <a:pt x="7730" y="24294"/>
                    <a:pt x="10450" y="24294"/>
                  </a:cubicBezTo>
                  <a:cubicBezTo>
                    <a:pt x="10903" y="24294"/>
                    <a:pt x="11356" y="24280"/>
                    <a:pt x="11809" y="24251"/>
                  </a:cubicBezTo>
                  <a:cubicBezTo>
                    <a:pt x="13977" y="24118"/>
                    <a:pt x="16112" y="23617"/>
                    <a:pt x="18114" y="22783"/>
                  </a:cubicBezTo>
                  <a:cubicBezTo>
                    <a:pt x="18114" y="22783"/>
                    <a:pt x="18314" y="17146"/>
                    <a:pt x="17913" y="10108"/>
                  </a:cubicBezTo>
                  <a:cubicBezTo>
                    <a:pt x="17647" y="4937"/>
                    <a:pt x="17446" y="2202"/>
                    <a:pt x="16179" y="1435"/>
                  </a:cubicBezTo>
                  <a:cubicBezTo>
                    <a:pt x="15412" y="968"/>
                    <a:pt x="12209" y="201"/>
                    <a:pt x="12209" y="201"/>
                  </a:cubicBezTo>
                  <a:cubicBezTo>
                    <a:pt x="12109" y="868"/>
                    <a:pt x="11842" y="1535"/>
                    <a:pt x="11509" y="2102"/>
                  </a:cubicBezTo>
                  <a:cubicBezTo>
                    <a:pt x="10375" y="1535"/>
                    <a:pt x="4437" y="1"/>
                    <a:pt x="443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1874000" y="2171175"/>
              <a:ext cx="63425" cy="552075"/>
            </a:xfrm>
            <a:custGeom>
              <a:rect b="b" l="l" r="r" t="t"/>
              <a:pathLst>
                <a:path extrusionOk="0" h="22083" w="2537">
                  <a:moveTo>
                    <a:pt x="1" y="0"/>
                  </a:moveTo>
                  <a:cubicBezTo>
                    <a:pt x="1" y="1"/>
                    <a:pt x="2102" y="11075"/>
                    <a:pt x="1002" y="22082"/>
                  </a:cubicBezTo>
                  <a:cubicBezTo>
                    <a:pt x="1268" y="22049"/>
                    <a:pt x="1535" y="22016"/>
                    <a:pt x="1769" y="21982"/>
                  </a:cubicBezTo>
                  <a:cubicBezTo>
                    <a:pt x="2102" y="18246"/>
                    <a:pt x="2536" y="940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1874000" y="2091100"/>
              <a:ext cx="51750" cy="99025"/>
            </a:xfrm>
            <a:custGeom>
              <a:rect b="b" l="l" r="r" t="t"/>
              <a:pathLst>
                <a:path extrusionOk="0" h="3961" w="2070">
                  <a:moveTo>
                    <a:pt x="301" y="1"/>
                  </a:moveTo>
                  <a:lnTo>
                    <a:pt x="301" y="1368"/>
                  </a:lnTo>
                  <a:cubicBezTo>
                    <a:pt x="234" y="1969"/>
                    <a:pt x="134" y="2603"/>
                    <a:pt x="1" y="3203"/>
                  </a:cubicBezTo>
                  <a:cubicBezTo>
                    <a:pt x="153" y="3105"/>
                    <a:pt x="301" y="3065"/>
                    <a:pt x="444" y="3065"/>
                  </a:cubicBezTo>
                  <a:cubicBezTo>
                    <a:pt x="1117" y="3065"/>
                    <a:pt x="1664" y="3961"/>
                    <a:pt x="1858" y="3961"/>
                  </a:cubicBezTo>
                  <a:cubicBezTo>
                    <a:pt x="1876" y="3961"/>
                    <a:pt x="1891" y="3953"/>
                    <a:pt x="1902" y="3937"/>
                  </a:cubicBezTo>
                  <a:cubicBezTo>
                    <a:pt x="2069" y="3703"/>
                    <a:pt x="1068" y="168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1697225" y="2066100"/>
              <a:ext cx="176800" cy="150950"/>
            </a:xfrm>
            <a:custGeom>
              <a:rect b="b" l="l" r="r" t="t"/>
              <a:pathLst>
                <a:path extrusionOk="0" h="6038" w="7072">
                  <a:moveTo>
                    <a:pt x="2135" y="0"/>
                  </a:moveTo>
                  <a:cubicBezTo>
                    <a:pt x="1401" y="0"/>
                    <a:pt x="0" y="2102"/>
                    <a:pt x="0" y="2102"/>
                  </a:cubicBezTo>
                  <a:cubicBezTo>
                    <a:pt x="0" y="2102"/>
                    <a:pt x="434" y="2635"/>
                    <a:pt x="1301" y="3569"/>
                  </a:cubicBezTo>
                  <a:cubicBezTo>
                    <a:pt x="2335" y="4637"/>
                    <a:pt x="3569" y="6004"/>
                    <a:pt x="3970" y="6038"/>
                  </a:cubicBezTo>
                  <a:cubicBezTo>
                    <a:pt x="4370" y="6038"/>
                    <a:pt x="5171" y="4837"/>
                    <a:pt x="5904" y="4403"/>
                  </a:cubicBezTo>
                  <a:cubicBezTo>
                    <a:pt x="6258" y="4194"/>
                    <a:pt x="6541" y="4140"/>
                    <a:pt x="6741" y="4140"/>
                  </a:cubicBezTo>
                  <a:cubicBezTo>
                    <a:pt x="6955" y="4140"/>
                    <a:pt x="7072" y="4203"/>
                    <a:pt x="7072" y="4203"/>
                  </a:cubicBezTo>
                  <a:cubicBezTo>
                    <a:pt x="7072" y="4203"/>
                    <a:pt x="6605" y="3269"/>
                    <a:pt x="4770" y="2435"/>
                  </a:cubicBezTo>
                  <a:cubicBezTo>
                    <a:pt x="2936" y="1601"/>
                    <a:pt x="2202" y="767"/>
                    <a:pt x="2135" y="400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1369475" y="2523075"/>
              <a:ext cx="386150" cy="546250"/>
            </a:xfrm>
            <a:custGeom>
              <a:rect b="b" l="l" r="r" t="t"/>
              <a:pathLst>
                <a:path extrusionOk="0" h="21850" w="15446">
                  <a:moveTo>
                    <a:pt x="768" y="1"/>
                  </a:moveTo>
                  <a:cubicBezTo>
                    <a:pt x="735" y="1"/>
                    <a:pt x="701" y="34"/>
                    <a:pt x="668" y="34"/>
                  </a:cubicBezTo>
                  <a:lnTo>
                    <a:pt x="134" y="368"/>
                  </a:lnTo>
                  <a:cubicBezTo>
                    <a:pt x="34" y="401"/>
                    <a:pt x="1" y="501"/>
                    <a:pt x="34" y="601"/>
                  </a:cubicBezTo>
                  <a:lnTo>
                    <a:pt x="34" y="13043"/>
                  </a:lnTo>
                  <a:cubicBezTo>
                    <a:pt x="34" y="13310"/>
                    <a:pt x="168" y="13544"/>
                    <a:pt x="401" y="13677"/>
                  </a:cubicBezTo>
                  <a:lnTo>
                    <a:pt x="14511" y="21816"/>
                  </a:lnTo>
                  <a:cubicBezTo>
                    <a:pt x="14545" y="21850"/>
                    <a:pt x="14611" y="21850"/>
                    <a:pt x="14678" y="21850"/>
                  </a:cubicBezTo>
                  <a:lnTo>
                    <a:pt x="14745" y="21850"/>
                  </a:lnTo>
                  <a:lnTo>
                    <a:pt x="15312" y="21516"/>
                  </a:lnTo>
                  <a:cubicBezTo>
                    <a:pt x="15378" y="21449"/>
                    <a:pt x="15445" y="21383"/>
                    <a:pt x="15412" y="21283"/>
                  </a:cubicBezTo>
                  <a:lnTo>
                    <a:pt x="15412" y="8840"/>
                  </a:lnTo>
                  <a:cubicBezTo>
                    <a:pt x="15412" y="8707"/>
                    <a:pt x="15378" y="8574"/>
                    <a:pt x="15312" y="8473"/>
                  </a:cubicBezTo>
                  <a:cubicBezTo>
                    <a:pt x="15245" y="8407"/>
                    <a:pt x="15212" y="8307"/>
                    <a:pt x="15112" y="8273"/>
                  </a:cubicBezTo>
                  <a:cubicBezTo>
                    <a:pt x="15112" y="8240"/>
                    <a:pt x="15078" y="8207"/>
                    <a:pt x="15045" y="8207"/>
                  </a:cubicBezTo>
                  <a:lnTo>
                    <a:pt x="10542" y="5605"/>
                  </a:lnTo>
                  <a:lnTo>
                    <a:pt x="10508" y="5605"/>
                  </a:lnTo>
                  <a:cubicBezTo>
                    <a:pt x="10275" y="5471"/>
                    <a:pt x="9207" y="4838"/>
                    <a:pt x="9207" y="4838"/>
                  </a:cubicBezTo>
                  <a:lnTo>
                    <a:pt x="8340" y="4337"/>
                  </a:lnTo>
                  <a:lnTo>
                    <a:pt x="935" y="67"/>
                  </a:lnTo>
                  <a:cubicBezTo>
                    <a:pt x="868" y="34"/>
                    <a:pt x="835" y="34"/>
                    <a:pt x="7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1373650" y="2523075"/>
              <a:ext cx="378625" cy="219350"/>
            </a:xfrm>
            <a:custGeom>
              <a:rect b="b" l="l" r="r" t="t"/>
              <a:pathLst>
                <a:path extrusionOk="0" h="8774" w="15145">
                  <a:moveTo>
                    <a:pt x="601" y="1"/>
                  </a:moveTo>
                  <a:cubicBezTo>
                    <a:pt x="568" y="1"/>
                    <a:pt x="534" y="1"/>
                    <a:pt x="534" y="34"/>
                  </a:cubicBezTo>
                  <a:lnTo>
                    <a:pt x="1" y="334"/>
                  </a:lnTo>
                  <a:cubicBezTo>
                    <a:pt x="20" y="325"/>
                    <a:pt x="43" y="321"/>
                    <a:pt x="66" y="321"/>
                  </a:cubicBezTo>
                  <a:cubicBezTo>
                    <a:pt x="123" y="321"/>
                    <a:pt x="187" y="344"/>
                    <a:pt x="234" y="368"/>
                  </a:cubicBezTo>
                  <a:lnTo>
                    <a:pt x="7973" y="4838"/>
                  </a:lnTo>
                  <a:lnTo>
                    <a:pt x="8507" y="5138"/>
                  </a:lnTo>
                  <a:cubicBezTo>
                    <a:pt x="8740" y="5271"/>
                    <a:pt x="9741" y="5838"/>
                    <a:pt x="9841" y="5905"/>
                  </a:cubicBezTo>
                  <a:lnTo>
                    <a:pt x="14344" y="8507"/>
                  </a:lnTo>
                  <a:cubicBezTo>
                    <a:pt x="14378" y="8507"/>
                    <a:pt x="14411" y="8540"/>
                    <a:pt x="14411" y="8574"/>
                  </a:cubicBezTo>
                  <a:cubicBezTo>
                    <a:pt x="14478" y="8607"/>
                    <a:pt x="14511" y="8640"/>
                    <a:pt x="14544" y="8707"/>
                  </a:cubicBezTo>
                  <a:lnTo>
                    <a:pt x="14611" y="8774"/>
                  </a:lnTo>
                  <a:lnTo>
                    <a:pt x="15145" y="8473"/>
                  </a:lnTo>
                  <a:cubicBezTo>
                    <a:pt x="15111" y="8373"/>
                    <a:pt x="15045" y="8307"/>
                    <a:pt x="14978" y="8240"/>
                  </a:cubicBezTo>
                  <a:cubicBezTo>
                    <a:pt x="14945" y="8240"/>
                    <a:pt x="14911" y="8207"/>
                    <a:pt x="14878" y="8207"/>
                  </a:cubicBezTo>
                  <a:lnTo>
                    <a:pt x="10408" y="5605"/>
                  </a:lnTo>
                  <a:lnTo>
                    <a:pt x="10375" y="5571"/>
                  </a:lnTo>
                  <a:cubicBezTo>
                    <a:pt x="10141" y="5438"/>
                    <a:pt x="9040" y="4838"/>
                    <a:pt x="9040" y="4838"/>
                  </a:cubicBezTo>
                  <a:lnTo>
                    <a:pt x="8173" y="4337"/>
                  </a:lnTo>
                  <a:lnTo>
                    <a:pt x="768" y="67"/>
                  </a:lnTo>
                  <a:cubicBezTo>
                    <a:pt x="734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1370325" y="2531075"/>
              <a:ext cx="371125" cy="538775"/>
            </a:xfrm>
            <a:custGeom>
              <a:rect b="b" l="l" r="r" t="t"/>
              <a:pathLst>
                <a:path extrusionOk="0" h="21551" w="14845">
                  <a:moveTo>
                    <a:pt x="199" y="1"/>
                  </a:moveTo>
                  <a:cubicBezTo>
                    <a:pt x="176" y="1"/>
                    <a:pt x="153" y="5"/>
                    <a:pt x="134" y="14"/>
                  </a:cubicBezTo>
                  <a:cubicBezTo>
                    <a:pt x="34" y="81"/>
                    <a:pt x="0" y="148"/>
                    <a:pt x="0" y="248"/>
                  </a:cubicBezTo>
                  <a:lnTo>
                    <a:pt x="0" y="12723"/>
                  </a:lnTo>
                  <a:cubicBezTo>
                    <a:pt x="0" y="12957"/>
                    <a:pt x="134" y="13190"/>
                    <a:pt x="367" y="13357"/>
                  </a:cubicBezTo>
                  <a:lnTo>
                    <a:pt x="14544" y="21530"/>
                  </a:lnTo>
                  <a:cubicBezTo>
                    <a:pt x="14572" y="21544"/>
                    <a:pt x="14602" y="21551"/>
                    <a:pt x="14632" y="21551"/>
                  </a:cubicBezTo>
                  <a:cubicBezTo>
                    <a:pt x="14741" y="21551"/>
                    <a:pt x="14844" y="21461"/>
                    <a:pt x="14844" y="21330"/>
                  </a:cubicBezTo>
                  <a:lnTo>
                    <a:pt x="14844" y="8821"/>
                  </a:lnTo>
                  <a:cubicBezTo>
                    <a:pt x="14844" y="8687"/>
                    <a:pt x="14811" y="8554"/>
                    <a:pt x="14744" y="8454"/>
                  </a:cubicBezTo>
                  <a:cubicBezTo>
                    <a:pt x="14677" y="8354"/>
                    <a:pt x="14611" y="8254"/>
                    <a:pt x="14511" y="8187"/>
                  </a:cubicBezTo>
                  <a:lnTo>
                    <a:pt x="10007" y="5585"/>
                  </a:lnTo>
                  <a:lnTo>
                    <a:pt x="8640" y="4851"/>
                  </a:lnTo>
                  <a:lnTo>
                    <a:pt x="367" y="48"/>
                  </a:lnTo>
                  <a:cubicBezTo>
                    <a:pt x="320" y="24"/>
                    <a:pt x="256" y="1"/>
                    <a:pt x="19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1737250" y="2740725"/>
              <a:ext cx="1700" cy="1700"/>
            </a:xfrm>
            <a:custGeom>
              <a:rect b="b" l="l" r="r" t="t"/>
              <a:pathLst>
                <a:path extrusionOk="0" h="68" w="68">
                  <a:moveTo>
                    <a:pt x="67" y="68"/>
                  </a:moveTo>
                  <a:lnTo>
                    <a:pt x="67" y="68"/>
                  </a:lnTo>
                  <a:lnTo>
                    <a:pt x="0" y="1"/>
                  </a:lnTo>
                  <a:cubicBezTo>
                    <a:pt x="34" y="34"/>
                    <a:pt x="34" y="34"/>
                    <a:pt x="67" y="6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1738075" y="2734900"/>
              <a:ext cx="17550" cy="334425"/>
            </a:xfrm>
            <a:custGeom>
              <a:rect b="b" l="l" r="r" t="t"/>
              <a:pathLst>
                <a:path extrusionOk="0" h="13377" w="702">
                  <a:moveTo>
                    <a:pt x="601" y="0"/>
                  </a:moveTo>
                  <a:lnTo>
                    <a:pt x="34" y="301"/>
                  </a:lnTo>
                  <a:cubicBezTo>
                    <a:pt x="101" y="401"/>
                    <a:pt x="134" y="534"/>
                    <a:pt x="134" y="668"/>
                  </a:cubicBezTo>
                  <a:lnTo>
                    <a:pt x="134" y="13177"/>
                  </a:lnTo>
                  <a:cubicBezTo>
                    <a:pt x="134" y="13244"/>
                    <a:pt x="119" y="13296"/>
                    <a:pt x="78" y="13334"/>
                  </a:cubicBezTo>
                  <a:lnTo>
                    <a:pt x="78" y="13334"/>
                  </a:lnTo>
                  <a:lnTo>
                    <a:pt x="601" y="13043"/>
                  </a:lnTo>
                  <a:cubicBezTo>
                    <a:pt x="668" y="12976"/>
                    <a:pt x="701" y="12910"/>
                    <a:pt x="701" y="12810"/>
                  </a:cubicBezTo>
                  <a:lnTo>
                    <a:pt x="701" y="367"/>
                  </a:lnTo>
                  <a:cubicBezTo>
                    <a:pt x="701" y="234"/>
                    <a:pt x="668" y="101"/>
                    <a:pt x="601" y="0"/>
                  </a:cubicBezTo>
                  <a:close/>
                  <a:moveTo>
                    <a:pt x="78" y="13334"/>
                  </a:moveTo>
                  <a:lnTo>
                    <a:pt x="1" y="13377"/>
                  </a:lnTo>
                  <a:cubicBezTo>
                    <a:pt x="33" y="13366"/>
                    <a:pt x="59" y="13352"/>
                    <a:pt x="78" y="13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1432025" y="2157800"/>
              <a:ext cx="260225" cy="824375"/>
            </a:xfrm>
            <a:custGeom>
              <a:rect b="b" l="l" r="r" t="t"/>
              <a:pathLst>
                <a:path extrusionOk="0" h="32975" w="10409">
                  <a:moveTo>
                    <a:pt x="9247" y="0"/>
                  </a:moveTo>
                  <a:cubicBezTo>
                    <a:pt x="5644" y="0"/>
                    <a:pt x="4078" y="3843"/>
                    <a:pt x="1101" y="16113"/>
                  </a:cubicBezTo>
                  <a:cubicBezTo>
                    <a:pt x="601" y="18081"/>
                    <a:pt x="368" y="21050"/>
                    <a:pt x="67" y="24452"/>
                  </a:cubicBezTo>
                  <a:cubicBezTo>
                    <a:pt x="1" y="25753"/>
                    <a:pt x="1" y="27054"/>
                    <a:pt x="134" y="28388"/>
                  </a:cubicBezTo>
                  <a:cubicBezTo>
                    <a:pt x="334" y="31924"/>
                    <a:pt x="1101" y="32191"/>
                    <a:pt x="3203" y="32791"/>
                  </a:cubicBezTo>
                  <a:cubicBezTo>
                    <a:pt x="3662" y="32925"/>
                    <a:pt x="4020" y="32975"/>
                    <a:pt x="4300" y="32975"/>
                  </a:cubicBezTo>
                  <a:cubicBezTo>
                    <a:pt x="5140" y="32975"/>
                    <a:pt x="5271" y="32525"/>
                    <a:pt x="5271" y="32525"/>
                  </a:cubicBezTo>
                  <a:lnTo>
                    <a:pt x="4504" y="32091"/>
                  </a:lnTo>
                  <a:cubicBezTo>
                    <a:pt x="4137" y="31157"/>
                    <a:pt x="3903" y="30223"/>
                    <a:pt x="3803" y="29222"/>
                  </a:cubicBezTo>
                  <a:lnTo>
                    <a:pt x="3803" y="29222"/>
                  </a:lnTo>
                  <a:cubicBezTo>
                    <a:pt x="4070" y="29556"/>
                    <a:pt x="4337" y="29823"/>
                    <a:pt x="4671" y="30056"/>
                  </a:cubicBezTo>
                  <a:cubicBezTo>
                    <a:pt x="4823" y="30178"/>
                    <a:pt x="5009" y="30237"/>
                    <a:pt x="5196" y="30237"/>
                  </a:cubicBezTo>
                  <a:cubicBezTo>
                    <a:pt x="5419" y="30237"/>
                    <a:pt x="5641" y="30153"/>
                    <a:pt x="5805" y="29989"/>
                  </a:cubicBezTo>
                  <a:cubicBezTo>
                    <a:pt x="5905" y="29823"/>
                    <a:pt x="5538" y="29589"/>
                    <a:pt x="5171" y="28955"/>
                  </a:cubicBezTo>
                  <a:cubicBezTo>
                    <a:pt x="4737" y="28121"/>
                    <a:pt x="4737" y="27521"/>
                    <a:pt x="4037" y="26754"/>
                  </a:cubicBezTo>
                  <a:cubicBezTo>
                    <a:pt x="3770" y="26487"/>
                    <a:pt x="3637" y="26120"/>
                    <a:pt x="3637" y="25753"/>
                  </a:cubicBezTo>
                  <a:cubicBezTo>
                    <a:pt x="3603" y="23618"/>
                    <a:pt x="4204" y="20483"/>
                    <a:pt x="4704" y="17981"/>
                  </a:cubicBezTo>
                  <a:cubicBezTo>
                    <a:pt x="5338" y="15145"/>
                    <a:pt x="8573" y="7206"/>
                    <a:pt x="8573" y="7206"/>
                  </a:cubicBezTo>
                  <a:cubicBezTo>
                    <a:pt x="9274" y="5272"/>
                    <a:pt x="10408" y="1269"/>
                    <a:pt x="9341" y="1"/>
                  </a:cubicBezTo>
                  <a:cubicBezTo>
                    <a:pt x="9309" y="1"/>
                    <a:pt x="9278" y="0"/>
                    <a:pt x="924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1425350" y="2131125"/>
              <a:ext cx="277725" cy="662350"/>
            </a:xfrm>
            <a:custGeom>
              <a:rect b="b" l="l" r="r" t="t"/>
              <a:pathLst>
                <a:path extrusionOk="0" h="26494" w="11109">
                  <a:moveTo>
                    <a:pt x="9708" y="1"/>
                  </a:moveTo>
                  <a:cubicBezTo>
                    <a:pt x="9707" y="1"/>
                    <a:pt x="6005" y="868"/>
                    <a:pt x="5104" y="2236"/>
                  </a:cubicBezTo>
                  <a:cubicBezTo>
                    <a:pt x="4104" y="3804"/>
                    <a:pt x="3703" y="5805"/>
                    <a:pt x="1969" y="11943"/>
                  </a:cubicBezTo>
                  <a:cubicBezTo>
                    <a:pt x="701" y="16546"/>
                    <a:pt x="34" y="21316"/>
                    <a:pt x="1" y="26086"/>
                  </a:cubicBezTo>
                  <a:cubicBezTo>
                    <a:pt x="1" y="26086"/>
                    <a:pt x="884" y="26494"/>
                    <a:pt x="2044" y="26494"/>
                  </a:cubicBezTo>
                  <a:cubicBezTo>
                    <a:pt x="2701" y="26494"/>
                    <a:pt x="3446" y="26363"/>
                    <a:pt x="4170" y="25953"/>
                  </a:cubicBezTo>
                  <a:cubicBezTo>
                    <a:pt x="4170" y="25953"/>
                    <a:pt x="5071" y="20616"/>
                    <a:pt x="5838" y="17780"/>
                  </a:cubicBezTo>
                  <a:cubicBezTo>
                    <a:pt x="6639" y="14945"/>
                    <a:pt x="9141" y="8774"/>
                    <a:pt x="9141" y="8774"/>
                  </a:cubicBezTo>
                  <a:cubicBezTo>
                    <a:pt x="9141" y="8774"/>
                    <a:pt x="11109" y="4271"/>
                    <a:pt x="970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1754750" y="2805775"/>
              <a:ext cx="39225" cy="195625"/>
            </a:xfrm>
            <a:custGeom>
              <a:rect b="b" l="l" r="r" t="t"/>
              <a:pathLst>
                <a:path extrusionOk="0" h="7825" w="1569">
                  <a:moveTo>
                    <a:pt x="1" y="1"/>
                  </a:moveTo>
                  <a:lnTo>
                    <a:pt x="1" y="7640"/>
                  </a:lnTo>
                  <a:cubicBezTo>
                    <a:pt x="1" y="7640"/>
                    <a:pt x="101" y="7673"/>
                    <a:pt x="268" y="7806"/>
                  </a:cubicBezTo>
                  <a:cubicBezTo>
                    <a:pt x="288" y="7818"/>
                    <a:pt x="306" y="7824"/>
                    <a:pt x="324" y="7824"/>
                  </a:cubicBezTo>
                  <a:cubicBezTo>
                    <a:pt x="451" y="7824"/>
                    <a:pt x="509" y="7517"/>
                    <a:pt x="568" y="7106"/>
                  </a:cubicBezTo>
                  <a:lnTo>
                    <a:pt x="568" y="6239"/>
                  </a:lnTo>
                  <a:cubicBezTo>
                    <a:pt x="568" y="6239"/>
                    <a:pt x="657" y="6323"/>
                    <a:pt x="779" y="6323"/>
                  </a:cubicBezTo>
                  <a:cubicBezTo>
                    <a:pt x="982" y="6323"/>
                    <a:pt x="1277" y="6089"/>
                    <a:pt x="1402" y="4838"/>
                  </a:cubicBezTo>
                  <a:cubicBezTo>
                    <a:pt x="1569" y="2636"/>
                    <a:pt x="568" y="2236"/>
                    <a:pt x="568" y="2236"/>
                  </a:cubicBezTo>
                  <a:lnTo>
                    <a:pt x="568" y="1135"/>
                  </a:lnTo>
                  <a:cubicBezTo>
                    <a:pt x="568" y="435"/>
                    <a:pt x="434" y="234"/>
                    <a:pt x="268" y="1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1708900" y="2820800"/>
              <a:ext cx="48375" cy="162625"/>
            </a:xfrm>
            <a:custGeom>
              <a:rect b="b" l="l" r="r" t="t"/>
              <a:pathLst>
                <a:path extrusionOk="0" h="6505" w="1935">
                  <a:moveTo>
                    <a:pt x="1301" y="0"/>
                  </a:moveTo>
                  <a:cubicBezTo>
                    <a:pt x="1301" y="217"/>
                    <a:pt x="1187" y="949"/>
                    <a:pt x="984" y="949"/>
                  </a:cubicBezTo>
                  <a:cubicBezTo>
                    <a:pt x="968" y="949"/>
                    <a:pt x="951" y="944"/>
                    <a:pt x="934" y="934"/>
                  </a:cubicBezTo>
                  <a:cubicBezTo>
                    <a:pt x="701" y="801"/>
                    <a:pt x="0" y="334"/>
                    <a:pt x="0" y="334"/>
                  </a:cubicBezTo>
                  <a:lnTo>
                    <a:pt x="0" y="334"/>
                  </a:lnTo>
                  <a:lnTo>
                    <a:pt x="134" y="4403"/>
                  </a:lnTo>
                  <a:cubicBezTo>
                    <a:pt x="134" y="4403"/>
                    <a:pt x="400" y="4537"/>
                    <a:pt x="801" y="4804"/>
                  </a:cubicBezTo>
                  <a:cubicBezTo>
                    <a:pt x="1234" y="5037"/>
                    <a:pt x="1301" y="5438"/>
                    <a:pt x="1301" y="6105"/>
                  </a:cubicBezTo>
                  <a:lnTo>
                    <a:pt x="1935" y="6505"/>
                  </a:lnTo>
                  <a:lnTo>
                    <a:pt x="1868" y="267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1706400" y="2787425"/>
              <a:ext cx="23075" cy="184025"/>
            </a:xfrm>
            <a:custGeom>
              <a:rect b="b" l="l" r="r" t="t"/>
              <a:pathLst>
                <a:path extrusionOk="0" h="7361" w="923">
                  <a:moveTo>
                    <a:pt x="0" y="1"/>
                  </a:moveTo>
                  <a:lnTo>
                    <a:pt x="33" y="7039"/>
                  </a:lnTo>
                  <a:lnTo>
                    <a:pt x="534" y="7340"/>
                  </a:lnTo>
                  <a:cubicBezTo>
                    <a:pt x="557" y="7354"/>
                    <a:pt x="578" y="7361"/>
                    <a:pt x="599" y="7361"/>
                  </a:cubicBezTo>
                  <a:cubicBezTo>
                    <a:pt x="822" y="7361"/>
                    <a:pt x="923" y="6567"/>
                    <a:pt x="801" y="5438"/>
                  </a:cubicBezTo>
                  <a:lnTo>
                    <a:pt x="901" y="2770"/>
                  </a:lnTo>
                  <a:cubicBezTo>
                    <a:pt x="801" y="1569"/>
                    <a:pt x="767" y="468"/>
                    <a:pt x="500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2436900" y="774700"/>
              <a:ext cx="2043150" cy="3149025"/>
            </a:xfrm>
            <a:custGeom>
              <a:rect b="b" l="l" r="r" t="t"/>
              <a:pathLst>
                <a:path extrusionOk="0" h="125961" w="81726">
                  <a:moveTo>
                    <a:pt x="79361" y="1"/>
                  </a:moveTo>
                  <a:cubicBezTo>
                    <a:pt x="79117" y="1"/>
                    <a:pt x="78875" y="80"/>
                    <a:pt x="78657" y="219"/>
                  </a:cubicBezTo>
                  <a:lnTo>
                    <a:pt x="1736" y="44651"/>
                  </a:lnTo>
                  <a:cubicBezTo>
                    <a:pt x="735" y="45285"/>
                    <a:pt x="101" y="46386"/>
                    <a:pt x="68" y="47553"/>
                  </a:cubicBezTo>
                  <a:lnTo>
                    <a:pt x="68" y="124008"/>
                  </a:lnTo>
                  <a:cubicBezTo>
                    <a:pt x="1" y="124441"/>
                    <a:pt x="201" y="124842"/>
                    <a:pt x="568" y="125075"/>
                  </a:cubicBezTo>
                  <a:lnTo>
                    <a:pt x="1902" y="125842"/>
                  </a:lnTo>
                  <a:cubicBezTo>
                    <a:pt x="2051" y="125924"/>
                    <a:pt x="2217" y="125961"/>
                    <a:pt x="2385" y="125961"/>
                  </a:cubicBezTo>
                  <a:cubicBezTo>
                    <a:pt x="2632" y="125961"/>
                    <a:pt x="2885" y="125881"/>
                    <a:pt x="3103" y="125742"/>
                  </a:cubicBezTo>
                  <a:lnTo>
                    <a:pt x="80025" y="81311"/>
                  </a:lnTo>
                  <a:cubicBezTo>
                    <a:pt x="80992" y="80677"/>
                    <a:pt x="81626" y="79576"/>
                    <a:pt x="81693" y="78408"/>
                  </a:cubicBezTo>
                  <a:lnTo>
                    <a:pt x="81693" y="1954"/>
                  </a:lnTo>
                  <a:cubicBezTo>
                    <a:pt x="81726" y="1520"/>
                    <a:pt x="81526" y="1120"/>
                    <a:pt x="81159" y="886"/>
                  </a:cubicBezTo>
                  <a:lnTo>
                    <a:pt x="79858" y="119"/>
                  </a:lnTo>
                  <a:cubicBezTo>
                    <a:pt x="79696" y="38"/>
                    <a:pt x="79528" y="1"/>
                    <a:pt x="79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2472775" y="794075"/>
              <a:ext cx="2006450" cy="3129725"/>
            </a:xfrm>
            <a:custGeom>
              <a:rect b="b" l="l" r="r" t="t"/>
              <a:pathLst>
                <a:path extrusionOk="0" h="125189" w="80258">
                  <a:moveTo>
                    <a:pt x="79301" y="0"/>
                  </a:moveTo>
                  <a:cubicBezTo>
                    <a:pt x="79163" y="0"/>
                    <a:pt x="79014" y="26"/>
                    <a:pt x="78857" y="78"/>
                  </a:cubicBezTo>
                  <a:cubicBezTo>
                    <a:pt x="78890" y="211"/>
                    <a:pt x="78890" y="311"/>
                    <a:pt x="78890" y="412"/>
                  </a:cubicBezTo>
                  <a:lnTo>
                    <a:pt x="78890" y="76866"/>
                  </a:lnTo>
                  <a:cubicBezTo>
                    <a:pt x="78823" y="78034"/>
                    <a:pt x="78223" y="79135"/>
                    <a:pt x="77222" y="79768"/>
                  </a:cubicBezTo>
                  <a:lnTo>
                    <a:pt x="301" y="124167"/>
                  </a:lnTo>
                  <a:cubicBezTo>
                    <a:pt x="200" y="124234"/>
                    <a:pt x="100" y="124267"/>
                    <a:pt x="0" y="124334"/>
                  </a:cubicBezTo>
                  <a:cubicBezTo>
                    <a:pt x="91" y="124876"/>
                    <a:pt x="441" y="125189"/>
                    <a:pt x="918" y="125189"/>
                  </a:cubicBezTo>
                  <a:cubicBezTo>
                    <a:pt x="1144" y="125189"/>
                    <a:pt x="1399" y="125118"/>
                    <a:pt x="1668" y="124967"/>
                  </a:cubicBezTo>
                  <a:lnTo>
                    <a:pt x="78590" y="80569"/>
                  </a:lnTo>
                  <a:cubicBezTo>
                    <a:pt x="79557" y="79902"/>
                    <a:pt x="80191" y="78834"/>
                    <a:pt x="80258" y="77633"/>
                  </a:cubicBezTo>
                  <a:lnTo>
                    <a:pt x="80258" y="1179"/>
                  </a:lnTo>
                  <a:cubicBezTo>
                    <a:pt x="80258" y="428"/>
                    <a:pt x="79869" y="0"/>
                    <a:pt x="793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2465275" y="799350"/>
              <a:ext cx="1972250" cy="3094750"/>
            </a:xfrm>
            <a:custGeom>
              <a:rect b="b" l="l" r="r" t="t"/>
              <a:pathLst>
                <a:path extrusionOk="0" h="123790" w="78890">
                  <a:moveTo>
                    <a:pt x="78890" y="0"/>
                  </a:moveTo>
                  <a:lnTo>
                    <a:pt x="60543" y="10408"/>
                  </a:lnTo>
                  <a:lnTo>
                    <a:pt x="42230" y="20882"/>
                  </a:lnTo>
                  <a:lnTo>
                    <a:pt x="23951" y="31390"/>
                  </a:lnTo>
                  <a:lnTo>
                    <a:pt x="14811" y="36660"/>
                  </a:lnTo>
                  <a:lnTo>
                    <a:pt x="5671" y="41930"/>
                  </a:lnTo>
                  <a:lnTo>
                    <a:pt x="3403" y="43265"/>
                  </a:lnTo>
                  <a:lnTo>
                    <a:pt x="2235" y="43932"/>
                  </a:lnTo>
                  <a:cubicBezTo>
                    <a:pt x="2068" y="44032"/>
                    <a:pt x="1868" y="44132"/>
                    <a:pt x="1668" y="44265"/>
                  </a:cubicBezTo>
                  <a:cubicBezTo>
                    <a:pt x="1468" y="44399"/>
                    <a:pt x="1268" y="44566"/>
                    <a:pt x="1101" y="44732"/>
                  </a:cubicBezTo>
                  <a:cubicBezTo>
                    <a:pt x="434" y="45433"/>
                    <a:pt x="67" y="46334"/>
                    <a:pt x="0" y="47301"/>
                  </a:cubicBezTo>
                  <a:lnTo>
                    <a:pt x="0" y="49936"/>
                  </a:lnTo>
                  <a:lnTo>
                    <a:pt x="0" y="60510"/>
                  </a:lnTo>
                  <a:lnTo>
                    <a:pt x="67" y="81592"/>
                  </a:lnTo>
                  <a:cubicBezTo>
                    <a:pt x="100" y="95669"/>
                    <a:pt x="200" y="109712"/>
                    <a:pt x="267" y="123789"/>
                  </a:cubicBezTo>
                  <a:cubicBezTo>
                    <a:pt x="367" y="109712"/>
                    <a:pt x="467" y="95669"/>
                    <a:pt x="500" y="81592"/>
                  </a:cubicBezTo>
                  <a:lnTo>
                    <a:pt x="567" y="60510"/>
                  </a:lnTo>
                  <a:lnTo>
                    <a:pt x="567" y="49936"/>
                  </a:lnTo>
                  <a:lnTo>
                    <a:pt x="567" y="47301"/>
                  </a:lnTo>
                  <a:cubicBezTo>
                    <a:pt x="601" y="46500"/>
                    <a:pt x="934" y="45733"/>
                    <a:pt x="1501" y="45166"/>
                  </a:cubicBezTo>
                  <a:cubicBezTo>
                    <a:pt x="1635" y="44999"/>
                    <a:pt x="1801" y="44866"/>
                    <a:pt x="1968" y="44766"/>
                  </a:cubicBezTo>
                  <a:cubicBezTo>
                    <a:pt x="2102" y="44666"/>
                    <a:pt x="2335" y="44566"/>
                    <a:pt x="2502" y="44432"/>
                  </a:cubicBezTo>
                  <a:lnTo>
                    <a:pt x="3669" y="43798"/>
                  </a:lnTo>
                  <a:lnTo>
                    <a:pt x="5938" y="42464"/>
                  </a:lnTo>
                  <a:lnTo>
                    <a:pt x="15078" y="37194"/>
                  </a:lnTo>
                  <a:lnTo>
                    <a:pt x="24217" y="31923"/>
                  </a:lnTo>
                  <a:lnTo>
                    <a:pt x="42464" y="21349"/>
                  </a:lnTo>
                  <a:lnTo>
                    <a:pt x="60677" y="10708"/>
                  </a:lnTo>
                  <a:lnTo>
                    <a:pt x="788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2638725" y="2564150"/>
              <a:ext cx="791425" cy="1019800"/>
            </a:xfrm>
            <a:custGeom>
              <a:rect b="b" l="l" r="r" t="t"/>
              <a:pathLst>
                <a:path extrusionOk="0" h="40792" w="31657">
                  <a:moveTo>
                    <a:pt x="31076" y="1"/>
                  </a:moveTo>
                  <a:cubicBezTo>
                    <a:pt x="30931" y="1"/>
                    <a:pt x="30766" y="51"/>
                    <a:pt x="30589" y="159"/>
                  </a:cubicBezTo>
                  <a:lnTo>
                    <a:pt x="1068" y="17205"/>
                  </a:lnTo>
                  <a:cubicBezTo>
                    <a:pt x="434" y="17605"/>
                    <a:pt x="34" y="18305"/>
                    <a:pt x="0" y="19039"/>
                  </a:cubicBezTo>
                  <a:lnTo>
                    <a:pt x="0" y="40021"/>
                  </a:lnTo>
                  <a:cubicBezTo>
                    <a:pt x="0" y="40502"/>
                    <a:pt x="243" y="40792"/>
                    <a:pt x="603" y="40792"/>
                  </a:cubicBezTo>
                  <a:cubicBezTo>
                    <a:pt x="742" y="40792"/>
                    <a:pt x="900" y="40748"/>
                    <a:pt x="1068" y="40655"/>
                  </a:cubicBezTo>
                  <a:lnTo>
                    <a:pt x="30589" y="23576"/>
                  </a:lnTo>
                  <a:cubicBezTo>
                    <a:pt x="31223" y="23176"/>
                    <a:pt x="31623" y="22508"/>
                    <a:pt x="31656" y="21741"/>
                  </a:cubicBezTo>
                  <a:lnTo>
                    <a:pt x="31656" y="759"/>
                  </a:lnTo>
                  <a:cubicBezTo>
                    <a:pt x="31656" y="289"/>
                    <a:pt x="31424" y="1"/>
                    <a:pt x="310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2677925" y="2685350"/>
              <a:ext cx="711350" cy="413175"/>
            </a:xfrm>
            <a:custGeom>
              <a:rect b="b" l="l" r="r" t="t"/>
              <a:pathLst>
                <a:path extrusionOk="0" h="16527" w="28454">
                  <a:moveTo>
                    <a:pt x="28323" y="1"/>
                  </a:moveTo>
                  <a:cubicBezTo>
                    <a:pt x="28309" y="1"/>
                    <a:pt x="28297" y="5"/>
                    <a:pt x="28287" y="14"/>
                  </a:cubicBezTo>
                  <a:lnTo>
                    <a:pt x="67" y="16326"/>
                  </a:lnTo>
                  <a:cubicBezTo>
                    <a:pt x="0" y="16326"/>
                    <a:pt x="0" y="16393"/>
                    <a:pt x="34" y="16460"/>
                  </a:cubicBezTo>
                  <a:cubicBezTo>
                    <a:pt x="34" y="16493"/>
                    <a:pt x="67" y="16493"/>
                    <a:pt x="134" y="16526"/>
                  </a:cubicBezTo>
                  <a:cubicBezTo>
                    <a:pt x="134" y="16526"/>
                    <a:pt x="167" y="16493"/>
                    <a:pt x="167" y="16493"/>
                  </a:cubicBezTo>
                  <a:lnTo>
                    <a:pt x="28387" y="215"/>
                  </a:lnTo>
                  <a:cubicBezTo>
                    <a:pt x="28454" y="181"/>
                    <a:pt x="28454" y="114"/>
                    <a:pt x="28420" y="48"/>
                  </a:cubicBezTo>
                  <a:cubicBezTo>
                    <a:pt x="28397" y="24"/>
                    <a:pt x="28357" y="1"/>
                    <a:pt x="283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2677925" y="2779925"/>
              <a:ext cx="711350" cy="412825"/>
            </a:xfrm>
            <a:custGeom>
              <a:rect b="b" l="l" r="r" t="t"/>
              <a:pathLst>
                <a:path extrusionOk="0" h="16513" w="28454">
                  <a:moveTo>
                    <a:pt x="28287" y="1"/>
                  </a:moveTo>
                  <a:lnTo>
                    <a:pt x="67" y="16312"/>
                  </a:lnTo>
                  <a:cubicBezTo>
                    <a:pt x="0" y="16346"/>
                    <a:pt x="0" y="16413"/>
                    <a:pt x="34" y="16446"/>
                  </a:cubicBezTo>
                  <a:cubicBezTo>
                    <a:pt x="34" y="16479"/>
                    <a:pt x="67" y="16513"/>
                    <a:pt x="134" y="16513"/>
                  </a:cubicBezTo>
                  <a:cubicBezTo>
                    <a:pt x="134" y="16513"/>
                    <a:pt x="167" y="16513"/>
                    <a:pt x="167" y="16479"/>
                  </a:cubicBezTo>
                  <a:lnTo>
                    <a:pt x="28387" y="201"/>
                  </a:lnTo>
                  <a:cubicBezTo>
                    <a:pt x="28454" y="168"/>
                    <a:pt x="28454" y="101"/>
                    <a:pt x="28420" y="67"/>
                  </a:cubicBezTo>
                  <a:cubicBezTo>
                    <a:pt x="28387" y="1"/>
                    <a:pt x="28320" y="1"/>
                    <a:pt x="28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2677925" y="2874450"/>
              <a:ext cx="711350" cy="412525"/>
            </a:xfrm>
            <a:custGeom>
              <a:rect b="b" l="l" r="r" t="t"/>
              <a:pathLst>
                <a:path extrusionOk="0" h="16501" w="28454">
                  <a:moveTo>
                    <a:pt x="28341" y="1"/>
                  </a:moveTo>
                  <a:cubicBezTo>
                    <a:pt x="28320" y="1"/>
                    <a:pt x="28301" y="9"/>
                    <a:pt x="28287" y="23"/>
                  </a:cubicBezTo>
                  <a:lnTo>
                    <a:pt x="67" y="16301"/>
                  </a:lnTo>
                  <a:cubicBezTo>
                    <a:pt x="0" y="16334"/>
                    <a:pt x="0" y="16401"/>
                    <a:pt x="34" y="16434"/>
                  </a:cubicBezTo>
                  <a:cubicBezTo>
                    <a:pt x="34" y="16468"/>
                    <a:pt x="67" y="16501"/>
                    <a:pt x="134" y="16501"/>
                  </a:cubicBezTo>
                  <a:lnTo>
                    <a:pt x="167" y="16501"/>
                  </a:lnTo>
                  <a:lnTo>
                    <a:pt x="28387" y="189"/>
                  </a:lnTo>
                  <a:cubicBezTo>
                    <a:pt x="28454" y="156"/>
                    <a:pt x="28454" y="89"/>
                    <a:pt x="28420" y="56"/>
                  </a:cubicBezTo>
                  <a:cubicBezTo>
                    <a:pt x="28401" y="17"/>
                    <a:pt x="28370" y="1"/>
                    <a:pt x="283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2677925" y="2968900"/>
              <a:ext cx="711350" cy="412325"/>
            </a:xfrm>
            <a:custGeom>
              <a:rect b="b" l="l" r="r" t="t"/>
              <a:pathLst>
                <a:path extrusionOk="0" h="16493" w="28454">
                  <a:moveTo>
                    <a:pt x="28323" y="0"/>
                  </a:moveTo>
                  <a:cubicBezTo>
                    <a:pt x="28309" y="0"/>
                    <a:pt x="28297" y="4"/>
                    <a:pt x="28287" y="14"/>
                  </a:cubicBezTo>
                  <a:lnTo>
                    <a:pt x="67" y="16292"/>
                  </a:lnTo>
                  <a:cubicBezTo>
                    <a:pt x="0" y="16326"/>
                    <a:pt x="0" y="16392"/>
                    <a:pt x="34" y="16459"/>
                  </a:cubicBezTo>
                  <a:cubicBezTo>
                    <a:pt x="34" y="16492"/>
                    <a:pt x="67" y="16492"/>
                    <a:pt x="134" y="16492"/>
                  </a:cubicBezTo>
                  <a:lnTo>
                    <a:pt x="167" y="16492"/>
                  </a:lnTo>
                  <a:lnTo>
                    <a:pt x="28387" y="214"/>
                  </a:lnTo>
                  <a:cubicBezTo>
                    <a:pt x="28454" y="181"/>
                    <a:pt x="28454" y="114"/>
                    <a:pt x="28420" y="47"/>
                  </a:cubicBezTo>
                  <a:cubicBezTo>
                    <a:pt x="28397" y="24"/>
                    <a:pt x="28357" y="0"/>
                    <a:pt x="283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2677925" y="3062775"/>
              <a:ext cx="712375" cy="413525"/>
            </a:xfrm>
            <a:custGeom>
              <a:rect b="b" l="l" r="r" t="t"/>
              <a:pathLst>
                <a:path extrusionOk="0" h="16541" w="28495">
                  <a:moveTo>
                    <a:pt x="28359" y="1"/>
                  </a:moveTo>
                  <a:cubicBezTo>
                    <a:pt x="28337" y="1"/>
                    <a:pt x="28313" y="9"/>
                    <a:pt x="28287" y="28"/>
                  </a:cubicBezTo>
                  <a:lnTo>
                    <a:pt x="67" y="16307"/>
                  </a:lnTo>
                  <a:cubicBezTo>
                    <a:pt x="0" y="16340"/>
                    <a:pt x="0" y="16407"/>
                    <a:pt x="34" y="16473"/>
                  </a:cubicBezTo>
                  <a:cubicBezTo>
                    <a:pt x="34" y="16507"/>
                    <a:pt x="67" y="16540"/>
                    <a:pt x="134" y="16540"/>
                  </a:cubicBezTo>
                  <a:cubicBezTo>
                    <a:pt x="134" y="16540"/>
                    <a:pt x="167" y="16507"/>
                    <a:pt x="167" y="16507"/>
                  </a:cubicBezTo>
                  <a:lnTo>
                    <a:pt x="28387" y="195"/>
                  </a:lnTo>
                  <a:cubicBezTo>
                    <a:pt x="28495" y="141"/>
                    <a:pt x="28450" y="1"/>
                    <a:pt x="283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2681250" y="2868175"/>
              <a:ext cx="705525" cy="603950"/>
            </a:xfrm>
            <a:custGeom>
              <a:rect b="b" l="l" r="r" t="t"/>
              <a:pathLst>
                <a:path extrusionOk="0" h="24158" w="28221">
                  <a:moveTo>
                    <a:pt x="25842" y="0"/>
                  </a:moveTo>
                  <a:cubicBezTo>
                    <a:pt x="25344" y="0"/>
                    <a:pt x="24776" y="363"/>
                    <a:pt x="24251" y="1041"/>
                  </a:cubicBezTo>
                  <a:lnTo>
                    <a:pt x="24218" y="1107"/>
                  </a:lnTo>
                  <a:cubicBezTo>
                    <a:pt x="23701" y="1790"/>
                    <a:pt x="23133" y="2139"/>
                    <a:pt x="22633" y="2139"/>
                  </a:cubicBezTo>
                  <a:cubicBezTo>
                    <a:pt x="22326" y="2139"/>
                    <a:pt x="22044" y="2008"/>
                    <a:pt x="21816" y="1741"/>
                  </a:cubicBezTo>
                  <a:lnTo>
                    <a:pt x="21116" y="907"/>
                  </a:lnTo>
                  <a:cubicBezTo>
                    <a:pt x="20893" y="621"/>
                    <a:pt x="20613" y="486"/>
                    <a:pt x="20308" y="486"/>
                  </a:cubicBezTo>
                  <a:cubicBezTo>
                    <a:pt x="19653" y="486"/>
                    <a:pt x="18882" y="1106"/>
                    <a:pt x="18314" y="2175"/>
                  </a:cubicBezTo>
                  <a:lnTo>
                    <a:pt x="17713" y="3309"/>
                  </a:lnTo>
                  <a:cubicBezTo>
                    <a:pt x="17144" y="4357"/>
                    <a:pt x="16414" y="5002"/>
                    <a:pt x="15739" y="5002"/>
                  </a:cubicBezTo>
                  <a:cubicBezTo>
                    <a:pt x="15663" y="5002"/>
                    <a:pt x="15587" y="4994"/>
                    <a:pt x="15512" y="4977"/>
                  </a:cubicBezTo>
                  <a:cubicBezTo>
                    <a:pt x="15457" y="4968"/>
                    <a:pt x="15402" y="4964"/>
                    <a:pt x="15346" y="4964"/>
                  </a:cubicBezTo>
                  <a:cubicBezTo>
                    <a:pt x="14548" y="4964"/>
                    <a:pt x="13638" y="5840"/>
                    <a:pt x="13077" y="7212"/>
                  </a:cubicBezTo>
                  <a:lnTo>
                    <a:pt x="12143" y="9513"/>
                  </a:lnTo>
                  <a:cubicBezTo>
                    <a:pt x="11609" y="10814"/>
                    <a:pt x="10742" y="11715"/>
                    <a:pt x="9941" y="11748"/>
                  </a:cubicBezTo>
                  <a:lnTo>
                    <a:pt x="9107" y="11782"/>
                  </a:lnTo>
                  <a:cubicBezTo>
                    <a:pt x="8507" y="11882"/>
                    <a:pt x="8006" y="12215"/>
                    <a:pt x="7673" y="12682"/>
                  </a:cubicBezTo>
                  <a:lnTo>
                    <a:pt x="6772" y="13817"/>
                  </a:lnTo>
                  <a:cubicBezTo>
                    <a:pt x="6265" y="14418"/>
                    <a:pt x="5726" y="14733"/>
                    <a:pt x="5250" y="14733"/>
                  </a:cubicBezTo>
                  <a:cubicBezTo>
                    <a:pt x="4882" y="14733"/>
                    <a:pt x="4551" y="14543"/>
                    <a:pt x="4304" y="14150"/>
                  </a:cubicBezTo>
                  <a:lnTo>
                    <a:pt x="4270" y="14083"/>
                  </a:lnTo>
                  <a:cubicBezTo>
                    <a:pt x="4031" y="13668"/>
                    <a:pt x="3698" y="13475"/>
                    <a:pt x="3330" y="13475"/>
                  </a:cubicBezTo>
                  <a:cubicBezTo>
                    <a:pt x="2516" y="13475"/>
                    <a:pt x="1529" y="14413"/>
                    <a:pt x="1001" y="15951"/>
                  </a:cubicBezTo>
                  <a:lnTo>
                    <a:pt x="1" y="18720"/>
                  </a:lnTo>
                  <a:lnTo>
                    <a:pt x="1" y="24157"/>
                  </a:lnTo>
                  <a:lnTo>
                    <a:pt x="28221" y="7879"/>
                  </a:lnTo>
                  <a:lnTo>
                    <a:pt x="28187" y="1875"/>
                  </a:lnTo>
                  <a:lnTo>
                    <a:pt x="26553" y="307"/>
                  </a:lnTo>
                  <a:cubicBezTo>
                    <a:pt x="26346" y="100"/>
                    <a:pt x="26104" y="0"/>
                    <a:pt x="258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2677925" y="2865675"/>
              <a:ext cx="711725" cy="473025"/>
            </a:xfrm>
            <a:custGeom>
              <a:rect b="b" l="l" r="r" t="t"/>
              <a:pathLst>
                <a:path extrusionOk="0" h="18921" w="28469">
                  <a:moveTo>
                    <a:pt x="25999" y="0"/>
                  </a:moveTo>
                  <a:cubicBezTo>
                    <a:pt x="25961" y="0"/>
                    <a:pt x="25923" y="2"/>
                    <a:pt x="25885" y="7"/>
                  </a:cubicBezTo>
                  <a:cubicBezTo>
                    <a:pt x="25218" y="107"/>
                    <a:pt x="24651" y="507"/>
                    <a:pt x="24284" y="1074"/>
                  </a:cubicBezTo>
                  <a:lnTo>
                    <a:pt x="24251" y="1141"/>
                  </a:lnTo>
                  <a:cubicBezTo>
                    <a:pt x="23784" y="1741"/>
                    <a:pt x="23250" y="2108"/>
                    <a:pt x="22783" y="2108"/>
                  </a:cubicBezTo>
                  <a:lnTo>
                    <a:pt x="22750" y="2108"/>
                  </a:lnTo>
                  <a:cubicBezTo>
                    <a:pt x="22450" y="2108"/>
                    <a:pt x="22183" y="1975"/>
                    <a:pt x="22016" y="1741"/>
                  </a:cubicBezTo>
                  <a:lnTo>
                    <a:pt x="21315" y="907"/>
                  </a:lnTo>
                  <a:cubicBezTo>
                    <a:pt x="21102" y="632"/>
                    <a:pt x="20748" y="469"/>
                    <a:pt x="20408" y="469"/>
                  </a:cubicBezTo>
                  <a:cubicBezTo>
                    <a:pt x="20377" y="469"/>
                    <a:pt x="20346" y="471"/>
                    <a:pt x="20315" y="474"/>
                  </a:cubicBezTo>
                  <a:cubicBezTo>
                    <a:pt x="19614" y="540"/>
                    <a:pt x="18880" y="1207"/>
                    <a:pt x="18313" y="2208"/>
                  </a:cubicBezTo>
                  <a:lnTo>
                    <a:pt x="17713" y="3376"/>
                  </a:lnTo>
                  <a:cubicBezTo>
                    <a:pt x="17166" y="4379"/>
                    <a:pt x="16452" y="4994"/>
                    <a:pt x="15825" y="4994"/>
                  </a:cubicBezTo>
                  <a:cubicBezTo>
                    <a:pt x="15764" y="4994"/>
                    <a:pt x="15704" y="4989"/>
                    <a:pt x="15645" y="4977"/>
                  </a:cubicBezTo>
                  <a:cubicBezTo>
                    <a:pt x="15575" y="4964"/>
                    <a:pt x="15505" y="4958"/>
                    <a:pt x="15434" y="4958"/>
                  </a:cubicBezTo>
                  <a:cubicBezTo>
                    <a:pt x="14587" y="4958"/>
                    <a:pt x="13661" y="5860"/>
                    <a:pt x="13076" y="7245"/>
                  </a:cubicBezTo>
                  <a:lnTo>
                    <a:pt x="12142" y="9580"/>
                  </a:lnTo>
                  <a:cubicBezTo>
                    <a:pt x="11642" y="10848"/>
                    <a:pt x="10808" y="11715"/>
                    <a:pt x="10074" y="11748"/>
                  </a:cubicBezTo>
                  <a:lnTo>
                    <a:pt x="9240" y="11782"/>
                  </a:lnTo>
                  <a:cubicBezTo>
                    <a:pt x="8606" y="11848"/>
                    <a:pt x="8039" y="12215"/>
                    <a:pt x="7706" y="12716"/>
                  </a:cubicBezTo>
                  <a:lnTo>
                    <a:pt x="6805" y="13850"/>
                  </a:lnTo>
                  <a:cubicBezTo>
                    <a:pt x="6359" y="14391"/>
                    <a:pt x="5853" y="14719"/>
                    <a:pt x="5402" y="14719"/>
                  </a:cubicBezTo>
                  <a:cubicBezTo>
                    <a:pt x="5380" y="14719"/>
                    <a:pt x="5359" y="14719"/>
                    <a:pt x="5337" y="14717"/>
                  </a:cubicBezTo>
                  <a:cubicBezTo>
                    <a:pt x="5004" y="14684"/>
                    <a:pt x="4704" y="14484"/>
                    <a:pt x="4537" y="14183"/>
                  </a:cubicBezTo>
                  <a:lnTo>
                    <a:pt x="4503" y="14117"/>
                  </a:lnTo>
                  <a:cubicBezTo>
                    <a:pt x="4294" y="13728"/>
                    <a:pt x="3923" y="13473"/>
                    <a:pt x="3488" y="13473"/>
                  </a:cubicBezTo>
                  <a:cubicBezTo>
                    <a:pt x="3438" y="13473"/>
                    <a:pt x="3387" y="13476"/>
                    <a:pt x="3336" y="13483"/>
                  </a:cubicBezTo>
                  <a:cubicBezTo>
                    <a:pt x="2469" y="13550"/>
                    <a:pt x="1535" y="14584"/>
                    <a:pt x="1034" y="16018"/>
                  </a:cubicBezTo>
                  <a:lnTo>
                    <a:pt x="34" y="18787"/>
                  </a:lnTo>
                  <a:cubicBezTo>
                    <a:pt x="0" y="18853"/>
                    <a:pt x="34" y="18887"/>
                    <a:pt x="67" y="18920"/>
                  </a:cubicBezTo>
                  <a:lnTo>
                    <a:pt x="134" y="18920"/>
                  </a:lnTo>
                  <a:cubicBezTo>
                    <a:pt x="167" y="18920"/>
                    <a:pt x="200" y="18887"/>
                    <a:pt x="200" y="18853"/>
                  </a:cubicBezTo>
                  <a:lnTo>
                    <a:pt x="1201" y="16085"/>
                  </a:lnTo>
                  <a:cubicBezTo>
                    <a:pt x="1668" y="14717"/>
                    <a:pt x="2569" y="13750"/>
                    <a:pt x="3336" y="13683"/>
                  </a:cubicBezTo>
                  <a:cubicBezTo>
                    <a:pt x="3365" y="13681"/>
                    <a:pt x="3394" y="13679"/>
                    <a:pt x="3422" y="13679"/>
                  </a:cubicBezTo>
                  <a:cubicBezTo>
                    <a:pt x="3793" y="13679"/>
                    <a:pt x="4148" y="13876"/>
                    <a:pt x="4303" y="14217"/>
                  </a:cubicBezTo>
                  <a:lnTo>
                    <a:pt x="4337" y="14283"/>
                  </a:lnTo>
                  <a:cubicBezTo>
                    <a:pt x="4537" y="14650"/>
                    <a:pt x="4904" y="14884"/>
                    <a:pt x="5304" y="14917"/>
                  </a:cubicBezTo>
                  <a:cubicBezTo>
                    <a:pt x="5346" y="14922"/>
                    <a:pt x="5388" y="14925"/>
                    <a:pt x="5430" y="14925"/>
                  </a:cubicBezTo>
                  <a:cubicBezTo>
                    <a:pt x="5931" y="14925"/>
                    <a:pt x="6480" y="14568"/>
                    <a:pt x="6972" y="13983"/>
                  </a:cubicBezTo>
                  <a:lnTo>
                    <a:pt x="7872" y="12849"/>
                  </a:lnTo>
                  <a:cubicBezTo>
                    <a:pt x="8173" y="12382"/>
                    <a:pt x="8673" y="12082"/>
                    <a:pt x="9240" y="11982"/>
                  </a:cubicBezTo>
                  <a:lnTo>
                    <a:pt x="10074" y="11948"/>
                  </a:lnTo>
                  <a:cubicBezTo>
                    <a:pt x="10908" y="11915"/>
                    <a:pt x="11809" y="11014"/>
                    <a:pt x="12342" y="9647"/>
                  </a:cubicBezTo>
                  <a:lnTo>
                    <a:pt x="13310" y="7345"/>
                  </a:lnTo>
                  <a:cubicBezTo>
                    <a:pt x="13831" y="6056"/>
                    <a:pt x="14692" y="5190"/>
                    <a:pt x="15424" y="5190"/>
                  </a:cubicBezTo>
                  <a:cubicBezTo>
                    <a:pt x="15488" y="5190"/>
                    <a:pt x="15550" y="5197"/>
                    <a:pt x="15611" y="5210"/>
                  </a:cubicBezTo>
                  <a:cubicBezTo>
                    <a:pt x="15674" y="5221"/>
                    <a:pt x="15737" y="5227"/>
                    <a:pt x="15801" y="5227"/>
                  </a:cubicBezTo>
                  <a:cubicBezTo>
                    <a:pt x="16523" y="5227"/>
                    <a:pt x="17331" y="4548"/>
                    <a:pt x="17913" y="3476"/>
                  </a:cubicBezTo>
                  <a:lnTo>
                    <a:pt x="18513" y="2308"/>
                  </a:lnTo>
                  <a:cubicBezTo>
                    <a:pt x="19014" y="1374"/>
                    <a:pt x="19681" y="740"/>
                    <a:pt x="20315" y="707"/>
                  </a:cubicBezTo>
                  <a:cubicBezTo>
                    <a:pt x="20365" y="697"/>
                    <a:pt x="20415" y="692"/>
                    <a:pt x="20463" y="692"/>
                  </a:cubicBezTo>
                  <a:cubicBezTo>
                    <a:pt x="20737" y="692"/>
                    <a:pt x="20979" y="842"/>
                    <a:pt x="21149" y="1041"/>
                  </a:cubicBezTo>
                  <a:lnTo>
                    <a:pt x="21849" y="1875"/>
                  </a:lnTo>
                  <a:cubicBezTo>
                    <a:pt x="22083" y="2175"/>
                    <a:pt x="22416" y="2342"/>
                    <a:pt x="22783" y="2342"/>
                  </a:cubicBezTo>
                  <a:cubicBezTo>
                    <a:pt x="23317" y="2308"/>
                    <a:pt x="23917" y="1941"/>
                    <a:pt x="24418" y="1274"/>
                  </a:cubicBezTo>
                  <a:lnTo>
                    <a:pt x="24484" y="1207"/>
                  </a:lnTo>
                  <a:cubicBezTo>
                    <a:pt x="24785" y="674"/>
                    <a:pt x="25285" y="340"/>
                    <a:pt x="25885" y="207"/>
                  </a:cubicBezTo>
                  <a:cubicBezTo>
                    <a:pt x="25919" y="202"/>
                    <a:pt x="25953" y="200"/>
                    <a:pt x="25987" y="200"/>
                  </a:cubicBezTo>
                  <a:cubicBezTo>
                    <a:pt x="26218" y="200"/>
                    <a:pt x="26440" y="299"/>
                    <a:pt x="26586" y="474"/>
                  </a:cubicBezTo>
                  <a:lnTo>
                    <a:pt x="28254" y="2075"/>
                  </a:lnTo>
                  <a:cubicBezTo>
                    <a:pt x="28272" y="2087"/>
                    <a:pt x="28292" y="2093"/>
                    <a:pt x="28312" y="2093"/>
                  </a:cubicBezTo>
                  <a:cubicBezTo>
                    <a:pt x="28396" y="2093"/>
                    <a:pt x="28468" y="1989"/>
                    <a:pt x="28387" y="1908"/>
                  </a:cubicBezTo>
                  <a:lnTo>
                    <a:pt x="26753" y="307"/>
                  </a:lnTo>
                  <a:cubicBezTo>
                    <a:pt x="26548" y="102"/>
                    <a:pt x="26267" y="0"/>
                    <a:pt x="2599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3317550" y="2866650"/>
              <a:ext cx="5025" cy="240200"/>
            </a:xfrm>
            <a:custGeom>
              <a:rect b="b" l="l" r="r" t="t"/>
              <a:pathLst>
                <a:path extrusionOk="0" h="9608" w="201">
                  <a:moveTo>
                    <a:pt x="100" y="1"/>
                  </a:moveTo>
                  <a:cubicBezTo>
                    <a:pt x="33" y="1"/>
                    <a:pt x="0" y="68"/>
                    <a:pt x="0" y="101"/>
                  </a:cubicBezTo>
                  <a:lnTo>
                    <a:pt x="0" y="501"/>
                  </a:lnTo>
                  <a:cubicBezTo>
                    <a:pt x="0" y="568"/>
                    <a:pt x="33" y="601"/>
                    <a:pt x="100" y="635"/>
                  </a:cubicBezTo>
                  <a:cubicBezTo>
                    <a:pt x="167" y="635"/>
                    <a:pt x="200" y="568"/>
                    <a:pt x="200" y="501"/>
                  </a:cubicBezTo>
                  <a:lnTo>
                    <a:pt x="200" y="101"/>
                  </a:lnTo>
                  <a:cubicBezTo>
                    <a:pt x="200" y="68"/>
                    <a:pt x="167" y="1"/>
                    <a:pt x="100" y="1"/>
                  </a:cubicBezTo>
                  <a:close/>
                  <a:moveTo>
                    <a:pt x="100" y="1035"/>
                  </a:moveTo>
                  <a:cubicBezTo>
                    <a:pt x="33" y="1035"/>
                    <a:pt x="0" y="1102"/>
                    <a:pt x="0" y="1168"/>
                  </a:cubicBezTo>
                  <a:lnTo>
                    <a:pt x="0" y="1802"/>
                  </a:lnTo>
                  <a:cubicBezTo>
                    <a:pt x="0" y="1836"/>
                    <a:pt x="33" y="1902"/>
                    <a:pt x="100" y="1902"/>
                  </a:cubicBezTo>
                  <a:cubicBezTo>
                    <a:pt x="167" y="1902"/>
                    <a:pt x="200" y="1869"/>
                    <a:pt x="200" y="1802"/>
                  </a:cubicBezTo>
                  <a:lnTo>
                    <a:pt x="200" y="1168"/>
                  </a:lnTo>
                  <a:cubicBezTo>
                    <a:pt x="200" y="1102"/>
                    <a:pt x="167" y="1035"/>
                    <a:pt x="100" y="1035"/>
                  </a:cubicBezTo>
                  <a:close/>
                  <a:moveTo>
                    <a:pt x="100" y="2336"/>
                  </a:moveTo>
                  <a:cubicBezTo>
                    <a:pt x="33" y="2336"/>
                    <a:pt x="0" y="2369"/>
                    <a:pt x="0" y="2436"/>
                  </a:cubicBezTo>
                  <a:lnTo>
                    <a:pt x="0" y="3070"/>
                  </a:lnTo>
                  <a:cubicBezTo>
                    <a:pt x="0" y="3137"/>
                    <a:pt x="33" y="3170"/>
                    <a:pt x="100" y="3203"/>
                  </a:cubicBezTo>
                  <a:cubicBezTo>
                    <a:pt x="167" y="3203"/>
                    <a:pt x="200" y="3137"/>
                    <a:pt x="200" y="3070"/>
                  </a:cubicBezTo>
                  <a:lnTo>
                    <a:pt x="200" y="2436"/>
                  </a:lnTo>
                  <a:cubicBezTo>
                    <a:pt x="200" y="2369"/>
                    <a:pt x="167" y="2336"/>
                    <a:pt x="100" y="2336"/>
                  </a:cubicBezTo>
                  <a:close/>
                  <a:moveTo>
                    <a:pt x="100" y="3604"/>
                  </a:moveTo>
                  <a:cubicBezTo>
                    <a:pt x="33" y="3604"/>
                    <a:pt x="0" y="3670"/>
                    <a:pt x="0" y="3737"/>
                  </a:cubicBezTo>
                  <a:lnTo>
                    <a:pt x="0" y="4371"/>
                  </a:lnTo>
                  <a:cubicBezTo>
                    <a:pt x="0" y="4404"/>
                    <a:pt x="33" y="4471"/>
                    <a:pt x="100" y="4471"/>
                  </a:cubicBezTo>
                  <a:cubicBezTo>
                    <a:pt x="167" y="4471"/>
                    <a:pt x="200" y="4437"/>
                    <a:pt x="200" y="4371"/>
                  </a:cubicBezTo>
                  <a:lnTo>
                    <a:pt x="200" y="3737"/>
                  </a:lnTo>
                  <a:cubicBezTo>
                    <a:pt x="200" y="3670"/>
                    <a:pt x="167" y="3604"/>
                    <a:pt x="100" y="3604"/>
                  </a:cubicBezTo>
                  <a:close/>
                  <a:moveTo>
                    <a:pt x="100" y="4904"/>
                  </a:moveTo>
                  <a:cubicBezTo>
                    <a:pt x="33" y="4904"/>
                    <a:pt x="0" y="4938"/>
                    <a:pt x="0" y="5005"/>
                  </a:cubicBezTo>
                  <a:lnTo>
                    <a:pt x="0" y="5638"/>
                  </a:lnTo>
                  <a:cubicBezTo>
                    <a:pt x="0" y="5705"/>
                    <a:pt x="33" y="5738"/>
                    <a:pt x="100" y="5772"/>
                  </a:cubicBezTo>
                  <a:cubicBezTo>
                    <a:pt x="167" y="5772"/>
                    <a:pt x="200" y="5705"/>
                    <a:pt x="200" y="5638"/>
                  </a:cubicBezTo>
                  <a:lnTo>
                    <a:pt x="200" y="5005"/>
                  </a:lnTo>
                  <a:cubicBezTo>
                    <a:pt x="200" y="4938"/>
                    <a:pt x="167" y="4904"/>
                    <a:pt x="100" y="4904"/>
                  </a:cubicBezTo>
                  <a:close/>
                  <a:moveTo>
                    <a:pt x="100" y="6172"/>
                  </a:moveTo>
                  <a:cubicBezTo>
                    <a:pt x="33" y="6172"/>
                    <a:pt x="0" y="6239"/>
                    <a:pt x="0" y="6305"/>
                  </a:cubicBezTo>
                  <a:lnTo>
                    <a:pt x="0" y="6939"/>
                  </a:lnTo>
                  <a:cubicBezTo>
                    <a:pt x="0" y="6973"/>
                    <a:pt x="33" y="7039"/>
                    <a:pt x="100" y="7039"/>
                  </a:cubicBezTo>
                  <a:cubicBezTo>
                    <a:pt x="134" y="7039"/>
                    <a:pt x="200" y="6973"/>
                    <a:pt x="200" y="6939"/>
                  </a:cubicBezTo>
                  <a:lnTo>
                    <a:pt x="200" y="6305"/>
                  </a:lnTo>
                  <a:cubicBezTo>
                    <a:pt x="200" y="6239"/>
                    <a:pt x="167" y="6172"/>
                    <a:pt x="100" y="6172"/>
                  </a:cubicBezTo>
                  <a:close/>
                  <a:moveTo>
                    <a:pt x="100" y="7473"/>
                  </a:moveTo>
                  <a:cubicBezTo>
                    <a:pt x="33" y="7473"/>
                    <a:pt x="0" y="7506"/>
                    <a:pt x="0" y="7573"/>
                  </a:cubicBezTo>
                  <a:lnTo>
                    <a:pt x="0" y="8207"/>
                  </a:lnTo>
                  <a:cubicBezTo>
                    <a:pt x="0" y="8274"/>
                    <a:pt x="33" y="8307"/>
                    <a:pt x="100" y="8340"/>
                  </a:cubicBezTo>
                  <a:cubicBezTo>
                    <a:pt x="167" y="8340"/>
                    <a:pt x="200" y="8274"/>
                    <a:pt x="200" y="8207"/>
                  </a:cubicBezTo>
                  <a:lnTo>
                    <a:pt x="200" y="7573"/>
                  </a:lnTo>
                  <a:cubicBezTo>
                    <a:pt x="200" y="7506"/>
                    <a:pt x="167" y="7473"/>
                    <a:pt x="100" y="7473"/>
                  </a:cubicBezTo>
                  <a:close/>
                  <a:moveTo>
                    <a:pt x="100" y="8741"/>
                  </a:moveTo>
                  <a:cubicBezTo>
                    <a:pt x="33" y="8741"/>
                    <a:pt x="0" y="8807"/>
                    <a:pt x="0" y="8841"/>
                  </a:cubicBezTo>
                  <a:lnTo>
                    <a:pt x="0" y="9508"/>
                  </a:lnTo>
                  <a:cubicBezTo>
                    <a:pt x="0" y="9541"/>
                    <a:pt x="33" y="9608"/>
                    <a:pt x="100" y="9608"/>
                  </a:cubicBezTo>
                  <a:cubicBezTo>
                    <a:pt x="167" y="9608"/>
                    <a:pt x="200" y="9574"/>
                    <a:pt x="200" y="9508"/>
                  </a:cubicBezTo>
                  <a:lnTo>
                    <a:pt x="200" y="8841"/>
                  </a:lnTo>
                  <a:cubicBezTo>
                    <a:pt x="200" y="8807"/>
                    <a:pt x="167" y="8741"/>
                    <a:pt x="100" y="874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3030675" y="3005300"/>
              <a:ext cx="5850" cy="266675"/>
            </a:xfrm>
            <a:custGeom>
              <a:rect b="b" l="l" r="r" t="t"/>
              <a:pathLst>
                <a:path extrusionOk="0" h="10667" w="234">
                  <a:moveTo>
                    <a:pt x="117" y="1"/>
                  </a:moveTo>
                  <a:cubicBezTo>
                    <a:pt x="59" y="1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3"/>
                    <a:pt x="134" y="393"/>
                  </a:cubicBezTo>
                  <a:cubicBezTo>
                    <a:pt x="167" y="393"/>
                    <a:pt x="234" y="359"/>
                    <a:pt x="234" y="292"/>
                  </a:cubicBezTo>
                  <a:lnTo>
                    <a:pt x="234" y="126"/>
                  </a:lnTo>
                  <a:cubicBezTo>
                    <a:pt x="234" y="42"/>
                    <a:pt x="175" y="1"/>
                    <a:pt x="117" y="1"/>
                  </a:cubicBezTo>
                  <a:close/>
                  <a:moveTo>
                    <a:pt x="117" y="826"/>
                  </a:moveTo>
                  <a:cubicBezTo>
                    <a:pt x="59" y="826"/>
                    <a:pt x="0" y="860"/>
                    <a:pt x="0" y="926"/>
                  </a:cubicBezTo>
                  <a:lnTo>
                    <a:pt x="0" y="1593"/>
                  </a:lnTo>
                  <a:cubicBezTo>
                    <a:pt x="0" y="1627"/>
                    <a:pt x="67" y="1693"/>
                    <a:pt x="134" y="1693"/>
                  </a:cubicBezTo>
                  <a:cubicBezTo>
                    <a:pt x="167" y="1693"/>
                    <a:pt x="234" y="1627"/>
                    <a:pt x="234" y="1593"/>
                  </a:cubicBezTo>
                  <a:lnTo>
                    <a:pt x="234" y="926"/>
                  </a:lnTo>
                  <a:cubicBezTo>
                    <a:pt x="234" y="860"/>
                    <a:pt x="175" y="826"/>
                    <a:pt x="117" y="826"/>
                  </a:cubicBezTo>
                  <a:close/>
                  <a:moveTo>
                    <a:pt x="117" y="2102"/>
                  </a:moveTo>
                  <a:cubicBezTo>
                    <a:pt x="59" y="2102"/>
                    <a:pt x="0" y="2144"/>
                    <a:pt x="0" y="2227"/>
                  </a:cubicBezTo>
                  <a:lnTo>
                    <a:pt x="0" y="2861"/>
                  </a:lnTo>
                  <a:cubicBezTo>
                    <a:pt x="0" y="2928"/>
                    <a:pt x="67" y="2961"/>
                    <a:pt x="134" y="2961"/>
                  </a:cubicBezTo>
                  <a:cubicBezTo>
                    <a:pt x="167" y="2961"/>
                    <a:pt x="234" y="2928"/>
                    <a:pt x="234" y="2861"/>
                  </a:cubicBezTo>
                  <a:lnTo>
                    <a:pt x="234" y="2227"/>
                  </a:lnTo>
                  <a:cubicBezTo>
                    <a:pt x="234" y="2144"/>
                    <a:pt x="175" y="2102"/>
                    <a:pt x="117" y="2102"/>
                  </a:cubicBezTo>
                  <a:close/>
                  <a:moveTo>
                    <a:pt x="117" y="3395"/>
                  </a:moveTo>
                  <a:cubicBezTo>
                    <a:pt x="59" y="3395"/>
                    <a:pt x="0" y="3428"/>
                    <a:pt x="0" y="3495"/>
                  </a:cubicBezTo>
                  <a:lnTo>
                    <a:pt x="0" y="4162"/>
                  </a:lnTo>
                  <a:cubicBezTo>
                    <a:pt x="0" y="4195"/>
                    <a:pt x="67" y="4262"/>
                    <a:pt x="134" y="4262"/>
                  </a:cubicBezTo>
                  <a:cubicBezTo>
                    <a:pt x="167" y="4262"/>
                    <a:pt x="234" y="4195"/>
                    <a:pt x="234" y="4162"/>
                  </a:cubicBezTo>
                  <a:lnTo>
                    <a:pt x="234" y="3495"/>
                  </a:lnTo>
                  <a:cubicBezTo>
                    <a:pt x="234" y="3428"/>
                    <a:pt x="175" y="3395"/>
                    <a:pt x="117" y="3395"/>
                  </a:cubicBezTo>
                  <a:close/>
                  <a:moveTo>
                    <a:pt x="117" y="4671"/>
                  </a:moveTo>
                  <a:cubicBezTo>
                    <a:pt x="59" y="4671"/>
                    <a:pt x="0" y="4712"/>
                    <a:pt x="0" y="4796"/>
                  </a:cubicBezTo>
                  <a:lnTo>
                    <a:pt x="0" y="5429"/>
                  </a:lnTo>
                  <a:cubicBezTo>
                    <a:pt x="0" y="5496"/>
                    <a:pt x="67" y="5530"/>
                    <a:pt x="134" y="5530"/>
                  </a:cubicBezTo>
                  <a:cubicBezTo>
                    <a:pt x="167" y="5530"/>
                    <a:pt x="234" y="5496"/>
                    <a:pt x="234" y="5429"/>
                  </a:cubicBezTo>
                  <a:lnTo>
                    <a:pt x="234" y="4796"/>
                  </a:lnTo>
                  <a:cubicBezTo>
                    <a:pt x="234" y="4712"/>
                    <a:pt x="175" y="4671"/>
                    <a:pt x="117" y="4671"/>
                  </a:cubicBezTo>
                  <a:close/>
                  <a:moveTo>
                    <a:pt x="117" y="5963"/>
                  </a:moveTo>
                  <a:cubicBezTo>
                    <a:pt x="59" y="5963"/>
                    <a:pt x="0" y="5997"/>
                    <a:pt x="0" y="6063"/>
                  </a:cubicBezTo>
                  <a:lnTo>
                    <a:pt x="0" y="6730"/>
                  </a:lnTo>
                  <a:cubicBezTo>
                    <a:pt x="0" y="6764"/>
                    <a:pt x="67" y="6830"/>
                    <a:pt x="134" y="6830"/>
                  </a:cubicBezTo>
                  <a:cubicBezTo>
                    <a:pt x="167" y="6830"/>
                    <a:pt x="234" y="6764"/>
                    <a:pt x="234" y="6697"/>
                  </a:cubicBezTo>
                  <a:lnTo>
                    <a:pt x="234" y="6063"/>
                  </a:lnTo>
                  <a:cubicBezTo>
                    <a:pt x="234" y="5997"/>
                    <a:pt x="175" y="5963"/>
                    <a:pt x="117" y="5963"/>
                  </a:cubicBezTo>
                  <a:close/>
                  <a:moveTo>
                    <a:pt x="117" y="7239"/>
                  </a:moveTo>
                  <a:cubicBezTo>
                    <a:pt x="59" y="7239"/>
                    <a:pt x="0" y="7281"/>
                    <a:pt x="0" y="7364"/>
                  </a:cubicBezTo>
                  <a:lnTo>
                    <a:pt x="0" y="7998"/>
                  </a:lnTo>
                  <a:cubicBezTo>
                    <a:pt x="0" y="8065"/>
                    <a:pt x="67" y="8098"/>
                    <a:pt x="134" y="8098"/>
                  </a:cubicBezTo>
                  <a:cubicBezTo>
                    <a:pt x="167" y="8098"/>
                    <a:pt x="234" y="8065"/>
                    <a:pt x="234" y="7998"/>
                  </a:cubicBezTo>
                  <a:lnTo>
                    <a:pt x="234" y="7364"/>
                  </a:lnTo>
                  <a:cubicBezTo>
                    <a:pt x="234" y="7281"/>
                    <a:pt x="175" y="7239"/>
                    <a:pt x="117" y="7239"/>
                  </a:cubicBezTo>
                  <a:close/>
                  <a:moveTo>
                    <a:pt x="117" y="8532"/>
                  </a:moveTo>
                  <a:cubicBezTo>
                    <a:pt x="59" y="8532"/>
                    <a:pt x="0" y="8565"/>
                    <a:pt x="0" y="8632"/>
                  </a:cubicBezTo>
                  <a:lnTo>
                    <a:pt x="0" y="9299"/>
                  </a:lnTo>
                  <a:cubicBezTo>
                    <a:pt x="0" y="9332"/>
                    <a:pt x="67" y="9399"/>
                    <a:pt x="134" y="9399"/>
                  </a:cubicBezTo>
                  <a:cubicBezTo>
                    <a:pt x="167" y="9399"/>
                    <a:pt x="234" y="9332"/>
                    <a:pt x="234" y="9299"/>
                  </a:cubicBezTo>
                  <a:lnTo>
                    <a:pt x="234" y="8632"/>
                  </a:lnTo>
                  <a:cubicBezTo>
                    <a:pt x="234" y="8565"/>
                    <a:pt x="175" y="8532"/>
                    <a:pt x="117" y="8532"/>
                  </a:cubicBezTo>
                  <a:close/>
                  <a:moveTo>
                    <a:pt x="117" y="9808"/>
                  </a:moveTo>
                  <a:cubicBezTo>
                    <a:pt x="59" y="9808"/>
                    <a:pt x="0" y="9849"/>
                    <a:pt x="0" y="9933"/>
                  </a:cubicBezTo>
                  <a:lnTo>
                    <a:pt x="0" y="10566"/>
                  </a:lnTo>
                  <a:cubicBezTo>
                    <a:pt x="0" y="10633"/>
                    <a:pt x="67" y="10667"/>
                    <a:pt x="134" y="10667"/>
                  </a:cubicBezTo>
                  <a:cubicBezTo>
                    <a:pt x="167" y="10667"/>
                    <a:pt x="234" y="10633"/>
                    <a:pt x="234" y="10566"/>
                  </a:cubicBezTo>
                  <a:lnTo>
                    <a:pt x="234" y="9933"/>
                  </a:lnTo>
                  <a:cubicBezTo>
                    <a:pt x="234" y="9849"/>
                    <a:pt x="175" y="9808"/>
                    <a:pt x="117" y="980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2888075" y="3172725"/>
              <a:ext cx="5025" cy="182650"/>
            </a:xfrm>
            <a:custGeom>
              <a:rect b="b" l="l" r="r" t="t"/>
              <a:pathLst>
                <a:path extrusionOk="0" h="7306" w="201">
                  <a:moveTo>
                    <a:pt x="100" y="0"/>
                  </a:moveTo>
                  <a:cubicBezTo>
                    <a:pt x="34" y="0"/>
                    <a:pt x="0" y="67"/>
                    <a:pt x="0" y="133"/>
                  </a:cubicBezTo>
                  <a:lnTo>
                    <a:pt x="0" y="767"/>
                  </a:lnTo>
                  <a:cubicBezTo>
                    <a:pt x="0" y="834"/>
                    <a:pt x="34" y="867"/>
                    <a:pt x="100" y="867"/>
                  </a:cubicBezTo>
                  <a:cubicBezTo>
                    <a:pt x="134" y="867"/>
                    <a:pt x="200" y="801"/>
                    <a:pt x="200" y="767"/>
                  </a:cubicBezTo>
                  <a:lnTo>
                    <a:pt x="200" y="133"/>
                  </a:lnTo>
                  <a:cubicBezTo>
                    <a:pt x="200" y="67"/>
                    <a:pt x="134" y="0"/>
                    <a:pt x="100" y="0"/>
                  </a:cubicBezTo>
                  <a:close/>
                  <a:moveTo>
                    <a:pt x="100" y="1301"/>
                  </a:moveTo>
                  <a:cubicBezTo>
                    <a:pt x="34" y="1301"/>
                    <a:pt x="0" y="1334"/>
                    <a:pt x="0" y="1401"/>
                  </a:cubicBezTo>
                  <a:lnTo>
                    <a:pt x="0" y="2035"/>
                  </a:lnTo>
                  <a:cubicBezTo>
                    <a:pt x="0" y="2102"/>
                    <a:pt x="34" y="2168"/>
                    <a:pt x="100" y="2168"/>
                  </a:cubicBezTo>
                  <a:lnTo>
                    <a:pt x="100" y="2135"/>
                  </a:lnTo>
                  <a:cubicBezTo>
                    <a:pt x="134" y="2135"/>
                    <a:pt x="200" y="2102"/>
                    <a:pt x="200" y="2035"/>
                  </a:cubicBezTo>
                  <a:lnTo>
                    <a:pt x="200" y="1401"/>
                  </a:lnTo>
                  <a:cubicBezTo>
                    <a:pt x="200" y="1334"/>
                    <a:pt x="134" y="1301"/>
                    <a:pt x="100" y="1301"/>
                  </a:cubicBezTo>
                  <a:close/>
                  <a:moveTo>
                    <a:pt x="100" y="2602"/>
                  </a:moveTo>
                  <a:cubicBezTo>
                    <a:pt x="34" y="2602"/>
                    <a:pt x="0" y="2635"/>
                    <a:pt x="0" y="2702"/>
                  </a:cubicBezTo>
                  <a:lnTo>
                    <a:pt x="0" y="3336"/>
                  </a:lnTo>
                  <a:cubicBezTo>
                    <a:pt x="0" y="3402"/>
                    <a:pt x="34" y="3436"/>
                    <a:pt x="100" y="3436"/>
                  </a:cubicBezTo>
                  <a:cubicBezTo>
                    <a:pt x="134" y="3436"/>
                    <a:pt x="200" y="3402"/>
                    <a:pt x="200" y="3336"/>
                  </a:cubicBezTo>
                  <a:lnTo>
                    <a:pt x="200" y="2702"/>
                  </a:lnTo>
                  <a:cubicBezTo>
                    <a:pt x="200" y="2635"/>
                    <a:pt x="134" y="2602"/>
                    <a:pt x="100" y="2602"/>
                  </a:cubicBezTo>
                  <a:close/>
                  <a:moveTo>
                    <a:pt x="100" y="3836"/>
                  </a:moveTo>
                  <a:cubicBezTo>
                    <a:pt x="34" y="3836"/>
                    <a:pt x="0" y="3903"/>
                    <a:pt x="0" y="3970"/>
                  </a:cubicBezTo>
                  <a:lnTo>
                    <a:pt x="0" y="4603"/>
                  </a:lnTo>
                  <a:cubicBezTo>
                    <a:pt x="0" y="4670"/>
                    <a:pt x="34" y="4737"/>
                    <a:pt x="100" y="4737"/>
                  </a:cubicBezTo>
                  <a:lnTo>
                    <a:pt x="100" y="4703"/>
                  </a:lnTo>
                  <a:cubicBezTo>
                    <a:pt x="167" y="4703"/>
                    <a:pt x="200" y="4670"/>
                    <a:pt x="200" y="4603"/>
                  </a:cubicBezTo>
                  <a:lnTo>
                    <a:pt x="200" y="3970"/>
                  </a:lnTo>
                  <a:cubicBezTo>
                    <a:pt x="200" y="3903"/>
                    <a:pt x="134" y="3836"/>
                    <a:pt x="100" y="3836"/>
                  </a:cubicBezTo>
                  <a:close/>
                  <a:moveTo>
                    <a:pt x="100" y="5137"/>
                  </a:moveTo>
                  <a:cubicBezTo>
                    <a:pt x="34" y="5137"/>
                    <a:pt x="0" y="5204"/>
                    <a:pt x="0" y="5270"/>
                  </a:cubicBezTo>
                  <a:lnTo>
                    <a:pt x="0" y="5904"/>
                  </a:lnTo>
                  <a:cubicBezTo>
                    <a:pt x="0" y="5971"/>
                    <a:pt x="34" y="6004"/>
                    <a:pt x="100" y="6004"/>
                  </a:cubicBezTo>
                  <a:cubicBezTo>
                    <a:pt x="134" y="6004"/>
                    <a:pt x="200" y="5938"/>
                    <a:pt x="200" y="5904"/>
                  </a:cubicBezTo>
                  <a:lnTo>
                    <a:pt x="200" y="5270"/>
                  </a:lnTo>
                  <a:cubicBezTo>
                    <a:pt x="200" y="5204"/>
                    <a:pt x="134" y="5137"/>
                    <a:pt x="100" y="5137"/>
                  </a:cubicBezTo>
                  <a:close/>
                  <a:moveTo>
                    <a:pt x="100" y="6438"/>
                  </a:moveTo>
                  <a:cubicBezTo>
                    <a:pt x="34" y="6438"/>
                    <a:pt x="0" y="6471"/>
                    <a:pt x="0" y="6538"/>
                  </a:cubicBezTo>
                  <a:lnTo>
                    <a:pt x="0" y="7172"/>
                  </a:lnTo>
                  <a:cubicBezTo>
                    <a:pt x="0" y="7239"/>
                    <a:pt x="34" y="7305"/>
                    <a:pt x="100" y="7305"/>
                  </a:cubicBezTo>
                  <a:cubicBezTo>
                    <a:pt x="167" y="7305"/>
                    <a:pt x="200" y="7239"/>
                    <a:pt x="200" y="7172"/>
                  </a:cubicBezTo>
                  <a:lnTo>
                    <a:pt x="200" y="6538"/>
                  </a:lnTo>
                  <a:cubicBezTo>
                    <a:pt x="200" y="6471"/>
                    <a:pt x="134" y="6438"/>
                    <a:pt x="100" y="643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2744225" y="3207750"/>
              <a:ext cx="5850" cy="230175"/>
            </a:xfrm>
            <a:custGeom>
              <a:rect b="b" l="l" r="r" t="t"/>
              <a:pathLst>
                <a:path extrusionOk="0" h="9207" w="234">
                  <a:moveTo>
                    <a:pt x="117" y="0"/>
                  </a:moveTo>
                  <a:cubicBezTo>
                    <a:pt x="58" y="0"/>
                    <a:pt x="0" y="33"/>
                    <a:pt x="17" y="100"/>
                  </a:cubicBezTo>
                  <a:cubicBezTo>
                    <a:pt x="17" y="167"/>
                    <a:pt x="50" y="200"/>
                    <a:pt x="117" y="200"/>
                  </a:cubicBezTo>
                  <a:cubicBezTo>
                    <a:pt x="184" y="200"/>
                    <a:pt x="217" y="133"/>
                    <a:pt x="217" y="100"/>
                  </a:cubicBezTo>
                  <a:cubicBezTo>
                    <a:pt x="234" y="33"/>
                    <a:pt x="175" y="0"/>
                    <a:pt x="117" y="0"/>
                  </a:cubicBezTo>
                  <a:close/>
                  <a:moveTo>
                    <a:pt x="117" y="634"/>
                  </a:moveTo>
                  <a:cubicBezTo>
                    <a:pt x="58" y="634"/>
                    <a:pt x="0" y="667"/>
                    <a:pt x="17" y="734"/>
                  </a:cubicBezTo>
                  <a:lnTo>
                    <a:pt x="17" y="1368"/>
                  </a:lnTo>
                  <a:cubicBezTo>
                    <a:pt x="17" y="1434"/>
                    <a:pt x="50" y="1501"/>
                    <a:pt x="117" y="1501"/>
                  </a:cubicBezTo>
                  <a:cubicBezTo>
                    <a:pt x="184" y="1501"/>
                    <a:pt x="217" y="1434"/>
                    <a:pt x="217" y="1368"/>
                  </a:cubicBezTo>
                  <a:lnTo>
                    <a:pt x="217" y="734"/>
                  </a:lnTo>
                  <a:cubicBezTo>
                    <a:pt x="234" y="667"/>
                    <a:pt x="175" y="634"/>
                    <a:pt x="117" y="634"/>
                  </a:cubicBezTo>
                  <a:close/>
                  <a:moveTo>
                    <a:pt x="117" y="1935"/>
                  </a:moveTo>
                  <a:cubicBezTo>
                    <a:pt x="58" y="1935"/>
                    <a:pt x="0" y="1968"/>
                    <a:pt x="17" y="2035"/>
                  </a:cubicBezTo>
                  <a:lnTo>
                    <a:pt x="17" y="2669"/>
                  </a:lnTo>
                  <a:cubicBezTo>
                    <a:pt x="17" y="2735"/>
                    <a:pt x="50" y="2769"/>
                    <a:pt x="117" y="2769"/>
                  </a:cubicBezTo>
                  <a:cubicBezTo>
                    <a:pt x="184" y="2769"/>
                    <a:pt x="217" y="2735"/>
                    <a:pt x="217" y="2669"/>
                  </a:cubicBezTo>
                  <a:lnTo>
                    <a:pt x="217" y="2035"/>
                  </a:lnTo>
                  <a:cubicBezTo>
                    <a:pt x="234" y="1968"/>
                    <a:pt x="175" y="1935"/>
                    <a:pt x="117" y="1935"/>
                  </a:cubicBezTo>
                  <a:close/>
                  <a:moveTo>
                    <a:pt x="117" y="3202"/>
                  </a:moveTo>
                  <a:cubicBezTo>
                    <a:pt x="58" y="3202"/>
                    <a:pt x="0" y="3236"/>
                    <a:pt x="17" y="3302"/>
                  </a:cubicBezTo>
                  <a:lnTo>
                    <a:pt x="17" y="3936"/>
                  </a:lnTo>
                  <a:cubicBezTo>
                    <a:pt x="17" y="4003"/>
                    <a:pt x="50" y="4070"/>
                    <a:pt x="117" y="4070"/>
                  </a:cubicBezTo>
                  <a:cubicBezTo>
                    <a:pt x="184" y="4070"/>
                    <a:pt x="217" y="4003"/>
                    <a:pt x="217" y="3936"/>
                  </a:cubicBezTo>
                  <a:lnTo>
                    <a:pt x="217" y="3302"/>
                  </a:lnTo>
                  <a:cubicBezTo>
                    <a:pt x="234" y="3236"/>
                    <a:pt x="175" y="3202"/>
                    <a:pt x="117" y="3202"/>
                  </a:cubicBezTo>
                  <a:close/>
                  <a:moveTo>
                    <a:pt x="117" y="4503"/>
                  </a:moveTo>
                  <a:cubicBezTo>
                    <a:pt x="58" y="4503"/>
                    <a:pt x="0" y="4537"/>
                    <a:pt x="17" y="4603"/>
                  </a:cubicBezTo>
                  <a:lnTo>
                    <a:pt x="17" y="5237"/>
                  </a:lnTo>
                  <a:cubicBezTo>
                    <a:pt x="17" y="5304"/>
                    <a:pt x="50" y="5337"/>
                    <a:pt x="117" y="5337"/>
                  </a:cubicBezTo>
                  <a:cubicBezTo>
                    <a:pt x="184" y="5337"/>
                    <a:pt x="217" y="5304"/>
                    <a:pt x="217" y="5237"/>
                  </a:cubicBezTo>
                  <a:lnTo>
                    <a:pt x="217" y="4603"/>
                  </a:lnTo>
                  <a:cubicBezTo>
                    <a:pt x="234" y="4537"/>
                    <a:pt x="175" y="4503"/>
                    <a:pt x="117" y="4503"/>
                  </a:cubicBezTo>
                  <a:close/>
                  <a:moveTo>
                    <a:pt x="117" y="5804"/>
                  </a:moveTo>
                  <a:cubicBezTo>
                    <a:pt x="58" y="5804"/>
                    <a:pt x="0" y="5838"/>
                    <a:pt x="17" y="5904"/>
                  </a:cubicBezTo>
                  <a:lnTo>
                    <a:pt x="17" y="6505"/>
                  </a:lnTo>
                  <a:cubicBezTo>
                    <a:pt x="17" y="6571"/>
                    <a:pt x="50" y="6638"/>
                    <a:pt x="117" y="6638"/>
                  </a:cubicBezTo>
                  <a:cubicBezTo>
                    <a:pt x="184" y="6638"/>
                    <a:pt x="217" y="6571"/>
                    <a:pt x="217" y="6538"/>
                  </a:cubicBezTo>
                  <a:lnTo>
                    <a:pt x="217" y="5904"/>
                  </a:lnTo>
                  <a:cubicBezTo>
                    <a:pt x="234" y="5838"/>
                    <a:pt x="175" y="5804"/>
                    <a:pt x="117" y="5804"/>
                  </a:cubicBezTo>
                  <a:close/>
                  <a:moveTo>
                    <a:pt x="117" y="7072"/>
                  </a:moveTo>
                  <a:cubicBezTo>
                    <a:pt x="58" y="7072"/>
                    <a:pt x="0" y="7105"/>
                    <a:pt x="17" y="7172"/>
                  </a:cubicBezTo>
                  <a:lnTo>
                    <a:pt x="17" y="7806"/>
                  </a:lnTo>
                  <a:cubicBezTo>
                    <a:pt x="17" y="7872"/>
                    <a:pt x="50" y="7906"/>
                    <a:pt x="117" y="7906"/>
                  </a:cubicBezTo>
                  <a:cubicBezTo>
                    <a:pt x="184" y="7906"/>
                    <a:pt x="217" y="7872"/>
                    <a:pt x="217" y="7806"/>
                  </a:cubicBezTo>
                  <a:lnTo>
                    <a:pt x="217" y="7172"/>
                  </a:lnTo>
                  <a:cubicBezTo>
                    <a:pt x="234" y="7105"/>
                    <a:pt x="175" y="7072"/>
                    <a:pt x="117" y="7072"/>
                  </a:cubicBezTo>
                  <a:close/>
                  <a:moveTo>
                    <a:pt x="117" y="8339"/>
                  </a:moveTo>
                  <a:cubicBezTo>
                    <a:pt x="58" y="8339"/>
                    <a:pt x="0" y="8373"/>
                    <a:pt x="17" y="8439"/>
                  </a:cubicBezTo>
                  <a:lnTo>
                    <a:pt x="17" y="9073"/>
                  </a:lnTo>
                  <a:cubicBezTo>
                    <a:pt x="17" y="9140"/>
                    <a:pt x="50" y="9207"/>
                    <a:pt x="117" y="9207"/>
                  </a:cubicBezTo>
                  <a:cubicBezTo>
                    <a:pt x="184" y="9207"/>
                    <a:pt x="217" y="9140"/>
                    <a:pt x="217" y="9073"/>
                  </a:cubicBezTo>
                  <a:lnTo>
                    <a:pt x="217" y="8439"/>
                  </a:lnTo>
                  <a:cubicBezTo>
                    <a:pt x="234" y="8373"/>
                    <a:pt x="175" y="8339"/>
                    <a:pt x="117" y="833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3173675" y="2880000"/>
              <a:ext cx="6300" cy="309425"/>
            </a:xfrm>
            <a:custGeom>
              <a:rect b="b" l="l" r="r" t="t"/>
              <a:pathLst>
                <a:path extrusionOk="0" h="12377" w="252">
                  <a:moveTo>
                    <a:pt x="118" y="1"/>
                  </a:moveTo>
                  <a:cubicBezTo>
                    <a:pt x="59" y="1"/>
                    <a:pt x="1" y="34"/>
                    <a:pt x="18" y="101"/>
                  </a:cubicBezTo>
                  <a:lnTo>
                    <a:pt x="18" y="701"/>
                  </a:lnTo>
                  <a:cubicBezTo>
                    <a:pt x="18" y="768"/>
                    <a:pt x="51" y="835"/>
                    <a:pt x="118" y="835"/>
                  </a:cubicBezTo>
                  <a:cubicBezTo>
                    <a:pt x="184" y="835"/>
                    <a:pt x="218" y="768"/>
                    <a:pt x="218" y="701"/>
                  </a:cubicBezTo>
                  <a:lnTo>
                    <a:pt x="218" y="101"/>
                  </a:lnTo>
                  <a:cubicBezTo>
                    <a:pt x="234" y="34"/>
                    <a:pt x="176" y="1"/>
                    <a:pt x="118" y="1"/>
                  </a:cubicBezTo>
                  <a:close/>
                  <a:moveTo>
                    <a:pt x="130" y="1268"/>
                  </a:moveTo>
                  <a:cubicBezTo>
                    <a:pt x="84" y="1268"/>
                    <a:pt x="34" y="1302"/>
                    <a:pt x="18" y="1368"/>
                  </a:cubicBezTo>
                  <a:lnTo>
                    <a:pt x="18" y="2002"/>
                  </a:lnTo>
                  <a:cubicBezTo>
                    <a:pt x="18" y="2069"/>
                    <a:pt x="51" y="2102"/>
                    <a:pt x="118" y="2102"/>
                  </a:cubicBezTo>
                  <a:cubicBezTo>
                    <a:pt x="184" y="2102"/>
                    <a:pt x="218" y="2069"/>
                    <a:pt x="218" y="2002"/>
                  </a:cubicBezTo>
                  <a:lnTo>
                    <a:pt x="218" y="1368"/>
                  </a:lnTo>
                  <a:cubicBezTo>
                    <a:pt x="218" y="1302"/>
                    <a:pt x="176" y="1268"/>
                    <a:pt x="130" y="1268"/>
                  </a:cubicBezTo>
                  <a:close/>
                  <a:moveTo>
                    <a:pt x="130" y="2561"/>
                  </a:moveTo>
                  <a:cubicBezTo>
                    <a:pt x="84" y="2561"/>
                    <a:pt x="34" y="2586"/>
                    <a:pt x="18" y="2636"/>
                  </a:cubicBezTo>
                  <a:lnTo>
                    <a:pt x="18" y="3270"/>
                  </a:lnTo>
                  <a:cubicBezTo>
                    <a:pt x="18" y="3336"/>
                    <a:pt x="51" y="3403"/>
                    <a:pt x="118" y="3403"/>
                  </a:cubicBezTo>
                  <a:cubicBezTo>
                    <a:pt x="184" y="3403"/>
                    <a:pt x="218" y="3336"/>
                    <a:pt x="218" y="3270"/>
                  </a:cubicBezTo>
                  <a:lnTo>
                    <a:pt x="218" y="2636"/>
                  </a:lnTo>
                  <a:cubicBezTo>
                    <a:pt x="218" y="2586"/>
                    <a:pt x="176" y="2561"/>
                    <a:pt x="130" y="2561"/>
                  </a:cubicBezTo>
                  <a:close/>
                  <a:moveTo>
                    <a:pt x="130" y="3837"/>
                  </a:moveTo>
                  <a:cubicBezTo>
                    <a:pt x="84" y="3837"/>
                    <a:pt x="34" y="3870"/>
                    <a:pt x="18" y="3937"/>
                  </a:cubicBezTo>
                  <a:lnTo>
                    <a:pt x="18" y="4571"/>
                  </a:lnTo>
                  <a:cubicBezTo>
                    <a:pt x="18" y="4637"/>
                    <a:pt x="51" y="4671"/>
                    <a:pt x="118" y="4671"/>
                  </a:cubicBezTo>
                  <a:cubicBezTo>
                    <a:pt x="184" y="4671"/>
                    <a:pt x="218" y="4637"/>
                    <a:pt x="218" y="4571"/>
                  </a:cubicBezTo>
                  <a:lnTo>
                    <a:pt x="218" y="3937"/>
                  </a:lnTo>
                  <a:cubicBezTo>
                    <a:pt x="218" y="3870"/>
                    <a:pt x="176" y="3837"/>
                    <a:pt x="130" y="3837"/>
                  </a:cubicBezTo>
                  <a:close/>
                  <a:moveTo>
                    <a:pt x="130" y="5129"/>
                  </a:moveTo>
                  <a:cubicBezTo>
                    <a:pt x="84" y="5129"/>
                    <a:pt x="34" y="5154"/>
                    <a:pt x="18" y="5204"/>
                  </a:cubicBezTo>
                  <a:lnTo>
                    <a:pt x="18" y="5838"/>
                  </a:lnTo>
                  <a:cubicBezTo>
                    <a:pt x="18" y="5905"/>
                    <a:pt x="51" y="5972"/>
                    <a:pt x="118" y="5972"/>
                  </a:cubicBezTo>
                  <a:cubicBezTo>
                    <a:pt x="184" y="5972"/>
                    <a:pt x="218" y="5905"/>
                    <a:pt x="218" y="5838"/>
                  </a:cubicBezTo>
                  <a:lnTo>
                    <a:pt x="218" y="5204"/>
                  </a:lnTo>
                  <a:cubicBezTo>
                    <a:pt x="218" y="5154"/>
                    <a:pt x="176" y="5129"/>
                    <a:pt x="130" y="5129"/>
                  </a:cubicBezTo>
                  <a:close/>
                  <a:moveTo>
                    <a:pt x="130" y="6405"/>
                  </a:moveTo>
                  <a:cubicBezTo>
                    <a:pt x="84" y="6405"/>
                    <a:pt x="34" y="6439"/>
                    <a:pt x="18" y="6505"/>
                  </a:cubicBezTo>
                  <a:lnTo>
                    <a:pt x="18" y="7139"/>
                  </a:lnTo>
                  <a:cubicBezTo>
                    <a:pt x="18" y="7206"/>
                    <a:pt x="51" y="7239"/>
                    <a:pt x="118" y="7239"/>
                  </a:cubicBezTo>
                  <a:cubicBezTo>
                    <a:pt x="184" y="7239"/>
                    <a:pt x="218" y="7206"/>
                    <a:pt x="218" y="7139"/>
                  </a:cubicBezTo>
                  <a:lnTo>
                    <a:pt x="218" y="6505"/>
                  </a:lnTo>
                  <a:cubicBezTo>
                    <a:pt x="218" y="6439"/>
                    <a:pt x="176" y="6405"/>
                    <a:pt x="130" y="6405"/>
                  </a:cubicBezTo>
                  <a:close/>
                  <a:moveTo>
                    <a:pt x="130" y="7698"/>
                  </a:moveTo>
                  <a:cubicBezTo>
                    <a:pt x="84" y="7698"/>
                    <a:pt x="34" y="7723"/>
                    <a:pt x="18" y="7773"/>
                  </a:cubicBezTo>
                  <a:lnTo>
                    <a:pt x="18" y="8407"/>
                  </a:lnTo>
                  <a:cubicBezTo>
                    <a:pt x="18" y="8473"/>
                    <a:pt x="51" y="8540"/>
                    <a:pt x="118" y="8540"/>
                  </a:cubicBezTo>
                  <a:cubicBezTo>
                    <a:pt x="184" y="8540"/>
                    <a:pt x="218" y="8473"/>
                    <a:pt x="218" y="8407"/>
                  </a:cubicBezTo>
                  <a:lnTo>
                    <a:pt x="218" y="7773"/>
                  </a:lnTo>
                  <a:cubicBezTo>
                    <a:pt x="218" y="7723"/>
                    <a:pt x="176" y="7698"/>
                    <a:pt x="130" y="7698"/>
                  </a:cubicBezTo>
                  <a:close/>
                  <a:moveTo>
                    <a:pt x="130" y="8974"/>
                  </a:moveTo>
                  <a:cubicBezTo>
                    <a:pt x="84" y="8974"/>
                    <a:pt x="34" y="9007"/>
                    <a:pt x="18" y="9074"/>
                  </a:cubicBezTo>
                  <a:lnTo>
                    <a:pt x="18" y="9708"/>
                  </a:lnTo>
                  <a:cubicBezTo>
                    <a:pt x="18" y="9774"/>
                    <a:pt x="51" y="9808"/>
                    <a:pt x="118" y="9808"/>
                  </a:cubicBezTo>
                  <a:lnTo>
                    <a:pt x="118" y="9841"/>
                  </a:lnTo>
                  <a:cubicBezTo>
                    <a:pt x="184" y="9808"/>
                    <a:pt x="251" y="9774"/>
                    <a:pt x="218" y="9708"/>
                  </a:cubicBezTo>
                  <a:lnTo>
                    <a:pt x="218" y="9074"/>
                  </a:lnTo>
                  <a:cubicBezTo>
                    <a:pt x="218" y="9007"/>
                    <a:pt x="176" y="8974"/>
                    <a:pt x="130" y="8974"/>
                  </a:cubicBezTo>
                  <a:close/>
                  <a:moveTo>
                    <a:pt x="130" y="10266"/>
                  </a:moveTo>
                  <a:cubicBezTo>
                    <a:pt x="84" y="10266"/>
                    <a:pt x="34" y="10291"/>
                    <a:pt x="18" y="10341"/>
                  </a:cubicBezTo>
                  <a:lnTo>
                    <a:pt x="18" y="10975"/>
                  </a:lnTo>
                  <a:cubicBezTo>
                    <a:pt x="18" y="11042"/>
                    <a:pt x="51" y="11109"/>
                    <a:pt x="118" y="11109"/>
                  </a:cubicBezTo>
                  <a:cubicBezTo>
                    <a:pt x="184" y="11109"/>
                    <a:pt x="218" y="11042"/>
                    <a:pt x="218" y="10975"/>
                  </a:cubicBezTo>
                  <a:lnTo>
                    <a:pt x="218" y="10341"/>
                  </a:lnTo>
                  <a:cubicBezTo>
                    <a:pt x="218" y="10291"/>
                    <a:pt x="176" y="10266"/>
                    <a:pt x="130" y="10266"/>
                  </a:cubicBezTo>
                  <a:close/>
                  <a:moveTo>
                    <a:pt x="130" y="11542"/>
                  </a:moveTo>
                  <a:cubicBezTo>
                    <a:pt x="84" y="11542"/>
                    <a:pt x="34" y="11576"/>
                    <a:pt x="18" y="11642"/>
                  </a:cubicBezTo>
                  <a:lnTo>
                    <a:pt x="18" y="12276"/>
                  </a:lnTo>
                  <a:cubicBezTo>
                    <a:pt x="18" y="12343"/>
                    <a:pt x="51" y="12376"/>
                    <a:pt x="118" y="12376"/>
                  </a:cubicBezTo>
                  <a:cubicBezTo>
                    <a:pt x="184" y="12376"/>
                    <a:pt x="218" y="12343"/>
                    <a:pt x="218" y="12276"/>
                  </a:cubicBezTo>
                  <a:lnTo>
                    <a:pt x="218" y="11642"/>
                  </a:lnTo>
                  <a:cubicBezTo>
                    <a:pt x="218" y="11576"/>
                    <a:pt x="176" y="11542"/>
                    <a:pt x="130" y="11542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3313375" y="2858650"/>
              <a:ext cx="13375" cy="21500"/>
            </a:xfrm>
            <a:custGeom>
              <a:rect b="b" l="l" r="r" t="t"/>
              <a:pathLst>
                <a:path extrusionOk="0" h="860" w="535">
                  <a:moveTo>
                    <a:pt x="348" y="0"/>
                  </a:moveTo>
                  <a:cubicBezTo>
                    <a:pt x="322" y="0"/>
                    <a:pt x="294" y="7"/>
                    <a:pt x="267" y="21"/>
                  </a:cubicBezTo>
                  <a:cubicBezTo>
                    <a:pt x="100" y="154"/>
                    <a:pt x="0" y="354"/>
                    <a:pt x="0" y="588"/>
                  </a:cubicBezTo>
                  <a:cubicBezTo>
                    <a:pt x="0" y="760"/>
                    <a:pt x="73" y="860"/>
                    <a:pt x="165" y="860"/>
                  </a:cubicBezTo>
                  <a:cubicBezTo>
                    <a:pt x="197" y="860"/>
                    <a:pt x="232" y="847"/>
                    <a:pt x="267" y="821"/>
                  </a:cubicBezTo>
                  <a:cubicBezTo>
                    <a:pt x="434" y="688"/>
                    <a:pt x="534" y="488"/>
                    <a:pt x="534" y="288"/>
                  </a:cubicBezTo>
                  <a:cubicBezTo>
                    <a:pt x="534" y="102"/>
                    <a:pt x="450" y="0"/>
                    <a:pt x="3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3170775" y="2871525"/>
              <a:ext cx="12525" cy="21525"/>
            </a:xfrm>
            <a:custGeom>
              <a:rect b="b" l="l" r="r" t="t"/>
              <a:pathLst>
                <a:path extrusionOk="0" h="861" w="501">
                  <a:moveTo>
                    <a:pt x="350" y="1"/>
                  </a:moveTo>
                  <a:cubicBezTo>
                    <a:pt x="316" y="1"/>
                    <a:pt x="277" y="13"/>
                    <a:pt x="234" y="39"/>
                  </a:cubicBezTo>
                  <a:cubicBezTo>
                    <a:pt x="67" y="173"/>
                    <a:pt x="0" y="373"/>
                    <a:pt x="0" y="573"/>
                  </a:cubicBezTo>
                  <a:cubicBezTo>
                    <a:pt x="0" y="759"/>
                    <a:pt x="85" y="860"/>
                    <a:pt x="187" y="860"/>
                  </a:cubicBezTo>
                  <a:cubicBezTo>
                    <a:pt x="213" y="860"/>
                    <a:pt x="240" y="854"/>
                    <a:pt x="267" y="840"/>
                  </a:cubicBezTo>
                  <a:cubicBezTo>
                    <a:pt x="434" y="673"/>
                    <a:pt x="501" y="473"/>
                    <a:pt x="501" y="273"/>
                  </a:cubicBezTo>
                  <a:cubicBezTo>
                    <a:pt x="501" y="100"/>
                    <a:pt x="446" y="1"/>
                    <a:pt x="3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3027325" y="2997575"/>
              <a:ext cx="12550" cy="21400"/>
            </a:xfrm>
            <a:custGeom>
              <a:rect b="b" l="l" r="r" t="t"/>
              <a:pathLst>
                <a:path extrusionOk="0" h="856" w="502">
                  <a:moveTo>
                    <a:pt x="355" y="0"/>
                  </a:moveTo>
                  <a:cubicBezTo>
                    <a:pt x="328" y="0"/>
                    <a:pt x="299" y="11"/>
                    <a:pt x="268" y="34"/>
                  </a:cubicBezTo>
                  <a:cubicBezTo>
                    <a:pt x="101" y="168"/>
                    <a:pt x="1" y="368"/>
                    <a:pt x="1" y="568"/>
                  </a:cubicBezTo>
                  <a:cubicBezTo>
                    <a:pt x="1" y="754"/>
                    <a:pt x="64" y="855"/>
                    <a:pt x="174" y="855"/>
                  </a:cubicBezTo>
                  <a:cubicBezTo>
                    <a:pt x="202" y="855"/>
                    <a:pt x="234" y="849"/>
                    <a:pt x="268" y="835"/>
                  </a:cubicBezTo>
                  <a:cubicBezTo>
                    <a:pt x="434" y="702"/>
                    <a:pt x="501" y="501"/>
                    <a:pt x="501" y="268"/>
                  </a:cubicBezTo>
                  <a:cubicBezTo>
                    <a:pt x="501" y="115"/>
                    <a:pt x="442" y="0"/>
                    <a:pt x="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2883900" y="3158400"/>
              <a:ext cx="13375" cy="21025"/>
            </a:xfrm>
            <a:custGeom>
              <a:rect b="b" l="l" r="r" t="t"/>
              <a:pathLst>
                <a:path extrusionOk="0" h="841" w="535">
                  <a:moveTo>
                    <a:pt x="369" y="1"/>
                  </a:moveTo>
                  <a:cubicBezTo>
                    <a:pt x="337" y="1"/>
                    <a:pt x="302" y="13"/>
                    <a:pt x="267" y="39"/>
                  </a:cubicBezTo>
                  <a:cubicBezTo>
                    <a:pt x="100" y="139"/>
                    <a:pt x="0" y="373"/>
                    <a:pt x="0" y="573"/>
                  </a:cubicBezTo>
                  <a:cubicBezTo>
                    <a:pt x="0" y="726"/>
                    <a:pt x="79" y="841"/>
                    <a:pt x="175" y="841"/>
                  </a:cubicBezTo>
                  <a:cubicBezTo>
                    <a:pt x="205" y="841"/>
                    <a:pt x="236" y="830"/>
                    <a:pt x="267" y="807"/>
                  </a:cubicBezTo>
                  <a:cubicBezTo>
                    <a:pt x="434" y="673"/>
                    <a:pt x="534" y="473"/>
                    <a:pt x="534" y="273"/>
                  </a:cubicBezTo>
                  <a:cubicBezTo>
                    <a:pt x="534" y="100"/>
                    <a:pt x="461" y="1"/>
                    <a:pt x="3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2740450" y="3199275"/>
              <a:ext cx="13375" cy="21500"/>
            </a:xfrm>
            <a:custGeom>
              <a:rect b="b" l="l" r="r" t="t"/>
              <a:pathLst>
                <a:path extrusionOk="0" h="860" w="535">
                  <a:moveTo>
                    <a:pt x="384" y="0"/>
                  </a:moveTo>
                  <a:cubicBezTo>
                    <a:pt x="350" y="0"/>
                    <a:pt x="311" y="13"/>
                    <a:pt x="268" y="39"/>
                  </a:cubicBezTo>
                  <a:cubicBezTo>
                    <a:pt x="101" y="139"/>
                    <a:pt x="1" y="372"/>
                    <a:pt x="1" y="573"/>
                  </a:cubicBezTo>
                  <a:cubicBezTo>
                    <a:pt x="1" y="758"/>
                    <a:pt x="85" y="860"/>
                    <a:pt x="187" y="860"/>
                  </a:cubicBezTo>
                  <a:cubicBezTo>
                    <a:pt x="213" y="860"/>
                    <a:pt x="241" y="853"/>
                    <a:pt x="268" y="839"/>
                  </a:cubicBezTo>
                  <a:cubicBezTo>
                    <a:pt x="435" y="673"/>
                    <a:pt x="535" y="472"/>
                    <a:pt x="535" y="272"/>
                  </a:cubicBezTo>
                  <a:cubicBezTo>
                    <a:pt x="535" y="100"/>
                    <a:pt x="480" y="0"/>
                    <a:pt x="3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4184825" y="1197350"/>
              <a:ext cx="95100" cy="155750"/>
            </a:xfrm>
            <a:custGeom>
              <a:rect b="b" l="l" r="r" t="t"/>
              <a:pathLst>
                <a:path extrusionOk="0" h="6230" w="3804">
                  <a:moveTo>
                    <a:pt x="3336" y="592"/>
                  </a:moveTo>
                  <a:lnTo>
                    <a:pt x="3336" y="3928"/>
                  </a:lnTo>
                  <a:lnTo>
                    <a:pt x="468" y="5596"/>
                  </a:lnTo>
                  <a:lnTo>
                    <a:pt x="468" y="2260"/>
                  </a:lnTo>
                  <a:lnTo>
                    <a:pt x="3336" y="592"/>
                  </a:lnTo>
                  <a:close/>
                  <a:moveTo>
                    <a:pt x="3570" y="0"/>
                  </a:moveTo>
                  <a:cubicBezTo>
                    <a:pt x="3536" y="0"/>
                    <a:pt x="3503" y="8"/>
                    <a:pt x="3470" y="25"/>
                  </a:cubicBezTo>
                  <a:lnTo>
                    <a:pt x="134" y="1960"/>
                  </a:lnTo>
                  <a:cubicBezTo>
                    <a:pt x="67" y="1993"/>
                    <a:pt x="1" y="2060"/>
                    <a:pt x="1" y="2160"/>
                  </a:cubicBezTo>
                  <a:lnTo>
                    <a:pt x="1" y="5996"/>
                  </a:lnTo>
                  <a:cubicBezTo>
                    <a:pt x="1" y="6063"/>
                    <a:pt x="67" y="6130"/>
                    <a:pt x="134" y="6196"/>
                  </a:cubicBezTo>
                  <a:cubicBezTo>
                    <a:pt x="167" y="6196"/>
                    <a:pt x="201" y="6230"/>
                    <a:pt x="234" y="6230"/>
                  </a:cubicBezTo>
                  <a:cubicBezTo>
                    <a:pt x="267" y="6230"/>
                    <a:pt x="301" y="6196"/>
                    <a:pt x="334" y="6196"/>
                  </a:cubicBezTo>
                  <a:lnTo>
                    <a:pt x="3670" y="4262"/>
                  </a:lnTo>
                  <a:cubicBezTo>
                    <a:pt x="3737" y="4228"/>
                    <a:pt x="3803" y="4161"/>
                    <a:pt x="3803" y="4061"/>
                  </a:cubicBezTo>
                  <a:lnTo>
                    <a:pt x="3803" y="225"/>
                  </a:lnTo>
                  <a:cubicBezTo>
                    <a:pt x="3803" y="159"/>
                    <a:pt x="3737" y="59"/>
                    <a:pt x="3670" y="25"/>
                  </a:cubicBezTo>
                  <a:cubicBezTo>
                    <a:pt x="3636" y="8"/>
                    <a:pt x="3603" y="0"/>
                    <a:pt x="357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4178150" y="1233700"/>
              <a:ext cx="79250" cy="67825"/>
            </a:xfrm>
            <a:custGeom>
              <a:rect b="b" l="l" r="r" t="t"/>
              <a:pathLst>
                <a:path extrusionOk="0" h="2713" w="3170">
                  <a:moveTo>
                    <a:pt x="343" y="1"/>
                  </a:moveTo>
                  <a:cubicBezTo>
                    <a:pt x="277" y="1"/>
                    <a:pt x="206" y="34"/>
                    <a:pt x="134" y="106"/>
                  </a:cubicBezTo>
                  <a:cubicBezTo>
                    <a:pt x="1" y="206"/>
                    <a:pt x="1" y="406"/>
                    <a:pt x="134" y="473"/>
                  </a:cubicBezTo>
                  <a:lnTo>
                    <a:pt x="1802" y="2541"/>
                  </a:lnTo>
                  <a:cubicBezTo>
                    <a:pt x="1832" y="2600"/>
                    <a:pt x="1968" y="2713"/>
                    <a:pt x="2068" y="2713"/>
                  </a:cubicBezTo>
                  <a:cubicBezTo>
                    <a:pt x="2080" y="2713"/>
                    <a:pt x="2091" y="2711"/>
                    <a:pt x="2102" y="2707"/>
                  </a:cubicBezTo>
                  <a:cubicBezTo>
                    <a:pt x="2202" y="2707"/>
                    <a:pt x="2236" y="2641"/>
                    <a:pt x="2336" y="2474"/>
                  </a:cubicBezTo>
                  <a:lnTo>
                    <a:pt x="3103" y="806"/>
                  </a:lnTo>
                  <a:cubicBezTo>
                    <a:pt x="3170" y="673"/>
                    <a:pt x="3170" y="506"/>
                    <a:pt x="3036" y="473"/>
                  </a:cubicBezTo>
                  <a:cubicBezTo>
                    <a:pt x="2994" y="456"/>
                    <a:pt x="2957" y="447"/>
                    <a:pt x="2923" y="447"/>
                  </a:cubicBezTo>
                  <a:cubicBezTo>
                    <a:pt x="2819" y="447"/>
                    <a:pt x="2744" y="523"/>
                    <a:pt x="2669" y="673"/>
                  </a:cubicBezTo>
                  <a:lnTo>
                    <a:pt x="2035" y="1940"/>
                  </a:lnTo>
                  <a:lnTo>
                    <a:pt x="501" y="72"/>
                  </a:lnTo>
                  <a:cubicBezTo>
                    <a:pt x="455" y="26"/>
                    <a:pt x="401" y="1"/>
                    <a:pt x="3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3710325" y="1323750"/>
              <a:ext cx="422825" cy="261325"/>
            </a:xfrm>
            <a:custGeom>
              <a:rect b="b" l="l" r="r" t="t"/>
              <a:pathLst>
                <a:path extrusionOk="0" h="10453" w="16913">
                  <a:moveTo>
                    <a:pt x="16624" y="0"/>
                  </a:moveTo>
                  <a:cubicBezTo>
                    <a:pt x="16551" y="0"/>
                    <a:pt x="16468" y="23"/>
                    <a:pt x="16379" y="73"/>
                  </a:cubicBezTo>
                  <a:lnTo>
                    <a:pt x="534" y="9213"/>
                  </a:lnTo>
                  <a:cubicBezTo>
                    <a:pt x="234" y="9413"/>
                    <a:pt x="34" y="9746"/>
                    <a:pt x="0" y="10113"/>
                  </a:cubicBezTo>
                  <a:cubicBezTo>
                    <a:pt x="0" y="10324"/>
                    <a:pt x="116" y="10453"/>
                    <a:pt x="288" y="10453"/>
                  </a:cubicBezTo>
                  <a:cubicBezTo>
                    <a:pt x="361" y="10453"/>
                    <a:pt x="445" y="10430"/>
                    <a:pt x="534" y="10380"/>
                  </a:cubicBezTo>
                  <a:lnTo>
                    <a:pt x="16379" y="1240"/>
                  </a:lnTo>
                  <a:cubicBezTo>
                    <a:pt x="16679" y="1040"/>
                    <a:pt x="16879" y="707"/>
                    <a:pt x="16912" y="340"/>
                  </a:cubicBezTo>
                  <a:cubicBezTo>
                    <a:pt x="16912" y="129"/>
                    <a:pt x="16797" y="0"/>
                    <a:pt x="166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4184825" y="1341600"/>
              <a:ext cx="95100" cy="155775"/>
            </a:xfrm>
            <a:custGeom>
              <a:rect b="b" l="l" r="r" t="t"/>
              <a:pathLst>
                <a:path extrusionOk="0" h="6231" w="3804">
                  <a:moveTo>
                    <a:pt x="3336" y="626"/>
                  </a:moveTo>
                  <a:lnTo>
                    <a:pt x="3336" y="3962"/>
                  </a:lnTo>
                  <a:lnTo>
                    <a:pt x="468" y="5630"/>
                  </a:lnTo>
                  <a:lnTo>
                    <a:pt x="468" y="2294"/>
                  </a:lnTo>
                  <a:lnTo>
                    <a:pt x="3336" y="626"/>
                  </a:lnTo>
                  <a:close/>
                  <a:moveTo>
                    <a:pt x="3570" y="1"/>
                  </a:moveTo>
                  <a:cubicBezTo>
                    <a:pt x="3536" y="1"/>
                    <a:pt x="3503" y="9"/>
                    <a:pt x="3470" y="26"/>
                  </a:cubicBezTo>
                  <a:lnTo>
                    <a:pt x="134" y="1961"/>
                  </a:lnTo>
                  <a:cubicBezTo>
                    <a:pt x="67" y="1994"/>
                    <a:pt x="1" y="2061"/>
                    <a:pt x="1" y="2161"/>
                  </a:cubicBezTo>
                  <a:lnTo>
                    <a:pt x="1" y="5997"/>
                  </a:lnTo>
                  <a:cubicBezTo>
                    <a:pt x="1" y="6064"/>
                    <a:pt x="67" y="6164"/>
                    <a:pt x="134" y="6197"/>
                  </a:cubicBezTo>
                  <a:cubicBezTo>
                    <a:pt x="167" y="6197"/>
                    <a:pt x="201" y="6230"/>
                    <a:pt x="234" y="6230"/>
                  </a:cubicBezTo>
                  <a:cubicBezTo>
                    <a:pt x="267" y="6230"/>
                    <a:pt x="301" y="6197"/>
                    <a:pt x="334" y="6197"/>
                  </a:cubicBezTo>
                  <a:lnTo>
                    <a:pt x="3670" y="4262"/>
                  </a:lnTo>
                  <a:cubicBezTo>
                    <a:pt x="3737" y="4229"/>
                    <a:pt x="3803" y="4162"/>
                    <a:pt x="3803" y="4062"/>
                  </a:cubicBezTo>
                  <a:lnTo>
                    <a:pt x="3803" y="226"/>
                  </a:lnTo>
                  <a:cubicBezTo>
                    <a:pt x="3803" y="126"/>
                    <a:pt x="3737" y="59"/>
                    <a:pt x="3670" y="26"/>
                  </a:cubicBezTo>
                  <a:cubicBezTo>
                    <a:pt x="3636" y="9"/>
                    <a:pt x="3603" y="1"/>
                    <a:pt x="357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4178150" y="1378500"/>
              <a:ext cx="79250" cy="68825"/>
            </a:xfrm>
            <a:custGeom>
              <a:rect b="b" l="l" r="r" t="t"/>
              <a:pathLst>
                <a:path extrusionOk="0" h="2753" w="3170">
                  <a:moveTo>
                    <a:pt x="330" y="1"/>
                  </a:moveTo>
                  <a:cubicBezTo>
                    <a:pt x="268" y="1"/>
                    <a:pt x="201" y="34"/>
                    <a:pt x="134" y="118"/>
                  </a:cubicBezTo>
                  <a:cubicBezTo>
                    <a:pt x="1" y="218"/>
                    <a:pt x="1" y="418"/>
                    <a:pt x="101" y="518"/>
                  </a:cubicBezTo>
                  <a:lnTo>
                    <a:pt x="1769" y="2586"/>
                  </a:lnTo>
                  <a:cubicBezTo>
                    <a:pt x="1835" y="2620"/>
                    <a:pt x="1969" y="2753"/>
                    <a:pt x="2102" y="2753"/>
                  </a:cubicBezTo>
                  <a:cubicBezTo>
                    <a:pt x="2202" y="2720"/>
                    <a:pt x="2236" y="2653"/>
                    <a:pt x="2302" y="2486"/>
                  </a:cubicBezTo>
                  <a:lnTo>
                    <a:pt x="3103" y="818"/>
                  </a:lnTo>
                  <a:cubicBezTo>
                    <a:pt x="3136" y="718"/>
                    <a:pt x="3170" y="551"/>
                    <a:pt x="3003" y="485"/>
                  </a:cubicBezTo>
                  <a:cubicBezTo>
                    <a:pt x="2970" y="468"/>
                    <a:pt x="2938" y="460"/>
                    <a:pt x="2906" y="460"/>
                  </a:cubicBezTo>
                  <a:cubicBezTo>
                    <a:pt x="2807" y="460"/>
                    <a:pt x="2712" y="541"/>
                    <a:pt x="2636" y="718"/>
                  </a:cubicBezTo>
                  <a:lnTo>
                    <a:pt x="2035" y="1952"/>
                  </a:lnTo>
                  <a:lnTo>
                    <a:pt x="501" y="84"/>
                  </a:lnTo>
                  <a:cubicBezTo>
                    <a:pt x="451" y="34"/>
                    <a:pt x="393" y="1"/>
                    <a:pt x="3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3710325" y="1467475"/>
              <a:ext cx="422825" cy="261850"/>
            </a:xfrm>
            <a:custGeom>
              <a:rect b="b" l="l" r="r" t="t"/>
              <a:pathLst>
                <a:path extrusionOk="0" h="10474" w="16913">
                  <a:moveTo>
                    <a:pt x="16641" y="1"/>
                  </a:moveTo>
                  <a:cubicBezTo>
                    <a:pt x="16564" y="1"/>
                    <a:pt x="16475" y="30"/>
                    <a:pt x="16379" y="95"/>
                  </a:cubicBezTo>
                  <a:lnTo>
                    <a:pt x="534" y="9234"/>
                  </a:lnTo>
                  <a:cubicBezTo>
                    <a:pt x="234" y="9401"/>
                    <a:pt x="34" y="9735"/>
                    <a:pt x="0" y="10102"/>
                  </a:cubicBezTo>
                  <a:cubicBezTo>
                    <a:pt x="0" y="10338"/>
                    <a:pt x="117" y="10474"/>
                    <a:pt x="292" y="10474"/>
                  </a:cubicBezTo>
                  <a:cubicBezTo>
                    <a:pt x="364" y="10474"/>
                    <a:pt x="446" y="10451"/>
                    <a:pt x="534" y="10402"/>
                  </a:cubicBezTo>
                  <a:lnTo>
                    <a:pt x="16379" y="1229"/>
                  </a:lnTo>
                  <a:cubicBezTo>
                    <a:pt x="16679" y="1029"/>
                    <a:pt x="16879" y="728"/>
                    <a:pt x="16912" y="361"/>
                  </a:cubicBezTo>
                  <a:cubicBezTo>
                    <a:pt x="16912" y="135"/>
                    <a:pt x="16805" y="1"/>
                    <a:pt x="166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2864725" y="1537950"/>
              <a:ext cx="617125" cy="904675"/>
            </a:xfrm>
            <a:custGeom>
              <a:rect b="b" l="l" r="r" t="t"/>
              <a:pathLst>
                <a:path extrusionOk="0" h="36187" w="24685">
                  <a:moveTo>
                    <a:pt x="23836" y="1"/>
                  </a:moveTo>
                  <a:cubicBezTo>
                    <a:pt x="23631" y="1"/>
                    <a:pt x="23399" y="67"/>
                    <a:pt x="23150" y="211"/>
                  </a:cubicBezTo>
                  <a:lnTo>
                    <a:pt x="1501" y="12720"/>
                  </a:lnTo>
                  <a:cubicBezTo>
                    <a:pt x="601" y="13320"/>
                    <a:pt x="34" y="14288"/>
                    <a:pt x="0" y="15389"/>
                  </a:cubicBezTo>
                  <a:lnTo>
                    <a:pt x="0" y="35103"/>
                  </a:lnTo>
                  <a:cubicBezTo>
                    <a:pt x="0" y="35786"/>
                    <a:pt x="333" y="36186"/>
                    <a:pt x="822" y="36186"/>
                  </a:cubicBezTo>
                  <a:cubicBezTo>
                    <a:pt x="1026" y="36186"/>
                    <a:pt x="1256" y="36117"/>
                    <a:pt x="1501" y="35970"/>
                  </a:cubicBezTo>
                  <a:lnTo>
                    <a:pt x="23150" y="23461"/>
                  </a:lnTo>
                  <a:cubicBezTo>
                    <a:pt x="24051" y="22861"/>
                    <a:pt x="24618" y="21893"/>
                    <a:pt x="24684" y="20826"/>
                  </a:cubicBezTo>
                  <a:lnTo>
                    <a:pt x="24684" y="1078"/>
                  </a:lnTo>
                  <a:cubicBezTo>
                    <a:pt x="24684" y="412"/>
                    <a:pt x="24345" y="1"/>
                    <a:pt x="23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3208300" y="1923475"/>
              <a:ext cx="35875" cy="75100"/>
            </a:xfrm>
            <a:custGeom>
              <a:rect b="b" l="l" r="r" t="t"/>
              <a:pathLst>
                <a:path extrusionOk="0" h="3004" w="1435">
                  <a:moveTo>
                    <a:pt x="1368" y="1"/>
                  </a:moveTo>
                  <a:lnTo>
                    <a:pt x="67" y="735"/>
                  </a:lnTo>
                  <a:cubicBezTo>
                    <a:pt x="67" y="735"/>
                    <a:pt x="34" y="768"/>
                    <a:pt x="34" y="802"/>
                  </a:cubicBezTo>
                  <a:cubicBezTo>
                    <a:pt x="0" y="802"/>
                    <a:pt x="0" y="835"/>
                    <a:pt x="0" y="868"/>
                  </a:cubicBezTo>
                  <a:lnTo>
                    <a:pt x="0" y="1135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0" y="1235"/>
                    <a:pt x="34" y="1235"/>
                    <a:pt x="34" y="1302"/>
                  </a:cubicBezTo>
                  <a:lnTo>
                    <a:pt x="701" y="2970"/>
                  </a:lnTo>
                  <a:cubicBezTo>
                    <a:pt x="701" y="2970"/>
                    <a:pt x="734" y="2970"/>
                    <a:pt x="734" y="3003"/>
                  </a:cubicBezTo>
                  <a:lnTo>
                    <a:pt x="801" y="3003"/>
                  </a:lnTo>
                  <a:lnTo>
                    <a:pt x="1034" y="2870"/>
                  </a:lnTo>
                  <a:cubicBezTo>
                    <a:pt x="1068" y="2836"/>
                    <a:pt x="1068" y="2836"/>
                    <a:pt x="1101" y="2803"/>
                  </a:cubicBezTo>
                  <a:cubicBezTo>
                    <a:pt x="1101" y="2770"/>
                    <a:pt x="1101" y="2736"/>
                    <a:pt x="1101" y="2703"/>
                  </a:cubicBezTo>
                  <a:cubicBezTo>
                    <a:pt x="1101" y="2703"/>
                    <a:pt x="1101" y="2670"/>
                    <a:pt x="1101" y="2670"/>
                  </a:cubicBezTo>
                  <a:lnTo>
                    <a:pt x="434" y="1002"/>
                  </a:lnTo>
                  <a:lnTo>
                    <a:pt x="1368" y="468"/>
                  </a:lnTo>
                  <a:cubicBezTo>
                    <a:pt x="1368" y="468"/>
                    <a:pt x="1401" y="435"/>
                    <a:pt x="1401" y="401"/>
                  </a:cubicBezTo>
                  <a:cubicBezTo>
                    <a:pt x="1435" y="401"/>
                    <a:pt x="1435" y="368"/>
                    <a:pt x="1435" y="334"/>
                  </a:cubicBezTo>
                  <a:lnTo>
                    <a:pt x="1435" y="68"/>
                  </a:lnTo>
                  <a:cubicBezTo>
                    <a:pt x="1435" y="34"/>
                    <a:pt x="1435" y="1"/>
                    <a:pt x="1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3163275" y="1953500"/>
              <a:ext cx="39200" cy="75925"/>
            </a:xfrm>
            <a:custGeom>
              <a:rect b="b" l="l" r="r" t="t"/>
              <a:pathLst>
                <a:path extrusionOk="0" h="3037" w="1568">
                  <a:moveTo>
                    <a:pt x="959" y="551"/>
                  </a:moveTo>
                  <a:cubicBezTo>
                    <a:pt x="1001" y="551"/>
                    <a:pt x="1034" y="568"/>
                    <a:pt x="1067" y="601"/>
                  </a:cubicBezTo>
                  <a:cubicBezTo>
                    <a:pt x="1134" y="701"/>
                    <a:pt x="1168" y="835"/>
                    <a:pt x="1168" y="968"/>
                  </a:cubicBezTo>
                  <a:lnTo>
                    <a:pt x="1168" y="1302"/>
                  </a:lnTo>
                  <a:lnTo>
                    <a:pt x="1168" y="1602"/>
                  </a:lnTo>
                  <a:cubicBezTo>
                    <a:pt x="1168" y="1769"/>
                    <a:pt x="1134" y="1936"/>
                    <a:pt x="1067" y="2102"/>
                  </a:cubicBezTo>
                  <a:cubicBezTo>
                    <a:pt x="1001" y="2236"/>
                    <a:pt x="901" y="2336"/>
                    <a:pt x="801" y="2436"/>
                  </a:cubicBezTo>
                  <a:cubicBezTo>
                    <a:pt x="704" y="2455"/>
                    <a:pt x="641" y="2474"/>
                    <a:pt x="593" y="2474"/>
                  </a:cubicBezTo>
                  <a:cubicBezTo>
                    <a:pt x="557" y="2474"/>
                    <a:pt x="529" y="2464"/>
                    <a:pt x="500" y="2436"/>
                  </a:cubicBezTo>
                  <a:cubicBezTo>
                    <a:pt x="434" y="2302"/>
                    <a:pt x="400" y="2169"/>
                    <a:pt x="400" y="2036"/>
                  </a:cubicBezTo>
                  <a:lnTo>
                    <a:pt x="400" y="1735"/>
                  </a:lnTo>
                  <a:lnTo>
                    <a:pt x="400" y="1402"/>
                  </a:lnTo>
                  <a:cubicBezTo>
                    <a:pt x="400" y="1235"/>
                    <a:pt x="434" y="1068"/>
                    <a:pt x="500" y="901"/>
                  </a:cubicBezTo>
                  <a:cubicBezTo>
                    <a:pt x="567" y="768"/>
                    <a:pt x="667" y="668"/>
                    <a:pt x="801" y="601"/>
                  </a:cubicBezTo>
                  <a:cubicBezTo>
                    <a:pt x="867" y="568"/>
                    <a:pt x="917" y="551"/>
                    <a:pt x="959" y="551"/>
                  </a:cubicBezTo>
                  <a:close/>
                  <a:moveTo>
                    <a:pt x="1134" y="1"/>
                  </a:moveTo>
                  <a:cubicBezTo>
                    <a:pt x="1001" y="1"/>
                    <a:pt x="901" y="34"/>
                    <a:pt x="767" y="101"/>
                  </a:cubicBezTo>
                  <a:cubicBezTo>
                    <a:pt x="634" y="201"/>
                    <a:pt x="534" y="268"/>
                    <a:pt x="434" y="401"/>
                  </a:cubicBezTo>
                  <a:cubicBezTo>
                    <a:pt x="334" y="501"/>
                    <a:pt x="234" y="635"/>
                    <a:pt x="200" y="768"/>
                  </a:cubicBezTo>
                  <a:cubicBezTo>
                    <a:pt x="133" y="901"/>
                    <a:pt x="67" y="1035"/>
                    <a:pt x="67" y="1168"/>
                  </a:cubicBezTo>
                  <a:cubicBezTo>
                    <a:pt x="33" y="1335"/>
                    <a:pt x="0" y="1469"/>
                    <a:pt x="0" y="1602"/>
                  </a:cubicBezTo>
                  <a:lnTo>
                    <a:pt x="0" y="1769"/>
                  </a:lnTo>
                  <a:lnTo>
                    <a:pt x="0" y="2136"/>
                  </a:lnTo>
                  <a:lnTo>
                    <a:pt x="0" y="2302"/>
                  </a:lnTo>
                  <a:cubicBezTo>
                    <a:pt x="0" y="2436"/>
                    <a:pt x="33" y="2569"/>
                    <a:pt x="67" y="2703"/>
                  </a:cubicBezTo>
                  <a:cubicBezTo>
                    <a:pt x="67" y="2803"/>
                    <a:pt x="100" y="2870"/>
                    <a:pt x="200" y="2936"/>
                  </a:cubicBezTo>
                  <a:cubicBezTo>
                    <a:pt x="234" y="3003"/>
                    <a:pt x="334" y="3036"/>
                    <a:pt x="434" y="3036"/>
                  </a:cubicBezTo>
                  <a:cubicBezTo>
                    <a:pt x="534" y="3003"/>
                    <a:pt x="667" y="2970"/>
                    <a:pt x="767" y="2903"/>
                  </a:cubicBezTo>
                  <a:cubicBezTo>
                    <a:pt x="901" y="2836"/>
                    <a:pt x="1034" y="2736"/>
                    <a:pt x="1134" y="2603"/>
                  </a:cubicBezTo>
                  <a:cubicBezTo>
                    <a:pt x="1234" y="2503"/>
                    <a:pt x="1301" y="2403"/>
                    <a:pt x="1368" y="2269"/>
                  </a:cubicBezTo>
                  <a:cubicBezTo>
                    <a:pt x="1434" y="2136"/>
                    <a:pt x="1468" y="2002"/>
                    <a:pt x="1501" y="1835"/>
                  </a:cubicBezTo>
                  <a:cubicBezTo>
                    <a:pt x="1534" y="1702"/>
                    <a:pt x="1568" y="1535"/>
                    <a:pt x="1568" y="1402"/>
                  </a:cubicBezTo>
                  <a:lnTo>
                    <a:pt x="1568" y="1068"/>
                  </a:lnTo>
                  <a:lnTo>
                    <a:pt x="1568" y="735"/>
                  </a:lnTo>
                  <a:cubicBezTo>
                    <a:pt x="1568" y="601"/>
                    <a:pt x="1534" y="468"/>
                    <a:pt x="1501" y="334"/>
                  </a:cubicBezTo>
                  <a:cubicBezTo>
                    <a:pt x="1501" y="234"/>
                    <a:pt x="1434" y="168"/>
                    <a:pt x="1368" y="68"/>
                  </a:cubicBezTo>
                  <a:cubicBezTo>
                    <a:pt x="1301" y="1"/>
                    <a:pt x="1234" y="1"/>
                    <a:pt x="1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3103225" y="1976850"/>
              <a:ext cx="53400" cy="90100"/>
            </a:xfrm>
            <a:custGeom>
              <a:rect b="b" l="l" r="r" t="t"/>
              <a:pathLst>
                <a:path extrusionOk="0" h="3604" w="2136">
                  <a:moveTo>
                    <a:pt x="1752" y="376"/>
                  </a:moveTo>
                  <a:cubicBezTo>
                    <a:pt x="1768" y="376"/>
                    <a:pt x="1785" y="384"/>
                    <a:pt x="1802" y="401"/>
                  </a:cubicBezTo>
                  <a:cubicBezTo>
                    <a:pt x="1835" y="434"/>
                    <a:pt x="1835" y="468"/>
                    <a:pt x="1835" y="501"/>
                  </a:cubicBezTo>
                  <a:lnTo>
                    <a:pt x="1835" y="568"/>
                  </a:lnTo>
                  <a:lnTo>
                    <a:pt x="1835" y="768"/>
                  </a:lnTo>
                  <a:lnTo>
                    <a:pt x="1835" y="868"/>
                  </a:lnTo>
                  <a:cubicBezTo>
                    <a:pt x="1835" y="901"/>
                    <a:pt x="1835" y="968"/>
                    <a:pt x="1802" y="1002"/>
                  </a:cubicBezTo>
                  <a:cubicBezTo>
                    <a:pt x="1768" y="1068"/>
                    <a:pt x="1735" y="1102"/>
                    <a:pt x="1702" y="1135"/>
                  </a:cubicBezTo>
                  <a:cubicBezTo>
                    <a:pt x="1668" y="1152"/>
                    <a:pt x="1635" y="1160"/>
                    <a:pt x="1610" y="1160"/>
                  </a:cubicBezTo>
                  <a:cubicBezTo>
                    <a:pt x="1585" y="1160"/>
                    <a:pt x="1568" y="1152"/>
                    <a:pt x="1568" y="1135"/>
                  </a:cubicBezTo>
                  <a:cubicBezTo>
                    <a:pt x="1535" y="1102"/>
                    <a:pt x="1535" y="1068"/>
                    <a:pt x="1535" y="1035"/>
                  </a:cubicBezTo>
                  <a:lnTo>
                    <a:pt x="1535" y="968"/>
                  </a:lnTo>
                  <a:lnTo>
                    <a:pt x="1535" y="735"/>
                  </a:lnTo>
                  <a:lnTo>
                    <a:pt x="1535" y="668"/>
                  </a:lnTo>
                  <a:cubicBezTo>
                    <a:pt x="1535" y="601"/>
                    <a:pt x="1535" y="568"/>
                    <a:pt x="1568" y="501"/>
                  </a:cubicBezTo>
                  <a:cubicBezTo>
                    <a:pt x="1601" y="468"/>
                    <a:pt x="1635" y="434"/>
                    <a:pt x="1702" y="401"/>
                  </a:cubicBezTo>
                  <a:cubicBezTo>
                    <a:pt x="1718" y="384"/>
                    <a:pt x="1735" y="376"/>
                    <a:pt x="1752" y="376"/>
                  </a:cubicBezTo>
                  <a:close/>
                  <a:moveTo>
                    <a:pt x="1868" y="1"/>
                  </a:moveTo>
                  <a:cubicBezTo>
                    <a:pt x="1802" y="1"/>
                    <a:pt x="1735" y="34"/>
                    <a:pt x="1702" y="68"/>
                  </a:cubicBezTo>
                  <a:cubicBezTo>
                    <a:pt x="1601" y="101"/>
                    <a:pt x="1568" y="168"/>
                    <a:pt x="1501" y="234"/>
                  </a:cubicBezTo>
                  <a:cubicBezTo>
                    <a:pt x="1435" y="268"/>
                    <a:pt x="1401" y="334"/>
                    <a:pt x="1368" y="401"/>
                  </a:cubicBezTo>
                  <a:cubicBezTo>
                    <a:pt x="1335" y="468"/>
                    <a:pt x="1301" y="535"/>
                    <a:pt x="1301" y="601"/>
                  </a:cubicBezTo>
                  <a:cubicBezTo>
                    <a:pt x="1268" y="668"/>
                    <a:pt x="1268" y="735"/>
                    <a:pt x="1268" y="801"/>
                  </a:cubicBezTo>
                  <a:lnTo>
                    <a:pt x="1268" y="1035"/>
                  </a:lnTo>
                  <a:lnTo>
                    <a:pt x="1268" y="1235"/>
                  </a:lnTo>
                  <a:cubicBezTo>
                    <a:pt x="1268" y="1302"/>
                    <a:pt x="1268" y="1335"/>
                    <a:pt x="1301" y="1402"/>
                  </a:cubicBezTo>
                  <a:cubicBezTo>
                    <a:pt x="1301" y="1435"/>
                    <a:pt x="1335" y="1469"/>
                    <a:pt x="1368" y="1502"/>
                  </a:cubicBezTo>
                  <a:cubicBezTo>
                    <a:pt x="1401" y="1535"/>
                    <a:pt x="1468" y="1535"/>
                    <a:pt x="1501" y="1535"/>
                  </a:cubicBezTo>
                  <a:cubicBezTo>
                    <a:pt x="1568" y="1535"/>
                    <a:pt x="1635" y="1502"/>
                    <a:pt x="1702" y="1469"/>
                  </a:cubicBezTo>
                  <a:cubicBezTo>
                    <a:pt x="1835" y="1368"/>
                    <a:pt x="1935" y="1268"/>
                    <a:pt x="2002" y="1135"/>
                  </a:cubicBezTo>
                  <a:cubicBezTo>
                    <a:pt x="2035" y="1068"/>
                    <a:pt x="2068" y="1002"/>
                    <a:pt x="2102" y="935"/>
                  </a:cubicBezTo>
                  <a:cubicBezTo>
                    <a:pt x="2102" y="868"/>
                    <a:pt x="2102" y="801"/>
                    <a:pt x="2135" y="735"/>
                  </a:cubicBezTo>
                  <a:lnTo>
                    <a:pt x="2135" y="535"/>
                  </a:lnTo>
                  <a:lnTo>
                    <a:pt x="2135" y="301"/>
                  </a:lnTo>
                  <a:cubicBezTo>
                    <a:pt x="2102" y="268"/>
                    <a:pt x="2102" y="201"/>
                    <a:pt x="2102" y="134"/>
                  </a:cubicBezTo>
                  <a:cubicBezTo>
                    <a:pt x="2068" y="101"/>
                    <a:pt x="2035" y="68"/>
                    <a:pt x="2002" y="34"/>
                  </a:cubicBezTo>
                  <a:cubicBezTo>
                    <a:pt x="1968" y="1"/>
                    <a:pt x="1902" y="1"/>
                    <a:pt x="1868" y="1"/>
                  </a:cubicBezTo>
                  <a:close/>
                  <a:moveTo>
                    <a:pt x="434" y="835"/>
                  </a:moveTo>
                  <a:lnTo>
                    <a:pt x="267" y="935"/>
                  </a:lnTo>
                  <a:cubicBezTo>
                    <a:pt x="234" y="968"/>
                    <a:pt x="200" y="1002"/>
                    <a:pt x="200" y="1068"/>
                  </a:cubicBezTo>
                  <a:lnTo>
                    <a:pt x="1635" y="2703"/>
                  </a:lnTo>
                  <a:cubicBezTo>
                    <a:pt x="1635" y="2703"/>
                    <a:pt x="1668" y="2736"/>
                    <a:pt x="1668" y="2736"/>
                  </a:cubicBezTo>
                  <a:lnTo>
                    <a:pt x="1735" y="2736"/>
                  </a:lnTo>
                  <a:lnTo>
                    <a:pt x="1902" y="2636"/>
                  </a:lnTo>
                  <a:cubicBezTo>
                    <a:pt x="1935" y="2636"/>
                    <a:pt x="1935" y="2603"/>
                    <a:pt x="1968" y="2569"/>
                  </a:cubicBezTo>
                  <a:cubicBezTo>
                    <a:pt x="1968" y="2569"/>
                    <a:pt x="1968" y="2536"/>
                    <a:pt x="1968" y="2503"/>
                  </a:cubicBezTo>
                  <a:lnTo>
                    <a:pt x="534" y="868"/>
                  </a:lnTo>
                  <a:cubicBezTo>
                    <a:pt x="534" y="868"/>
                    <a:pt x="534" y="835"/>
                    <a:pt x="501" y="835"/>
                  </a:cubicBezTo>
                  <a:close/>
                  <a:moveTo>
                    <a:pt x="548" y="2488"/>
                  </a:moveTo>
                  <a:cubicBezTo>
                    <a:pt x="560" y="2488"/>
                    <a:pt x="567" y="2491"/>
                    <a:pt x="567" y="2503"/>
                  </a:cubicBezTo>
                  <a:cubicBezTo>
                    <a:pt x="567" y="2503"/>
                    <a:pt x="601" y="2569"/>
                    <a:pt x="601" y="2603"/>
                  </a:cubicBezTo>
                  <a:cubicBezTo>
                    <a:pt x="601" y="2636"/>
                    <a:pt x="601" y="2636"/>
                    <a:pt x="601" y="2669"/>
                  </a:cubicBezTo>
                  <a:lnTo>
                    <a:pt x="601" y="2870"/>
                  </a:lnTo>
                  <a:cubicBezTo>
                    <a:pt x="601" y="2903"/>
                    <a:pt x="601" y="2936"/>
                    <a:pt x="601" y="2970"/>
                  </a:cubicBezTo>
                  <a:cubicBezTo>
                    <a:pt x="601" y="3003"/>
                    <a:pt x="567" y="3070"/>
                    <a:pt x="567" y="3103"/>
                  </a:cubicBezTo>
                  <a:cubicBezTo>
                    <a:pt x="534" y="3170"/>
                    <a:pt x="467" y="3203"/>
                    <a:pt x="434" y="3236"/>
                  </a:cubicBezTo>
                  <a:lnTo>
                    <a:pt x="301" y="3236"/>
                  </a:lnTo>
                  <a:cubicBezTo>
                    <a:pt x="301" y="3203"/>
                    <a:pt x="267" y="3170"/>
                    <a:pt x="267" y="3103"/>
                  </a:cubicBezTo>
                  <a:cubicBezTo>
                    <a:pt x="267" y="3103"/>
                    <a:pt x="267" y="3070"/>
                    <a:pt x="267" y="3036"/>
                  </a:cubicBezTo>
                  <a:lnTo>
                    <a:pt x="267" y="2836"/>
                  </a:lnTo>
                  <a:cubicBezTo>
                    <a:pt x="267" y="2803"/>
                    <a:pt x="267" y="2769"/>
                    <a:pt x="267" y="2769"/>
                  </a:cubicBezTo>
                  <a:cubicBezTo>
                    <a:pt x="267" y="2703"/>
                    <a:pt x="301" y="2669"/>
                    <a:pt x="334" y="2603"/>
                  </a:cubicBezTo>
                  <a:cubicBezTo>
                    <a:pt x="334" y="2569"/>
                    <a:pt x="367" y="2503"/>
                    <a:pt x="434" y="2503"/>
                  </a:cubicBezTo>
                  <a:cubicBezTo>
                    <a:pt x="478" y="2503"/>
                    <a:pt x="523" y="2488"/>
                    <a:pt x="548" y="2488"/>
                  </a:cubicBezTo>
                  <a:close/>
                  <a:moveTo>
                    <a:pt x="664" y="2088"/>
                  </a:moveTo>
                  <a:cubicBezTo>
                    <a:pt x="654" y="2088"/>
                    <a:pt x="644" y="2093"/>
                    <a:pt x="634" y="2102"/>
                  </a:cubicBezTo>
                  <a:cubicBezTo>
                    <a:pt x="567" y="2102"/>
                    <a:pt x="501" y="2102"/>
                    <a:pt x="434" y="2136"/>
                  </a:cubicBezTo>
                  <a:cubicBezTo>
                    <a:pt x="367" y="2202"/>
                    <a:pt x="301" y="2236"/>
                    <a:pt x="234" y="2302"/>
                  </a:cubicBezTo>
                  <a:cubicBezTo>
                    <a:pt x="200" y="2369"/>
                    <a:pt x="167" y="2436"/>
                    <a:pt x="134" y="2503"/>
                  </a:cubicBezTo>
                  <a:cubicBezTo>
                    <a:pt x="67" y="2569"/>
                    <a:pt x="67" y="2636"/>
                    <a:pt x="34" y="2703"/>
                  </a:cubicBezTo>
                  <a:cubicBezTo>
                    <a:pt x="34" y="2769"/>
                    <a:pt x="0" y="2836"/>
                    <a:pt x="0" y="2903"/>
                  </a:cubicBezTo>
                  <a:lnTo>
                    <a:pt x="0" y="3103"/>
                  </a:lnTo>
                  <a:lnTo>
                    <a:pt x="0" y="3303"/>
                  </a:lnTo>
                  <a:cubicBezTo>
                    <a:pt x="0" y="3370"/>
                    <a:pt x="0" y="3437"/>
                    <a:pt x="34" y="3470"/>
                  </a:cubicBezTo>
                  <a:cubicBezTo>
                    <a:pt x="67" y="3503"/>
                    <a:pt x="67" y="3570"/>
                    <a:pt x="134" y="3570"/>
                  </a:cubicBezTo>
                  <a:cubicBezTo>
                    <a:pt x="167" y="3603"/>
                    <a:pt x="200" y="3603"/>
                    <a:pt x="234" y="3603"/>
                  </a:cubicBezTo>
                  <a:cubicBezTo>
                    <a:pt x="301" y="3603"/>
                    <a:pt x="367" y="3570"/>
                    <a:pt x="434" y="3537"/>
                  </a:cubicBezTo>
                  <a:cubicBezTo>
                    <a:pt x="501" y="3503"/>
                    <a:pt x="567" y="3470"/>
                    <a:pt x="634" y="3403"/>
                  </a:cubicBezTo>
                  <a:cubicBezTo>
                    <a:pt x="667" y="3337"/>
                    <a:pt x="701" y="3270"/>
                    <a:pt x="768" y="3203"/>
                  </a:cubicBezTo>
                  <a:cubicBezTo>
                    <a:pt x="801" y="3136"/>
                    <a:pt x="801" y="3070"/>
                    <a:pt x="834" y="3003"/>
                  </a:cubicBezTo>
                  <a:cubicBezTo>
                    <a:pt x="834" y="2936"/>
                    <a:pt x="868" y="2870"/>
                    <a:pt x="868" y="2836"/>
                  </a:cubicBezTo>
                  <a:lnTo>
                    <a:pt x="868" y="2603"/>
                  </a:lnTo>
                  <a:lnTo>
                    <a:pt x="868" y="2403"/>
                  </a:lnTo>
                  <a:cubicBezTo>
                    <a:pt x="868" y="2336"/>
                    <a:pt x="868" y="2269"/>
                    <a:pt x="834" y="2236"/>
                  </a:cubicBezTo>
                  <a:cubicBezTo>
                    <a:pt x="801" y="2202"/>
                    <a:pt x="801" y="2136"/>
                    <a:pt x="768" y="2136"/>
                  </a:cubicBezTo>
                  <a:cubicBezTo>
                    <a:pt x="720" y="2112"/>
                    <a:pt x="690" y="2088"/>
                    <a:pt x="664" y="208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3240825" y="1769200"/>
              <a:ext cx="80075" cy="110100"/>
            </a:xfrm>
            <a:custGeom>
              <a:rect b="b" l="l" r="r" t="t"/>
              <a:pathLst>
                <a:path extrusionOk="0" h="4404" w="3203">
                  <a:moveTo>
                    <a:pt x="968" y="1"/>
                  </a:moveTo>
                  <a:lnTo>
                    <a:pt x="0" y="2302"/>
                  </a:lnTo>
                  <a:cubicBezTo>
                    <a:pt x="767" y="2603"/>
                    <a:pt x="1368" y="3337"/>
                    <a:pt x="1668" y="4404"/>
                  </a:cubicBezTo>
                  <a:lnTo>
                    <a:pt x="3203" y="2836"/>
                  </a:lnTo>
                  <a:cubicBezTo>
                    <a:pt x="2802" y="1402"/>
                    <a:pt x="2002" y="434"/>
                    <a:pt x="9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3173275" y="1763750"/>
              <a:ext cx="91750" cy="73025"/>
            </a:xfrm>
            <a:custGeom>
              <a:rect b="b" l="l" r="r" t="t"/>
              <a:pathLst>
                <a:path extrusionOk="0" h="2921" w="3670">
                  <a:moveTo>
                    <a:pt x="2472" y="0"/>
                  </a:moveTo>
                  <a:cubicBezTo>
                    <a:pt x="1713" y="0"/>
                    <a:pt x="877" y="239"/>
                    <a:pt x="0" y="753"/>
                  </a:cubicBezTo>
                  <a:lnTo>
                    <a:pt x="0" y="2921"/>
                  </a:lnTo>
                  <a:cubicBezTo>
                    <a:pt x="642" y="2536"/>
                    <a:pt x="1256" y="2357"/>
                    <a:pt x="1816" y="2357"/>
                  </a:cubicBezTo>
                  <a:cubicBezTo>
                    <a:pt x="2130" y="2357"/>
                    <a:pt x="2427" y="2413"/>
                    <a:pt x="2702" y="2520"/>
                  </a:cubicBezTo>
                  <a:lnTo>
                    <a:pt x="3670" y="219"/>
                  </a:lnTo>
                  <a:cubicBezTo>
                    <a:pt x="3298" y="75"/>
                    <a:pt x="2897" y="0"/>
                    <a:pt x="2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3282525" y="1840100"/>
              <a:ext cx="46725" cy="134275"/>
            </a:xfrm>
            <a:custGeom>
              <a:rect b="b" l="l" r="r" t="t"/>
              <a:pathLst>
                <a:path extrusionOk="0" h="5371" w="1869">
                  <a:moveTo>
                    <a:pt x="1535" y="0"/>
                  </a:moveTo>
                  <a:lnTo>
                    <a:pt x="0" y="1568"/>
                  </a:lnTo>
                  <a:cubicBezTo>
                    <a:pt x="167" y="2135"/>
                    <a:pt x="234" y="2735"/>
                    <a:pt x="234" y="3336"/>
                  </a:cubicBezTo>
                  <a:cubicBezTo>
                    <a:pt x="234" y="4003"/>
                    <a:pt x="134" y="4704"/>
                    <a:pt x="0" y="5371"/>
                  </a:cubicBezTo>
                  <a:lnTo>
                    <a:pt x="1535" y="5137"/>
                  </a:lnTo>
                  <a:cubicBezTo>
                    <a:pt x="1735" y="4237"/>
                    <a:pt x="1835" y="3336"/>
                    <a:pt x="1868" y="2402"/>
                  </a:cubicBezTo>
                  <a:cubicBezTo>
                    <a:pt x="1868" y="1601"/>
                    <a:pt x="1768" y="801"/>
                    <a:pt x="1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3017325" y="1782550"/>
              <a:ext cx="303575" cy="433700"/>
            </a:xfrm>
            <a:custGeom>
              <a:rect b="b" l="l" r="r" t="t"/>
              <a:pathLst>
                <a:path extrusionOk="0" h="17348" w="12143">
                  <a:moveTo>
                    <a:pt x="6238" y="1"/>
                  </a:moveTo>
                  <a:cubicBezTo>
                    <a:pt x="4737" y="935"/>
                    <a:pt x="3470" y="2202"/>
                    <a:pt x="2569" y="3703"/>
                  </a:cubicBezTo>
                  <a:cubicBezTo>
                    <a:pt x="1502" y="5371"/>
                    <a:pt x="734" y="7206"/>
                    <a:pt x="301" y="9140"/>
                  </a:cubicBezTo>
                  <a:cubicBezTo>
                    <a:pt x="101" y="10041"/>
                    <a:pt x="1" y="10975"/>
                    <a:pt x="1" y="11876"/>
                  </a:cubicBezTo>
                  <a:cubicBezTo>
                    <a:pt x="1" y="12710"/>
                    <a:pt x="101" y="13510"/>
                    <a:pt x="301" y="14277"/>
                  </a:cubicBezTo>
                  <a:cubicBezTo>
                    <a:pt x="701" y="15745"/>
                    <a:pt x="1535" y="16713"/>
                    <a:pt x="2569" y="17113"/>
                  </a:cubicBezTo>
                  <a:cubicBezTo>
                    <a:pt x="2942" y="17269"/>
                    <a:pt x="3346" y="17348"/>
                    <a:pt x="3774" y="17348"/>
                  </a:cubicBezTo>
                  <a:cubicBezTo>
                    <a:pt x="4532" y="17348"/>
                    <a:pt x="5365" y="17103"/>
                    <a:pt x="6238" y="16612"/>
                  </a:cubicBezTo>
                  <a:cubicBezTo>
                    <a:pt x="7706" y="15678"/>
                    <a:pt x="8974" y="14411"/>
                    <a:pt x="9908" y="12910"/>
                  </a:cubicBezTo>
                  <a:cubicBezTo>
                    <a:pt x="10975" y="11242"/>
                    <a:pt x="11742" y="9374"/>
                    <a:pt x="12143" y="7439"/>
                  </a:cubicBezTo>
                  <a:lnTo>
                    <a:pt x="12143" y="7439"/>
                  </a:lnTo>
                  <a:lnTo>
                    <a:pt x="10608" y="7639"/>
                  </a:lnTo>
                  <a:cubicBezTo>
                    <a:pt x="10275" y="9074"/>
                    <a:pt x="9707" y="10441"/>
                    <a:pt x="8940" y="11676"/>
                  </a:cubicBezTo>
                  <a:cubicBezTo>
                    <a:pt x="8240" y="12776"/>
                    <a:pt x="7339" y="13744"/>
                    <a:pt x="6238" y="14411"/>
                  </a:cubicBezTo>
                  <a:cubicBezTo>
                    <a:pt x="5575" y="14796"/>
                    <a:pt x="4954" y="14975"/>
                    <a:pt x="4399" y="14975"/>
                  </a:cubicBezTo>
                  <a:cubicBezTo>
                    <a:pt x="4089" y="14975"/>
                    <a:pt x="3800" y="14919"/>
                    <a:pt x="3536" y="14811"/>
                  </a:cubicBezTo>
                  <a:cubicBezTo>
                    <a:pt x="2669" y="14411"/>
                    <a:pt x="2069" y="13644"/>
                    <a:pt x="1869" y="12710"/>
                  </a:cubicBezTo>
                  <a:cubicBezTo>
                    <a:pt x="1702" y="12143"/>
                    <a:pt x="1635" y="11542"/>
                    <a:pt x="1635" y="10942"/>
                  </a:cubicBezTo>
                  <a:cubicBezTo>
                    <a:pt x="1635" y="10275"/>
                    <a:pt x="1702" y="9607"/>
                    <a:pt x="1869" y="8940"/>
                  </a:cubicBezTo>
                  <a:cubicBezTo>
                    <a:pt x="2169" y="7506"/>
                    <a:pt x="2736" y="6138"/>
                    <a:pt x="3536" y="4904"/>
                  </a:cubicBezTo>
                  <a:cubicBezTo>
                    <a:pt x="4204" y="3770"/>
                    <a:pt x="5138" y="2836"/>
                    <a:pt x="6238" y="2169"/>
                  </a:cubicBezTo>
                  <a:lnTo>
                    <a:pt x="62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2437750" y="1963100"/>
              <a:ext cx="309400" cy="744300"/>
            </a:xfrm>
            <a:custGeom>
              <a:rect b="b" l="l" r="r" t="t"/>
              <a:pathLst>
                <a:path extrusionOk="0" h="29772" w="12376">
                  <a:moveTo>
                    <a:pt x="11516" y="1"/>
                  </a:moveTo>
                  <a:cubicBezTo>
                    <a:pt x="11303" y="1"/>
                    <a:pt x="11063" y="70"/>
                    <a:pt x="10808" y="217"/>
                  </a:cubicBezTo>
                  <a:lnTo>
                    <a:pt x="0" y="6488"/>
                  </a:lnTo>
                  <a:lnTo>
                    <a:pt x="0" y="9824"/>
                  </a:lnTo>
                  <a:cubicBezTo>
                    <a:pt x="877" y="9311"/>
                    <a:pt x="1713" y="9072"/>
                    <a:pt x="2472" y="9072"/>
                  </a:cubicBezTo>
                  <a:cubicBezTo>
                    <a:pt x="2897" y="9072"/>
                    <a:pt x="3298" y="9147"/>
                    <a:pt x="3670" y="9290"/>
                  </a:cubicBezTo>
                  <a:cubicBezTo>
                    <a:pt x="4704" y="9691"/>
                    <a:pt x="5504" y="10691"/>
                    <a:pt x="5938" y="12126"/>
                  </a:cubicBezTo>
                  <a:cubicBezTo>
                    <a:pt x="6138" y="12893"/>
                    <a:pt x="6238" y="13727"/>
                    <a:pt x="6238" y="14527"/>
                  </a:cubicBezTo>
                  <a:cubicBezTo>
                    <a:pt x="6238" y="15428"/>
                    <a:pt x="6138" y="16362"/>
                    <a:pt x="5938" y="17263"/>
                  </a:cubicBezTo>
                  <a:cubicBezTo>
                    <a:pt x="5504" y="19197"/>
                    <a:pt x="4737" y="21065"/>
                    <a:pt x="3670" y="22733"/>
                  </a:cubicBezTo>
                  <a:cubicBezTo>
                    <a:pt x="2736" y="24234"/>
                    <a:pt x="1501" y="25469"/>
                    <a:pt x="0" y="26436"/>
                  </a:cubicBezTo>
                  <a:lnTo>
                    <a:pt x="0" y="29772"/>
                  </a:lnTo>
                  <a:lnTo>
                    <a:pt x="10808" y="23501"/>
                  </a:lnTo>
                  <a:cubicBezTo>
                    <a:pt x="11742" y="22900"/>
                    <a:pt x="12309" y="21933"/>
                    <a:pt x="12376" y="20832"/>
                  </a:cubicBezTo>
                  <a:lnTo>
                    <a:pt x="12376" y="1085"/>
                  </a:lnTo>
                  <a:cubicBezTo>
                    <a:pt x="12376" y="401"/>
                    <a:pt x="12026" y="1"/>
                    <a:pt x="115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2437750" y="2393700"/>
              <a:ext cx="16700" cy="48600"/>
            </a:xfrm>
            <a:custGeom>
              <a:rect b="b" l="l" r="r" t="t"/>
              <a:pathLst>
                <a:path extrusionOk="0" h="1944" w="668">
                  <a:moveTo>
                    <a:pt x="465" y="0"/>
                  </a:moveTo>
                  <a:cubicBezTo>
                    <a:pt x="410" y="0"/>
                    <a:pt x="344" y="19"/>
                    <a:pt x="267" y="39"/>
                  </a:cubicBezTo>
                  <a:cubicBezTo>
                    <a:pt x="167" y="105"/>
                    <a:pt x="67" y="206"/>
                    <a:pt x="0" y="339"/>
                  </a:cubicBezTo>
                  <a:lnTo>
                    <a:pt x="0" y="1907"/>
                  </a:lnTo>
                  <a:cubicBezTo>
                    <a:pt x="26" y="1932"/>
                    <a:pt x="56" y="1943"/>
                    <a:pt x="89" y="1943"/>
                  </a:cubicBezTo>
                  <a:cubicBezTo>
                    <a:pt x="143" y="1943"/>
                    <a:pt x="205" y="1915"/>
                    <a:pt x="267" y="1873"/>
                  </a:cubicBezTo>
                  <a:cubicBezTo>
                    <a:pt x="401" y="1807"/>
                    <a:pt x="501" y="1707"/>
                    <a:pt x="567" y="1573"/>
                  </a:cubicBezTo>
                  <a:cubicBezTo>
                    <a:pt x="634" y="1406"/>
                    <a:pt x="667" y="1240"/>
                    <a:pt x="667" y="1073"/>
                  </a:cubicBezTo>
                  <a:lnTo>
                    <a:pt x="667" y="739"/>
                  </a:lnTo>
                  <a:lnTo>
                    <a:pt x="667" y="439"/>
                  </a:lnTo>
                  <a:cubicBezTo>
                    <a:pt x="667" y="306"/>
                    <a:pt x="634" y="172"/>
                    <a:pt x="567" y="39"/>
                  </a:cubicBezTo>
                  <a:cubicBezTo>
                    <a:pt x="539" y="11"/>
                    <a:pt x="505" y="0"/>
                    <a:pt x="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2437750" y="2247950"/>
              <a:ext cx="115100" cy="320200"/>
            </a:xfrm>
            <a:custGeom>
              <a:rect b="b" l="l" r="r" t="t"/>
              <a:pathLst>
                <a:path extrusionOk="0" h="12808" w="4604">
                  <a:moveTo>
                    <a:pt x="2836" y="4001"/>
                  </a:moveTo>
                  <a:cubicBezTo>
                    <a:pt x="2836" y="4034"/>
                    <a:pt x="2836" y="4034"/>
                    <a:pt x="2836" y="4067"/>
                  </a:cubicBezTo>
                  <a:lnTo>
                    <a:pt x="2836" y="4334"/>
                  </a:lnTo>
                  <a:cubicBezTo>
                    <a:pt x="2836" y="4368"/>
                    <a:pt x="2836" y="4401"/>
                    <a:pt x="2836" y="4434"/>
                  </a:cubicBezTo>
                  <a:cubicBezTo>
                    <a:pt x="2802" y="4434"/>
                    <a:pt x="2802" y="4468"/>
                    <a:pt x="2769" y="4501"/>
                  </a:cubicBezTo>
                  <a:lnTo>
                    <a:pt x="1968" y="4935"/>
                  </a:lnTo>
                  <a:lnTo>
                    <a:pt x="2402" y="5268"/>
                  </a:lnTo>
                  <a:lnTo>
                    <a:pt x="2435" y="5335"/>
                  </a:lnTo>
                  <a:cubicBezTo>
                    <a:pt x="2435" y="5335"/>
                    <a:pt x="2435" y="5368"/>
                    <a:pt x="2435" y="5402"/>
                  </a:cubicBezTo>
                  <a:lnTo>
                    <a:pt x="2435" y="5669"/>
                  </a:lnTo>
                  <a:cubicBezTo>
                    <a:pt x="2435" y="5702"/>
                    <a:pt x="2402" y="5735"/>
                    <a:pt x="2402" y="5735"/>
                  </a:cubicBezTo>
                  <a:cubicBezTo>
                    <a:pt x="2402" y="5769"/>
                    <a:pt x="2369" y="5802"/>
                    <a:pt x="2335" y="5802"/>
                  </a:cubicBezTo>
                  <a:lnTo>
                    <a:pt x="2102" y="5969"/>
                  </a:lnTo>
                  <a:cubicBezTo>
                    <a:pt x="2002" y="6002"/>
                    <a:pt x="1902" y="6102"/>
                    <a:pt x="1835" y="6202"/>
                  </a:cubicBezTo>
                  <a:cubicBezTo>
                    <a:pt x="1768" y="6269"/>
                    <a:pt x="1702" y="6402"/>
                    <a:pt x="1702" y="6503"/>
                  </a:cubicBezTo>
                  <a:cubicBezTo>
                    <a:pt x="1702" y="6636"/>
                    <a:pt x="1768" y="6703"/>
                    <a:pt x="1835" y="6703"/>
                  </a:cubicBezTo>
                  <a:cubicBezTo>
                    <a:pt x="1862" y="6712"/>
                    <a:pt x="1889" y="6716"/>
                    <a:pt x="1915" y="6716"/>
                  </a:cubicBezTo>
                  <a:cubicBezTo>
                    <a:pt x="1986" y="6716"/>
                    <a:pt x="2053" y="6685"/>
                    <a:pt x="2102" y="6636"/>
                  </a:cubicBezTo>
                  <a:cubicBezTo>
                    <a:pt x="2169" y="6603"/>
                    <a:pt x="2235" y="6569"/>
                    <a:pt x="2302" y="6503"/>
                  </a:cubicBezTo>
                  <a:cubicBezTo>
                    <a:pt x="2335" y="6469"/>
                    <a:pt x="2369" y="6436"/>
                    <a:pt x="2402" y="6402"/>
                  </a:cubicBezTo>
                  <a:cubicBezTo>
                    <a:pt x="2435" y="6369"/>
                    <a:pt x="2469" y="6336"/>
                    <a:pt x="2469" y="6269"/>
                  </a:cubicBezTo>
                  <a:cubicBezTo>
                    <a:pt x="2502" y="6236"/>
                    <a:pt x="2502" y="6202"/>
                    <a:pt x="2535" y="6169"/>
                  </a:cubicBezTo>
                  <a:lnTo>
                    <a:pt x="2569" y="6069"/>
                  </a:lnTo>
                  <a:cubicBezTo>
                    <a:pt x="2569" y="6036"/>
                    <a:pt x="2602" y="6036"/>
                    <a:pt x="2602" y="6002"/>
                  </a:cubicBezTo>
                  <a:lnTo>
                    <a:pt x="2836" y="5902"/>
                  </a:lnTo>
                  <a:cubicBezTo>
                    <a:pt x="2852" y="5885"/>
                    <a:pt x="2861" y="5877"/>
                    <a:pt x="2869" y="5877"/>
                  </a:cubicBezTo>
                  <a:cubicBezTo>
                    <a:pt x="2877" y="5877"/>
                    <a:pt x="2886" y="5885"/>
                    <a:pt x="2902" y="5902"/>
                  </a:cubicBezTo>
                  <a:cubicBezTo>
                    <a:pt x="2902" y="5902"/>
                    <a:pt x="2936" y="5902"/>
                    <a:pt x="2902" y="5935"/>
                  </a:cubicBezTo>
                  <a:cubicBezTo>
                    <a:pt x="2902" y="6036"/>
                    <a:pt x="2869" y="6136"/>
                    <a:pt x="2836" y="6236"/>
                  </a:cubicBezTo>
                  <a:cubicBezTo>
                    <a:pt x="2802" y="6336"/>
                    <a:pt x="2769" y="6469"/>
                    <a:pt x="2702" y="6569"/>
                  </a:cubicBezTo>
                  <a:cubicBezTo>
                    <a:pt x="2602" y="6669"/>
                    <a:pt x="2535" y="6769"/>
                    <a:pt x="2435" y="6869"/>
                  </a:cubicBezTo>
                  <a:cubicBezTo>
                    <a:pt x="2335" y="6970"/>
                    <a:pt x="2202" y="7036"/>
                    <a:pt x="2102" y="7136"/>
                  </a:cubicBezTo>
                  <a:cubicBezTo>
                    <a:pt x="2002" y="7170"/>
                    <a:pt x="1902" y="7236"/>
                    <a:pt x="1768" y="7236"/>
                  </a:cubicBezTo>
                  <a:cubicBezTo>
                    <a:pt x="1735" y="7253"/>
                    <a:pt x="1693" y="7261"/>
                    <a:pt x="1651" y="7261"/>
                  </a:cubicBezTo>
                  <a:cubicBezTo>
                    <a:pt x="1610" y="7261"/>
                    <a:pt x="1568" y="7253"/>
                    <a:pt x="1535" y="7236"/>
                  </a:cubicBezTo>
                  <a:cubicBezTo>
                    <a:pt x="1468" y="7203"/>
                    <a:pt x="1401" y="7136"/>
                    <a:pt x="1368" y="7070"/>
                  </a:cubicBezTo>
                  <a:cubicBezTo>
                    <a:pt x="1301" y="6970"/>
                    <a:pt x="1301" y="6836"/>
                    <a:pt x="1301" y="6736"/>
                  </a:cubicBezTo>
                  <a:cubicBezTo>
                    <a:pt x="1301" y="6603"/>
                    <a:pt x="1335" y="6503"/>
                    <a:pt x="1401" y="6402"/>
                  </a:cubicBezTo>
                  <a:cubicBezTo>
                    <a:pt x="1401" y="6302"/>
                    <a:pt x="1435" y="6202"/>
                    <a:pt x="1501" y="6102"/>
                  </a:cubicBezTo>
                  <a:cubicBezTo>
                    <a:pt x="1535" y="6002"/>
                    <a:pt x="1601" y="5902"/>
                    <a:pt x="1668" y="5835"/>
                  </a:cubicBezTo>
                  <a:cubicBezTo>
                    <a:pt x="1768" y="5769"/>
                    <a:pt x="1835" y="5669"/>
                    <a:pt x="1935" y="5602"/>
                  </a:cubicBezTo>
                  <a:lnTo>
                    <a:pt x="1501" y="5268"/>
                  </a:lnTo>
                  <a:lnTo>
                    <a:pt x="1468" y="5235"/>
                  </a:lnTo>
                  <a:cubicBezTo>
                    <a:pt x="1468" y="5202"/>
                    <a:pt x="1468" y="5168"/>
                    <a:pt x="1468" y="5168"/>
                  </a:cubicBezTo>
                  <a:lnTo>
                    <a:pt x="1468" y="4901"/>
                  </a:lnTo>
                  <a:cubicBezTo>
                    <a:pt x="1468" y="4868"/>
                    <a:pt x="1468" y="4835"/>
                    <a:pt x="1468" y="4801"/>
                  </a:cubicBezTo>
                  <a:cubicBezTo>
                    <a:pt x="1468" y="4768"/>
                    <a:pt x="1501" y="4735"/>
                    <a:pt x="1535" y="4735"/>
                  </a:cubicBezTo>
                  <a:lnTo>
                    <a:pt x="2769" y="4001"/>
                  </a:lnTo>
                  <a:close/>
                  <a:moveTo>
                    <a:pt x="1839" y="1"/>
                  </a:moveTo>
                  <a:cubicBezTo>
                    <a:pt x="1285" y="1"/>
                    <a:pt x="663" y="180"/>
                    <a:pt x="0" y="565"/>
                  </a:cubicBezTo>
                  <a:lnTo>
                    <a:pt x="0" y="5635"/>
                  </a:lnTo>
                  <a:cubicBezTo>
                    <a:pt x="100" y="5535"/>
                    <a:pt x="167" y="5468"/>
                    <a:pt x="267" y="5402"/>
                  </a:cubicBezTo>
                  <a:cubicBezTo>
                    <a:pt x="367" y="5335"/>
                    <a:pt x="501" y="5302"/>
                    <a:pt x="634" y="5302"/>
                  </a:cubicBezTo>
                  <a:cubicBezTo>
                    <a:pt x="701" y="5302"/>
                    <a:pt x="801" y="5302"/>
                    <a:pt x="868" y="5368"/>
                  </a:cubicBezTo>
                  <a:cubicBezTo>
                    <a:pt x="934" y="5435"/>
                    <a:pt x="968" y="5535"/>
                    <a:pt x="1001" y="5635"/>
                  </a:cubicBezTo>
                  <a:cubicBezTo>
                    <a:pt x="1034" y="5769"/>
                    <a:pt x="1034" y="5902"/>
                    <a:pt x="1034" y="6036"/>
                  </a:cubicBezTo>
                  <a:lnTo>
                    <a:pt x="1034" y="6369"/>
                  </a:lnTo>
                  <a:lnTo>
                    <a:pt x="1034" y="6703"/>
                  </a:lnTo>
                  <a:cubicBezTo>
                    <a:pt x="1034" y="6836"/>
                    <a:pt x="1034" y="7003"/>
                    <a:pt x="1001" y="7136"/>
                  </a:cubicBezTo>
                  <a:cubicBezTo>
                    <a:pt x="968" y="7303"/>
                    <a:pt x="934" y="7437"/>
                    <a:pt x="868" y="7570"/>
                  </a:cubicBezTo>
                  <a:cubicBezTo>
                    <a:pt x="801" y="7703"/>
                    <a:pt x="734" y="7803"/>
                    <a:pt x="634" y="7937"/>
                  </a:cubicBezTo>
                  <a:cubicBezTo>
                    <a:pt x="534" y="8037"/>
                    <a:pt x="401" y="8137"/>
                    <a:pt x="267" y="8204"/>
                  </a:cubicBezTo>
                  <a:cubicBezTo>
                    <a:pt x="200" y="8237"/>
                    <a:pt x="100" y="8304"/>
                    <a:pt x="0" y="8304"/>
                  </a:cubicBezTo>
                  <a:lnTo>
                    <a:pt x="0" y="12807"/>
                  </a:lnTo>
                  <a:cubicBezTo>
                    <a:pt x="1101" y="12140"/>
                    <a:pt x="2035" y="11206"/>
                    <a:pt x="2702" y="10072"/>
                  </a:cubicBezTo>
                  <a:cubicBezTo>
                    <a:pt x="3503" y="8838"/>
                    <a:pt x="4070" y="7503"/>
                    <a:pt x="4370" y="6069"/>
                  </a:cubicBezTo>
                  <a:cubicBezTo>
                    <a:pt x="4537" y="5402"/>
                    <a:pt x="4604" y="4701"/>
                    <a:pt x="4604" y="4034"/>
                  </a:cubicBezTo>
                  <a:cubicBezTo>
                    <a:pt x="4604" y="3434"/>
                    <a:pt x="4537" y="2833"/>
                    <a:pt x="4370" y="2266"/>
                  </a:cubicBezTo>
                  <a:cubicBezTo>
                    <a:pt x="4170" y="1332"/>
                    <a:pt x="3570" y="565"/>
                    <a:pt x="2702" y="165"/>
                  </a:cubicBezTo>
                  <a:cubicBezTo>
                    <a:pt x="2439" y="57"/>
                    <a:pt x="2150" y="1"/>
                    <a:pt x="18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2471925" y="2347325"/>
              <a:ext cx="39225" cy="82175"/>
            </a:xfrm>
            <a:custGeom>
              <a:rect b="b" l="l" r="r" t="t"/>
              <a:pathLst>
                <a:path extrusionOk="0" h="3287" w="1569">
                  <a:moveTo>
                    <a:pt x="1469" y="1"/>
                  </a:moveTo>
                  <a:cubicBezTo>
                    <a:pt x="1460" y="1"/>
                    <a:pt x="1452" y="9"/>
                    <a:pt x="1435" y="26"/>
                  </a:cubicBezTo>
                  <a:lnTo>
                    <a:pt x="201" y="760"/>
                  </a:lnTo>
                  <a:cubicBezTo>
                    <a:pt x="168" y="760"/>
                    <a:pt x="134" y="793"/>
                    <a:pt x="134" y="826"/>
                  </a:cubicBezTo>
                  <a:cubicBezTo>
                    <a:pt x="134" y="860"/>
                    <a:pt x="134" y="893"/>
                    <a:pt x="134" y="893"/>
                  </a:cubicBezTo>
                  <a:lnTo>
                    <a:pt x="134" y="1193"/>
                  </a:lnTo>
                  <a:cubicBezTo>
                    <a:pt x="134" y="1193"/>
                    <a:pt x="134" y="1227"/>
                    <a:pt x="134" y="1260"/>
                  </a:cubicBezTo>
                  <a:lnTo>
                    <a:pt x="168" y="1293"/>
                  </a:lnTo>
                  <a:lnTo>
                    <a:pt x="601" y="1627"/>
                  </a:lnTo>
                  <a:cubicBezTo>
                    <a:pt x="501" y="1694"/>
                    <a:pt x="435" y="1760"/>
                    <a:pt x="368" y="1860"/>
                  </a:cubicBezTo>
                  <a:cubicBezTo>
                    <a:pt x="301" y="1927"/>
                    <a:pt x="234" y="2027"/>
                    <a:pt x="168" y="2127"/>
                  </a:cubicBezTo>
                  <a:cubicBezTo>
                    <a:pt x="134" y="2227"/>
                    <a:pt x="68" y="2327"/>
                    <a:pt x="68" y="2427"/>
                  </a:cubicBezTo>
                  <a:cubicBezTo>
                    <a:pt x="34" y="2528"/>
                    <a:pt x="1" y="2628"/>
                    <a:pt x="1" y="2761"/>
                  </a:cubicBezTo>
                  <a:cubicBezTo>
                    <a:pt x="1" y="2861"/>
                    <a:pt x="34" y="2961"/>
                    <a:pt x="68" y="3061"/>
                  </a:cubicBezTo>
                  <a:cubicBezTo>
                    <a:pt x="101" y="3128"/>
                    <a:pt x="134" y="3195"/>
                    <a:pt x="201" y="3261"/>
                  </a:cubicBezTo>
                  <a:cubicBezTo>
                    <a:pt x="234" y="3278"/>
                    <a:pt x="276" y="3286"/>
                    <a:pt x="322" y="3286"/>
                  </a:cubicBezTo>
                  <a:cubicBezTo>
                    <a:pt x="368" y="3286"/>
                    <a:pt x="418" y="3278"/>
                    <a:pt x="468" y="3261"/>
                  </a:cubicBezTo>
                  <a:cubicBezTo>
                    <a:pt x="568" y="3261"/>
                    <a:pt x="668" y="3195"/>
                    <a:pt x="768" y="3161"/>
                  </a:cubicBezTo>
                  <a:cubicBezTo>
                    <a:pt x="902" y="3061"/>
                    <a:pt x="1002" y="2995"/>
                    <a:pt x="1102" y="2894"/>
                  </a:cubicBezTo>
                  <a:cubicBezTo>
                    <a:pt x="1202" y="2794"/>
                    <a:pt x="1302" y="2694"/>
                    <a:pt x="1369" y="2561"/>
                  </a:cubicBezTo>
                  <a:cubicBezTo>
                    <a:pt x="1435" y="2461"/>
                    <a:pt x="1469" y="2361"/>
                    <a:pt x="1502" y="2261"/>
                  </a:cubicBezTo>
                  <a:cubicBezTo>
                    <a:pt x="1535" y="2161"/>
                    <a:pt x="1569" y="2061"/>
                    <a:pt x="1569" y="1960"/>
                  </a:cubicBezTo>
                  <a:lnTo>
                    <a:pt x="1569" y="1894"/>
                  </a:lnTo>
                  <a:lnTo>
                    <a:pt x="1535" y="1894"/>
                  </a:lnTo>
                  <a:lnTo>
                    <a:pt x="1302" y="2027"/>
                  </a:lnTo>
                  <a:cubicBezTo>
                    <a:pt x="1269" y="2061"/>
                    <a:pt x="1269" y="2061"/>
                    <a:pt x="1235" y="2094"/>
                  </a:cubicBezTo>
                  <a:lnTo>
                    <a:pt x="1202" y="2194"/>
                  </a:lnTo>
                  <a:cubicBezTo>
                    <a:pt x="1202" y="2227"/>
                    <a:pt x="1168" y="2261"/>
                    <a:pt x="1168" y="2294"/>
                  </a:cubicBezTo>
                  <a:cubicBezTo>
                    <a:pt x="1135" y="2327"/>
                    <a:pt x="1102" y="2394"/>
                    <a:pt x="1068" y="2427"/>
                  </a:cubicBezTo>
                  <a:cubicBezTo>
                    <a:pt x="1035" y="2461"/>
                    <a:pt x="1002" y="2494"/>
                    <a:pt x="968" y="2528"/>
                  </a:cubicBezTo>
                  <a:cubicBezTo>
                    <a:pt x="902" y="2594"/>
                    <a:pt x="835" y="2628"/>
                    <a:pt x="768" y="2661"/>
                  </a:cubicBezTo>
                  <a:cubicBezTo>
                    <a:pt x="719" y="2710"/>
                    <a:pt x="653" y="2741"/>
                    <a:pt x="581" y="2741"/>
                  </a:cubicBezTo>
                  <a:cubicBezTo>
                    <a:pt x="555" y="2741"/>
                    <a:pt x="528" y="2737"/>
                    <a:pt x="501" y="2728"/>
                  </a:cubicBezTo>
                  <a:cubicBezTo>
                    <a:pt x="435" y="2728"/>
                    <a:pt x="401" y="2628"/>
                    <a:pt x="401" y="2528"/>
                  </a:cubicBezTo>
                  <a:cubicBezTo>
                    <a:pt x="401" y="2394"/>
                    <a:pt x="435" y="2294"/>
                    <a:pt x="501" y="2227"/>
                  </a:cubicBezTo>
                  <a:cubicBezTo>
                    <a:pt x="568" y="2127"/>
                    <a:pt x="668" y="2027"/>
                    <a:pt x="768" y="1960"/>
                  </a:cubicBezTo>
                  <a:lnTo>
                    <a:pt x="1035" y="1827"/>
                  </a:lnTo>
                  <a:cubicBezTo>
                    <a:pt x="1035" y="1827"/>
                    <a:pt x="1068" y="1794"/>
                    <a:pt x="1068" y="1760"/>
                  </a:cubicBezTo>
                  <a:cubicBezTo>
                    <a:pt x="1102" y="1727"/>
                    <a:pt x="1102" y="1727"/>
                    <a:pt x="1102" y="1694"/>
                  </a:cubicBezTo>
                  <a:lnTo>
                    <a:pt x="1102" y="1427"/>
                  </a:lnTo>
                  <a:cubicBezTo>
                    <a:pt x="1102" y="1393"/>
                    <a:pt x="1102" y="1360"/>
                    <a:pt x="1102" y="1327"/>
                  </a:cubicBezTo>
                  <a:lnTo>
                    <a:pt x="1068" y="1293"/>
                  </a:lnTo>
                  <a:lnTo>
                    <a:pt x="635" y="960"/>
                  </a:lnTo>
                  <a:lnTo>
                    <a:pt x="1435" y="493"/>
                  </a:lnTo>
                  <a:cubicBezTo>
                    <a:pt x="1469" y="493"/>
                    <a:pt x="1502" y="459"/>
                    <a:pt x="1502" y="426"/>
                  </a:cubicBezTo>
                  <a:cubicBezTo>
                    <a:pt x="1502" y="426"/>
                    <a:pt x="1502" y="393"/>
                    <a:pt x="1502" y="359"/>
                  </a:cubicBezTo>
                  <a:lnTo>
                    <a:pt x="1502" y="92"/>
                  </a:lnTo>
                  <a:cubicBezTo>
                    <a:pt x="1502" y="59"/>
                    <a:pt x="1502" y="26"/>
                    <a:pt x="1502" y="26"/>
                  </a:cubicBezTo>
                  <a:cubicBezTo>
                    <a:pt x="1485" y="9"/>
                    <a:pt x="1477" y="1"/>
                    <a:pt x="14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2437750" y="2379650"/>
              <a:ext cx="25875" cy="75900"/>
            </a:xfrm>
            <a:custGeom>
              <a:rect b="b" l="l" r="r" t="t"/>
              <a:pathLst>
                <a:path extrusionOk="0" h="3036" w="1035">
                  <a:moveTo>
                    <a:pt x="634" y="0"/>
                  </a:moveTo>
                  <a:cubicBezTo>
                    <a:pt x="501" y="34"/>
                    <a:pt x="367" y="67"/>
                    <a:pt x="267" y="134"/>
                  </a:cubicBezTo>
                  <a:cubicBezTo>
                    <a:pt x="167" y="200"/>
                    <a:pt x="100" y="267"/>
                    <a:pt x="0" y="334"/>
                  </a:cubicBezTo>
                  <a:lnTo>
                    <a:pt x="0" y="901"/>
                  </a:lnTo>
                  <a:cubicBezTo>
                    <a:pt x="67" y="768"/>
                    <a:pt x="167" y="667"/>
                    <a:pt x="267" y="634"/>
                  </a:cubicBezTo>
                  <a:cubicBezTo>
                    <a:pt x="334" y="584"/>
                    <a:pt x="392" y="559"/>
                    <a:pt x="442" y="559"/>
                  </a:cubicBezTo>
                  <a:cubicBezTo>
                    <a:pt x="492" y="559"/>
                    <a:pt x="534" y="584"/>
                    <a:pt x="567" y="634"/>
                  </a:cubicBezTo>
                  <a:cubicBezTo>
                    <a:pt x="634" y="734"/>
                    <a:pt x="667" y="868"/>
                    <a:pt x="667" y="1001"/>
                  </a:cubicBezTo>
                  <a:lnTo>
                    <a:pt x="667" y="1301"/>
                  </a:lnTo>
                  <a:lnTo>
                    <a:pt x="667" y="1635"/>
                  </a:lnTo>
                  <a:cubicBezTo>
                    <a:pt x="667" y="1802"/>
                    <a:pt x="634" y="1968"/>
                    <a:pt x="567" y="2135"/>
                  </a:cubicBezTo>
                  <a:cubicBezTo>
                    <a:pt x="501" y="2269"/>
                    <a:pt x="401" y="2369"/>
                    <a:pt x="267" y="2435"/>
                  </a:cubicBezTo>
                  <a:cubicBezTo>
                    <a:pt x="194" y="2484"/>
                    <a:pt x="121" y="2515"/>
                    <a:pt x="60" y="2515"/>
                  </a:cubicBezTo>
                  <a:cubicBezTo>
                    <a:pt x="38" y="2515"/>
                    <a:pt x="18" y="2511"/>
                    <a:pt x="0" y="2502"/>
                  </a:cubicBezTo>
                  <a:lnTo>
                    <a:pt x="0" y="3036"/>
                  </a:lnTo>
                  <a:cubicBezTo>
                    <a:pt x="100" y="3002"/>
                    <a:pt x="200" y="2969"/>
                    <a:pt x="267" y="2936"/>
                  </a:cubicBezTo>
                  <a:cubicBezTo>
                    <a:pt x="401" y="2869"/>
                    <a:pt x="534" y="2769"/>
                    <a:pt x="634" y="2636"/>
                  </a:cubicBezTo>
                  <a:cubicBezTo>
                    <a:pt x="734" y="2535"/>
                    <a:pt x="801" y="2402"/>
                    <a:pt x="868" y="2302"/>
                  </a:cubicBezTo>
                  <a:cubicBezTo>
                    <a:pt x="934" y="2169"/>
                    <a:pt x="968" y="2002"/>
                    <a:pt x="1001" y="1868"/>
                  </a:cubicBezTo>
                  <a:cubicBezTo>
                    <a:pt x="1034" y="1735"/>
                    <a:pt x="1034" y="1568"/>
                    <a:pt x="1034" y="1435"/>
                  </a:cubicBezTo>
                  <a:lnTo>
                    <a:pt x="1034" y="1101"/>
                  </a:lnTo>
                  <a:lnTo>
                    <a:pt x="1034" y="768"/>
                  </a:lnTo>
                  <a:cubicBezTo>
                    <a:pt x="1034" y="634"/>
                    <a:pt x="1034" y="501"/>
                    <a:pt x="1001" y="367"/>
                  </a:cubicBezTo>
                  <a:cubicBezTo>
                    <a:pt x="968" y="267"/>
                    <a:pt x="934" y="167"/>
                    <a:pt x="868" y="100"/>
                  </a:cubicBezTo>
                  <a:cubicBezTo>
                    <a:pt x="801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2505300" y="2194525"/>
              <a:ext cx="80900" cy="110100"/>
            </a:xfrm>
            <a:custGeom>
              <a:rect b="b" l="l" r="r" t="t"/>
              <a:pathLst>
                <a:path extrusionOk="0" h="4404" w="3236">
                  <a:moveTo>
                    <a:pt x="968" y="0"/>
                  </a:moveTo>
                  <a:lnTo>
                    <a:pt x="0" y="2302"/>
                  </a:lnTo>
                  <a:cubicBezTo>
                    <a:pt x="868" y="2702"/>
                    <a:pt x="1501" y="3469"/>
                    <a:pt x="1668" y="4403"/>
                  </a:cubicBezTo>
                  <a:lnTo>
                    <a:pt x="3236" y="2835"/>
                  </a:lnTo>
                  <a:cubicBezTo>
                    <a:pt x="2802" y="1368"/>
                    <a:pt x="2035" y="400"/>
                    <a:pt x="9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2437750" y="2188650"/>
              <a:ext cx="91750" cy="72600"/>
            </a:xfrm>
            <a:custGeom>
              <a:rect b="b" l="l" r="r" t="t"/>
              <a:pathLst>
                <a:path extrusionOk="0" h="2904" w="3670">
                  <a:moveTo>
                    <a:pt x="2464" y="0"/>
                  </a:moveTo>
                  <a:cubicBezTo>
                    <a:pt x="1707" y="0"/>
                    <a:pt x="874" y="245"/>
                    <a:pt x="0" y="735"/>
                  </a:cubicBezTo>
                  <a:lnTo>
                    <a:pt x="0" y="2904"/>
                  </a:lnTo>
                  <a:cubicBezTo>
                    <a:pt x="658" y="2543"/>
                    <a:pt x="1275" y="2371"/>
                    <a:pt x="1826" y="2371"/>
                  </a:cubicBezTo>
                  <a:cubicBezTo>
                    <a:pt x="2142" y="2371"/>
                    <a:pt x="2435" y="2427"/>
                    <a:pt x="2702" y="2537"/>
                  </a:cubicBezTo>
                  <a:lnTo>
                    <a:pt x="3670" y="235"/>
                  </a:lnTo>
                  <a:cubicBezTo>
                    <a:pt x="3296" y="78"/>
                    <a:pt x="2892" y="0"/>
                    <a:pt x="24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2547000" y="2265400"/>
              <a:ext cx="46725" cy="133450"/>
            </a:xfrm>
            <a:custGeom>
              <a:rect b="b" l="l" r="r" t="t"/>
              <a:pathLst>
                <a:path extrusionOk="0" h="5338" w="1869">
                  <a:moveTo>
                    <a:pt x="1568" y="0"/>
                  </a:moveTo>
                  <a:lnTo>
                    <a:pt x="0" y="1568"/>
                  </a:lnTo>
                  <a:cubicBezTo>
                    <a:pt x="167" y="2135"/>
                    <a:pt x="234" y="2736"/>
                    <a:pt x="234" y="3336"/>
                  </a:cubicBezTo>
                  <a:cubicBezTo>
                    <a:pt x="234" y="4003"/>
                    <a:pt x="167" y="4670"/>
                    <a:pt x="0" y="5338"/>
                  </a:cubicBezTo>
                  <a:lnTo>
                    <a:pt x="1568" y="5137"/>
                  </a:lnTo>
                  <a:cubicBezTo>
                    <a:pt x="1768" y="4237"/>
                    <a:pt x="1868" y="3303"/>
                    <a:pt x="1868" y="2402"/>
                  </a:cubicBezTo>
                  <a:cubicBezTo>
                    <a:pt x="1868" y="1568"/>
                    <a:pt x="1768" y="768"/>
                    <a:pt x="1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2437750" y="2499725"/>
              <a:ext cx="91750" cy="122625"/>
            </a:xfrm>
            <a:custGeom>
              <a:rect b="b" l="l" r="r" t="t"/>
              <a:pathLst>
                <a:path extrusionOk="0" h="4905" w="3670">
                  <a:moveTo>
                    <a:pt x="2702" y="1"/>
                  </a:moveTo>
                  <a:cubicBezTo>
                    <a:pt x="2035" y="1102"/>
                    <a:pt x="1101" y="2069"/>
                    <a:pt x="0" y="2736"/>
                  </a:cubicBezTo>
                  <a:lnTo>
                    <a:pt x="0" y="4904"/>
                  </a:lnTo>
                  <a:cubicBezTo>
                    <a:pt x="1501" y="3970"/>
                    <a:pt x="2736" y="2703"/>
                    <a:pt x="3670" y="1202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2505300" y="2393825"/>
              <a:ext cx="80900" cy="136775"/>
            </a:xfrm>
            <a:custGeom>
              <a:rect b="b" l="l" r="r" t="t"/>
              <a:pathLst>
                <a:path extrusionOk="0" h="5471" w="3236">
                  <a:moveTo>
                    <a:pt x="3236" y="0"/>
                  </a:moveTo>
                  <a:lnTo>
                    <a:pt x="1668" y="234"/>
                  </a:lnTo>
                  <a:cubicBezTo>
                    <a:pt x="1368" y="1668"/>
                    <a:pt x="801" y="3003"/>
                    <a:pt x="0" y="4270"/>
                  </a:cubicBezTo>
                  <a:lnTo>
                    <a:pt x="968" y="5471"/>
                  </a:lnTo>
                  <a:cubicBezTo>
                    <a:pt x="2035" y="3803"/>
                    <a:pt x="2802" y="1935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2129200" y="2123625"/>
              <a:ext cx="309400" cy="743475"/>
            </a:xfrm>
            <a:custGeom>
              <a:rect b="b" l="l" r="r" t="t"/>
              <a:pathLst>
                <a:path extrusionOk="0" h="29739" w="12376">
                  <a:moveTo>
                    <a:pt x="12342" y="1"/>
                  </a:moveTo>
                  <a:lnTo>
                    <a:pt x="1535" y="6272"/>
                  </a:lnTo>
                  <a:cubicBezTo>
                    <a:pt x="634" y="6839"/>
                    <a:pt x="67" y="7840"/>
                    <a:pt x="0" y="8907"/>
                  </a:cubicBezTo>
                  <a:lnTo>
                    <a:pt x="0" y="28655"/>
                  </a:lnTo>
                  <a:cubicBezTo>
                    <a:pt x="0" y="29338"/>
                    <a:pt x="333" y="29738"/>
                    <a:pt x="834" y="29738"/>
                  </a:cubicBezTo>
                  <a:cubicBezTo>
                    <a:pt x="1042" y="29738"/>
                    <a:pt x="1280" y="29669"/>
                    <a:pt x="1535" y="29522"/>
                  </a:cubicBezTo>
                  <a:lnTo>
                    <a:pt x="12376" y="23284"/>
                  </a:lnTo>
                  <a:lnTo>
                    <a:pt x="12376" y="19948"/>
                  </a:lnTo>
                  <a:lnTo>
                    <a:pt x="12342" y="19948"/>
                  </a:lnTo>
                  <a:cubicBezTo>
                    <a:pt x="11466" y="20462"/>
                    <a:pt x="10630" y="20701"/>
                    <a:pt x="9870" y="20701"/>
                  </a:cubicBezTo>
                  <a:cubicBezTo>
                    <a:pt x="9445" y="20701"/>
                    <a:pt x="9044" y="20626"/>
                    <a:pt x="8673" y="20482"/>
                  </a:cubicBezTo>
                  <a:cubicBezTo>
                    <a:pt x="7672" y="20082"/>
                    <a:pt x="6838" y="19081"/>
                    <a:pt x="6438" y="17647"/>
                  </a:cubicBezTo>
                  <a:cubicBezTo>
                    <a:pt x="6205" y="16846"/>
                    <a:pt x="6105" y="16045"/>
                    <a:pt x="6138" y="15245"/>
                  </a:cubicBezTo>
                  <a:cubicBezTo>
                    <a:pt x="6138" y="14311"/>
                    <a:pt x="6238" y="13410"/>
                    <a:pt x="6438" y="12510"/>
                  </a:cubicBezTo>
                  <a:cubicBezTo>
                    <a:pt x="6838" y="10575"/>
                    <a:pt x="7606" y="8707"/>
                    <a:pt x="8673" y="7039"/>
                  </a:cubicBezTo>
                  <a:cubicBezTo>
                    <a:pt x="9607" y="5538"/>
                    <a:pt x="10841" y="4270"/>
                    <a:pt x="12342" y="3336"/>
                  </a:cubicBezTo>
                  <a:lnTo>
                    <a:pt x="1234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2122525" y="2117800"/>
              <a:ext cx="315250" cy="754725"/>
            </a:xfrm>
            <a:custGeom>
              <a:rect b="b" l="l" r="r" t="t"/>
              <a:pathLst>
                <a:path extrusionOk="0" h="30189" w="12610">
                  <a:moveTo>
                    <a:pt x="12609" y="0"/>
                  </a:moveTo>
                  <a:lnTo>
                    <a:pt x="1702" y="6338"/>
                  </a:lnTo>
                  <a:cubicBezTo>
                    <a:pt x="734" y="6938"/>
                    <a:pt x="100" y="8006"/>
                    <a:pt x="67" y="9173"/>
                  </a:cubicBezTo>
                  <a:lnTo>
                    <a:pt x="67" y="28888"/>
                  </a:lnTo>
                  <a:cubicBezTo>
                    <a:pt x="0" y="29355"/>
                    <a:pt x="234" y="29788"/>
                    <a:pt x="601" y="30055"/>
                  </a:cubicBezTo>
                  <a:cubicBezTo>
                    <a:pt x="768" y="30122"/>
                    <a:pt x="934" y="30188"/>
                    <a:pt x="1101" y="30188"/>
                  </a:cubicBezTo>
                  <a:cubicBezTo>
                    <a:pt x="1401" y="30188"/>
                    <a:pt x="1668" y="30088"/>
                    <a:pt x="1902" y="29955"/>
                  </a:cubicBezTo>
                  <a:lnTo>
                    <a:pt x="12609" y="23750"/>
                  </a:lnTo>
                  <a:lnTo>
                    <a:pt x="12609" y="23250"/>
                  </a:lnTo>
                  <a:lnTo>
                    <a:pt x="1702" y="29588"/>
                  </a:lnTo>
                  <a:cubicBezTo>
                    <a:pt x="1551" y="29729"/>
                    <a:pt x="1374" y="29791"/>
                    <a:pt x="1202" y="29791"/>
                  </a:cubicBezTo>
                  <a:cubicBezTo>
                    <a:pt x="761" y="29791"/>
                    <a:pt x="348" y="29391"/>
                    <a:pt x="467" y="28888"/>
                  </a:cubicBezTo>
                  <a:lnTo>
                    <a:pt x="467" y="9173"/>
                  </a:lnTo>
                  <a:cubicBezTo>
                    <a:pt x="534" y="8139"/>
                    <a:pt x="1068" y="7239"/>
                    <a:pt x="1902" y="6672"/>
                  </a:cubicBezTo>
                  <a:lnTo>
                    <a:pt x="12609" y="501"/>
                  </a:lnTo>
                  <a:lnTo>
                    <a:pt x="126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2434400" y="2402150"/>
              <a:ext cx="3375" cy="40075"/>
            </a:xfrm>
            <a:custGeom>
              <a:rect b="b" l="l" r="r" t="t"/>
              <a:pathLst>
                <a:path extrusionOk="0" h="1603" w="135">
                  <a:moveTo>
                    <a:pt x="134" y="1"/>
                  </a:moveTo>
                  <a:lnTo>
                    <a:pt x="101" y="34"/>
                  </a:lnTo>
                  <a:cubicBezTo>
                    <a:pt x="34" y="201"/>
                    <a:pt x="1" y="368"/>
                    <a:pt x="1" y="535"/>
                  </a:cubicBezTo>
                  <a:lnTo>
                    <a:pt x="1" y="868"/>
                  </a:lnTo>
                  <a:lnTo>
                    <a:pt x="1" y="1202"/>
                  </a:lnTo>
                  <a:cubicBezTo>
                    <a:pt x="1" y="1302"/>
                    <a:pt x="34" y="1435"/>
                    <a:pt x="101" y="1569"/>
                  </a:cubicBezTo>
                  <a:cubicBezTo>
                    <a:pt x="101" y="1569"/>
                    <a:pt x="134" y="1569"/>
                    <a:pt x="134" y="1602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2371875" y="2465175"/>
              <a:ext cx="7525" cy="19350"/>
            </a:xfrm>
            <a:custGeom>
              <a:rect b="b" l="l" r="r" t="t"/>
              <a:pathLst>
                <a:path extrusionOk="0" h="774" w="301">
                  <a:moveTo>
                    <a:pt x="247" y="0"/>
                  </a:moveTo>
                  <a:cubicBezTo>
                    <a:pt x="222" y="0"/>
                    <a:pt x="178" y="15"/>
                    <a:pt x="134" y="15"/>
                  </a:cubicBezTo>
                  <a:cubicBezTo>
                    <a:pt x="100" y="48"/>
                    <a:pt x="67" y="82"/>
                    <a:pt x="33" y="149"/>
                  </a:cubicBezTo>
                  <a:cubicBezTo>
                    <a:pt x="0" y="182"/>
                    <a:pt x="0" y="249"/>
                    <a:pt x="0" y="282"/>
                  </a:cubicBezTo>
                  <a:lnTo>
                    <a:pt x="0" y="349"/>
                  </a:lnTo>
                  <a:lnTo>
                    <a:pt x="0" y="582"/>
                  </a:lnTo>
                  <a:lnTo>
                    <a:pt x="0" y="649"/>
                  </a:lnTo>
                  <a:cubicBezTo>
                    <a:pt x="0" y="682"/>
                    <a:pt x="0" y="716"/>
                    <a:pt x="33" y="749"/>
                  </a:cubicBezTo>
                  <a:cubicBezTo>
                    <a:pt x="33" y="766"/>
                    <a:pt x="50" y="774"/>
                    <a:pt x="71" y="774"/>
                  </a:cubicBezTo>
                  <a:cubicBezTo>
                    <a:pt x="92" y="774"/>
                    <a:pt x="117" y="766"/>
                    <a:pt x="134" y="749"/>
                  </a:cubicBezTo>
                  <a:cubicBezTo>
                    <a:pt x="200" y="716"/>
                    <a:pt x="234" y="682"/>
                    <a:pt x="267" y="616"/>
                  </a:cubicBezTo>
                  <a:cubicBezTo>
                    <a:pt x="300" y="582"/>
                    <a:pt x="300" y="515"/>
                    <a:pt x="300" y="482"/>
                  </a:cubicBezTo>
                  <a:lnTo>
                    <a:pt x="300" y="415"/>
                  </a:lnTo>
                  <a:lnTo>
                    <a:pt x="300" y="182"/>
                  </a:lnTo>
                  <a:cubicBezTo>
                    <a:pt x="300" y="149"/>
                    <a:pt x="300" y="149"/>
                    <a:pt x="300" y="115"/>
                  </a:cubicBezTo>
                  <a:cubicBezTo>
                    <a:pt x="300" y="82"/>
                    <a:pt x="300" y="48"/>
                    <a:pt x="267" y="15"/>
                  </a:cubicBezTo>
                  <a:cubicBezTo>
                    <a:pt x="267" y="4"/>
                    <a:pt x="260" y="0"/>
                    <a:pt x="2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2322675" y="2261225"/>
              <a:ext cx="115100" cy="320225"/>
            </a:xfrm>
            <a:custGeom>
              <a:rect b="b" l="l" r="r" t="t"/>
              <a:pathLst>
                <a:path extrusionOk="0" h="12809" w="4604">
                  <a:moveTo>
                    <a:pt x="3569" y="5705"/>
                  </a:moveTo>
                  <a:cubicBezTo>
                    <a:pt x="3603" y="5705"/>
                    <a:pt x="3636" y="5705"/>
                    <a:pt x="3703" y="5738"/>
                  </a:cubicBezTo>
                  <a:cubicBezTo>
                    <a:pt x="3736" y="5771"/>
                    <a:pt x="3736" y="5805"/>
                    <a:pt x="3769" y="5838"/>
                  </a:cubicBezTo>
                  <a:cubicBezTo>
                    <a:pt x="3803" y="5905"/>
                    <a:pt x="3803" y="5938"/>
                    <a:pt x="3803" y="6005"/>
                  </a:cubicBezTo>
                  <a:lnTo>
                    <a:pt x="3803" y="6205"/>
                  </a:lnTo>
                  <a:lnTo>
                    <a:pt x="3803" y="6439"/>
                  </a:lnTo>
                  <a:cubicBezTo>
                    <a:pt x="3803" y="6505"/>
                    <a:pt x="3769" y="6572"/>
                    <a:pt x="3769" y="6639"/>
                  </a:cubicBezTo>
                  <a:cubicBezTo>
                    <a:pt x="3736" y="6705"/>
                    <a:pt x="3736" y="6772"/>
                    <a:pt x="3703" y="6839"/>
                  </a:cubicBezTo>
                  <a:cubicBezTo>
                    <a:pt x="3636" y="6906"/>
                    <a:pt x="3603" y="6939"/>
                    <a:pt x="3569" y="7006"/>
                  </a:cubicBezTo>
                  <a:cubicBezTo>
                    <a:pt x="3503" y="7072"/>
                    <a:pt x="3436" y="7106"/>
                    <a:pt x="3369" y="7172"/>
                  </a:cubicBezTo>
                  <a:cubicBezTo>
                    <a:pt x="3302" y="7206"/>
                    <a:pt x="3236" y="7206"/>
                    <a:pt x="3202" y="7239"/>
                  </a:cubicBezTo>
                  <a:cubicBezTo>
                    <a:pt x="3136" y="7239"/>
                    <a:pt x="3102" y="7206"/>
                    <a:pt x="3069" y="7206"/>
                  </a:cubicBezTo>
                  <a:cubicBezTo>
                    <a:pt x="3002" y="7172"/>
                    <a:pt x="3002" y="7139"/>
                    <a:pt x="2969" y="7072"/>
                  </a:cubicBezTo>
                  <a:cubicBezTo>
                    <a:pt x="2969" y="7039"/>
                    <a:pt x="2935" y="6972"/>
                    <a:pt x="2935" y="6939"/>
                  </a:cubicBezTo>
                  <a:lnTo>
                    <a:pt x="2935" y="6705"/>
                  </a:lnTo>
                  <a:lnTo>
                    <a:pt x="2935" y="6505"/>
                  </a:lnTo>
                  <a:cubicBezTo>
                    <a:pt x="2935" y="6439"/>
                    <a:pt x="2969" y="6372"/>
                    <a:pt x="2969" y="6305"/>
                  </a:cubicBezTo>
                  <a:cubicBezTo>
                    <a:pt x="3002" y="6238"/>
                    <a:pt x="3002" y="6172"/>
                    <a:pt x="3069" y="6105"/>
                  </a:cubicBezTo>
                  <a:cubicBezTo>
                    <a:pt x="3102" y="6038"/>
                    <a:pt x="3136" y="5972"/>
                    <a:pt x="3202" y="5905"/>
                  </a:cubicBezTo>
                  <a:cubicBezTo>
                    <a:pt x="3236" y="5871"/>
                    <a:pt x="3302" y="5805"/>
                    <a:pt x="3369" y="5771"/>
                  </a:cubicBezTo>
                  <a:cubicBezTo>
                    <a:pt x="3436" y="5738"/>
                    <a:pt x="3503" y="5705"/>
                    <a:pt x="3569" y="5705"/>
                  </a:cubicBezTo>
                  <a:close/>
                  <a:moveTo>
                    <a:pt x="2144" y="6524"/>
                  </a:moveTo>
                  <a:cubicBezTo>
                    <a:pt x="2150" y="6524"/>
                    <a:pt x="2157" y="6527"/>
                    <a:pt x="2168" y="6539"/>
                  </a:cubicBezTo>
                  <a:cubicBezTo>
                    <a:pt x="2168" y="6539"/>
                    <a:pt x="2202" y="6539"/>
                    <a:pt x="2202" y="6572"/>
                  </a:cubicBezTo>
                  <a:lnTo>
                    <a:pt x="3636" y="8240"/>
                  </a:lnTo>
                  <a:cubicBezTo>
                    <a:pt x="3636" y="8240"/>
                    <a:pt x="3636" y="8273"/>
                    <a:pt x="3636" y="8307"/>
                  </a:cubicBezTo>
                  <a:lnTo>
                    <a:pt x="3636" y="8340"/>
                  </a:lnTo>
                  <a:cubicBezTo>
                    <a:pt x="3636" y="8340"/>
                    <a:pt x="3603" y="8373"/>
                    <a:pt x="3569" y="8373"/>
                  </a:cubicBezTo>
                  <a:lnTo>
                    <a:pt x="3402" y="8473"/>
                  </a:lnTo>
                  <a:lnTo>
                    <a:pt x="3336" y="8473"/>
                  </a:lnTo>
                  <a:lnTo>
                    <a:pt x="3302" y="8440"/>
                  </a:lnTo>
                  <a:lnTo>
                    <a:pt x="1868" y="6772"/>
                  </a:lnTo>
                  <a:cubicBezTo>
                    <a:pt x="1868" y="6772"/>
                    <a:pt x="1868" y="6772"/>
                    <a:pt x="1868" y="6739"/>
                  </a:cubicBezTo>
                  <a:cubicBezTo>
                    <a:pt x="1868" y="6739"/>
                    <a:pt x="1868" y="6705"/>
                    <a:pt x="1868" y="6672"/>
                  </a:cubicBezTo>
                  <a:cubicBezTo>
                    <a:pt x="1868" y="6672"/>
                    <a:pt x="1901" y="6639"/>
                    <a:pt x="1935" y="6639"/>
                  </a:cubicBezTo>
                  <a:lnTo>
                    <a:pt x="2102" y="6539"/>
                  </a:lnTo>
                  <a:cubicBezTo>
                    <a:pt x="2124" y="6539"/>
                    <a:pt x="2131" y="6524"/>
                    <a:pt x="2144" y="6524"/>
                  </a:cubicBezTo>
                  <a:close/>
                  <a:moveTo>
                    <a:pt x="2302" y="7773"/>
                  </a:moveTo>
                  <a:cubicBezTo>
                    <a:pt x="2335" y="7773"/>
                    <a:pt x="2402" y="7806"/>
                    <a:pt x="2435" y="7806"/>
                  </a:cubicBezTo>
                  <a:cubicBezTo>
                    <a:pt x="2468" y="7840"/>
                    <a:pt x="2502" y="7873"/>
                    <a:pt x="2502" y="7940"/>
                  </a:cubicBezTo>
                  <a:cubicBezTo>
                    <a:pt x="2535" y="7973"/>
                    <a:pt x="2535" y="8040"/>
                    <a:pt x="2535" y="8073"/>
                  </a:cubicBezTo>
                  <a:lnTo>
                    <a:pt x="2535" y="8307"/>
                  </a:lnTo>
                  <a:cubicBezTo>
                    <a:pt x="2535" y="8373"/>
                    <a:pt x="2569" y="8440"/>
                    <a:pt x="2535" y="8507"/>
                  </a:cubicBezTo>
                  <a:cubicBezTo>
                    <a:pt x="2535" y="8573"/>
                    <a:pt x="2535" y="8640"/>
                    <a:pt x="2502" y="8707"/>
                  </a:cubicBezTo>
                  <a:cubicBezTo>
                    <a:pt x="2502" y="8774"/>
                    <a:pt x="2468" y="8840"/>
                    <a:pt x="2435" y="8907"/>
                  </a:cubicBezTo>
                  <a:cubicBezTo>
                    <a:pt x="2402" y="8974"/>
                    <a:pt x="2368" y="9040"/>
                    <a:pt x="2302" y="9107"/>
                  </a:cubicBezTo>
                  <a:cubicBezTo>
                    <a:pt x="2235" y="9140"/>
                    <a:pt x="2168" y="9207"/>
                    <a:pt x="2102" y="9241"/>
                  </a:cubicBezTo>
                  <a:cubicBezTo>
                    <a:pt x="2068" y="9274"/>
                    <a:pt x="2001" y="9307"/>
                    <a:pt x="1935" y="9307"/>
                  </a:cubicBezTo>
                  <a:cubicBezTo>
                    <a:pt x="1868" y="9307"/>
                    <a:pt x="1835" y="9307"/>
                    <a:pt x="1801" y="9274"/>
                  </a:cubicBezTo>
                  <a:cubicBezTo>
                    <a:pt x="1768" y="9241"/>
                    <a:pt x="1735" y="9207"/>
                    <a:pt x="1701" y="9174"/>
                  </a:cubicBezTo>
                  <a:cubicBezTo>
                    <a:pt x="1701" y="9107"/>
                    <a:pt x="1701" y="9074"/>
                    <a:pt x="1668" y="9007"/>
                  </a:cubicBezTo>
                  <a:lnTo>
                    <a:pt x="1668" y="8807"/>
                  </a:lnTo>
                  <a:lnTo>
                    <a:pt x="1668" y="8573"/>
                  </a:lnTo>
                  <a:cubicBezTo>
                    <a:pt x="1701" y="8507"/>
                    <a:pt x="1701" y="8440"/>
                    <a:pt x="1701" y="8373"/>
                  </a:cubicBezTo>
                  <a:cubicBezTo>
                    <a:pt x="1735" y="8307"/>
                    <a:pt x="1768" y="8240"/>
                    <a:pt x="1801" y="8173"/>
                  </a:cubicBezTo>
                  <a:cubicBezTo>
                    <a:pt x="1835" y="8106"/>
                    <a:pt x="1868" y="8040"/>
                    <a:pt x="1935" y="8006"/>
                  </a:cubicBezTo>
                  <a:cubicBezTo>
                    <a:pt x="1968" y="7940"/>
                    <a:pt x="2035" y="7873"/>
                    <a:pt x="2102" y="7840"/>
                  </a:cubicBezTo>
                  <a:cubicBezTo>
                    <a:pt x="2168" y="7806"/>
                    <a:pt x="2235" y="7806"/>
                    <a:pt x="2302" y="7773"/>
                  </a:cubicBezTo>
                  <a:close/>
                  <a:moveTo>
                    <a:pt x="4603" y="1"/>
                  </a:moveTo>
                  <a:cubicBezTo>
                    <a:pt x="3503" y="701"/>
                    <a:pt x="2569" y="1635"/>
                    <a:pt x="1901" y="2736"/>
                  </a:cubicBezTo>
                  <a:cubicBezTo>
                    <a:pt x="1101" y="3970"/>
                    <a:pt x="534" y="5338"/>
                    <a:pt x="234" y="6772"/>
                  </a:cubicBezTo>
                  <a:cubicBezTo>
                    <a:pt x="100" y="7439"/>
                    <a:pt x="0" y="8140"/>
                    <a:pt x="0" y="8807"/>
                  </a:cubicBezTo>
                  <a:cubicBezTo>
                    <a:pt x="0" y="9407"/>
                    <a:pt x="67" y="10008"/>
                    <a:pt x="234" y="10575"/>
                  </a:cubicBezTo>
                  <a:cubicBezTo>
                    <a:pt x="534" y="11642"/>
                    <a:pt x="1134" y="12376"/>
                    <a:pt x="1901" y="12643"/>
                  </a:cubicBezTo>
                  <a:cubicBezTo>
                    <a:pt x="2181" y="12752"/>
                    <a:pt x="2482" y="12808"/>
                    <a:pt x="2801" y="12808"/>
                  </a:cubicBezTo>
                  <a:cubicBezTo>
                    <a:pt x="3357" y="12808"/>
                    <a:pt x="3967" y="12637"/>
                    <a:pt x="4603" y="12276"/>
                  </a:cubicBezTo>
                  <a:lnTo>
                    <a:pt x="4603" y="7773"/>
                  </a:lnTo>
                  <a:cubicBezTo>
                    <a:pt x="4570" y="7773"/>
                    <a:pt x="4537" y="7806"/>
                    <a:pt x="4503" y="7806"/>
                  </a:cubicBezTo>
                  <a:cubicBezTo>
                    <a:pt x="4437" y="7806"/>
                    <a:pt x="4336" y="7773"/>
                    <a:pt x="4270" y="7706"/>
                  </a:cubicBezTo>
                  <a:cubicBezTo>
                    <a:pt x="4203" y="7639"/>
                    <a:pt x="4170" y="7539"/>
                    <a:pt x="4136" y="7473"/>
                  </a:cubicBezTo>
                  <a:cubicBezTo>
                    <a:pt x="4103" y="7339"/>
                    <a:pt x="4103" y="7206"/>
                    <a:pt x="4103" y="7072"/>
                  </a:cubicBezTo>
                  <a:lnTo>
                    <a:pt x="4103" y="6906"/>
                  </a:lnTo>
                  <a:lnTo>
                    <a:pt x="4103" y="6539"/>
                  </a:lnTo>
                  <a:lnTo>
                    <a:pt x="4103" y="6372"/>
                  </a:lnTo>
                  <a:cubicBezTo>
                    <a:pt x="4103" y="6238"/>
                    <a:pt x="4103" y="6072"/>
                    <a:pt x="4136" y="5938"/>
                  </a:cubicBezTo>
                  <a:cubicBezTo>
                    <a:pt x="4170" y="5805"/>
                    <a:pt x="4203" y="5638"/>
                    <a:pt x="4270" y="5505"/>
                  </a:cubicBezTo>
                  <a:cubicBezTo>
                    <a:pt x="4336" y="5371"/>
                    <a:pt x="4403" y="5271"/>
                    <a:pt x="4503" y="5171"/>
                  </a:cubicBezTo>
                  <a:cubicBezTo>
                    <a:pt x="4537" y="5138"/>
                    <a:pt x="4570" y="5104"/>
                    <a:pt x="4603" y="5071"/>
                  </a:cubicBezTo>
                  <a:lnTo>
                    <a:pt x="46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2402725" y="2413200"/>
              <a:ext cx="8350" cy="19625"/>
            </a:xfrm>
            <a:custGeom>
              <a:rect b="b" l="l" r="r" t="t"/>
              <a:pathLst>
                <a:path extrusionOk="0" h="785" w="334">
                  <a:moveTo>
                    <a:pt x="259" y="1"/>
                  </a:moveTo>
                  <a:cubicBezTo>
                    <a:pt x="234" y="1"/>
                    <a:pt x="200" y="9"/>
                    <a:pt x="167" y="26"/>
                  </a:cubicBezTo>
                  <a:cubicBezTo>
                    <a:pt x="100" y="59"/>
                    <a:pt x="67" y="93"/>
                    <a:pt x="67" y="159"/>
                  </a:cubicBezTo>
                  <a:cubicBezTo>
                    <a:pt x="34" y="193"/>
                    <a:pt x="0" y="259"/>
                    <a:pt x="0" y="293"/>
                  </a:cubicBezTo>
                  <a:lnTo>
                    <a:pt x="0" y="660"/>
                  </a:lnTo>
                  <a:cubicBezTo>
                    <a:pt x="0" y="693"/>
                    <a:pt x="34" y="726"/>
                    <a:pt x="67" y="760"/>
                  </a:cubicBezTo>
                  <a:cubicBezTo>
                    <a:pt x="67" y="777"/>
                    <a:pt x="75" y="785"/>
                    <a:pt x="92" y="785"/>
                  </a:cubicBezTo>
                  <a:cubicBezTo>
                    <a:pt x="109" y="785"/>
                    <a:pt x="134" y="777"/>
                    <a:pt x="167" y="760"/>
                  </a:cubicBezTo>
                  <a:cubicBezTo>
                    <a:pt x="234" y="726"/>
                    <a:pt x="267" y="693"/>
                    <a:pt x="301" y="626"/>
                  </a:cubicBezTo>
                  <a:cubicBezTo>
                    <a:pt x="301" y="593"/>
                    <a:pt x="334" y="526"/>
                    <a:pt x="334" y="493"/>
                  </a:cubicBezTo>
                  <a:cubicBezTo>
                    <a:pt x="334" y="460"/>
                    <a:pt x="334" y="426"/>
                    <a:pt x="334" y="426"/>
                  </a:cubicBezTo>
                  <a:lnTo>
                    <a:pt x="334" y="293"/>
                  </a:lnTo>
                  <a:lnTo>
                    <a:pt x="334" y="193"/>
                  </a:lnTo>
                  <a:cubicBezTo>
                    <a:pt x="334" y="193"/>
                    <a:pt x="334" y="159"/>
                    <a:pt x="334" y="126"/>
                  </a:cubicBezTo>
                  <a:cubicBezTo>
                    <a:pt x="334" y="93"/>
                    <a:pt x="301" y="59"/>
                    <a:pt x="301" y="26"/>
                  </a:cubicBezTo>
                  <a:cubicBezTo>
                    <a:pt x="301" y="9"/>
                    <a:pt x="284" y="1"/>
                    <a:pt x="2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2425225" y="2387975"/>
              <a:ext cx="12550" cy="68425"/>
            </a:xfrm>
            <a:custGeom>
              <a:rect b="b" l="l" r="r" t="t"/>
              <a:pathLst>
                <a:path extrusionOk="0" h="2737" w="502">
                  <a:moveTo>
                    <a:pt x="501" y="1"/>
                  </a:moveTo>
                  <a:cubicBezTo>
                    <a:pt x="468" y="34"/>
                    <a:pt x="435" y="68"/>
                    <a:pt x="401" y="101"/>
                  </a:cubicBezTo>
                  <a:cubicBezTo>
                    <a:pt x="301" y="201"/>
                    <a:pt x="234" y="334"/>
                    <a:pt x="168" y="468"/>
                  </a:cubicBezTo>
                  <a:cubicBezTo>
                    <a:pt x="101" y="601"/>
                    <a:pt x="68" y="735"/>
                    <a:pt x="34" y="868"/>
                  </a:cubicBezTo>
                  <a:cubicBezTo>
                    <a:pt x="1" y="1035"/>
                    <a:pt x="1" y="1168"/>
                    <a:pt x="1" y="1335"/>
                  </a:cubicBezTo>
                  <a:lnTo>
                    <a:pt x="1" y="1502"/>
                  </a:lnTo>
                  <a:lnTo>
                    <a:pt x="1" y="1836"/>
                  </a:lnTo>
                  <a:lnTo>
                    <a:pt x="1" y="2002"/>
                  </a:lnTo>
                  <a:cubicBezTo>
                    <a:pt x="1" y="2136"/>
                    <a:pt x="1" y="2269"/>
                    <a:pt x="34" y="2403"/>
                  </a:cubicBezTo>
                  <a:cubicBezTo>
                    <a:pt x="68" y="2503"/>
                    <a:pt x="101" y="2569"/>
                    <a:pt x="168" y="2636"/>
                  </a:cubicBezTo>
                  <a:cubicBezTo>
                    <a:pt x="234" y="2703"/>
                    <a:pt x="335" y="2736"/>
                    <a:pt x="401" y="2736"/>
                  </a:cubicBezTo>
                  <a:cubicBezTo>
                    <a:pt x="435" y="2736"/>
                    <a:pt x="468" y="2736"/>
                    <a:pt x="501" y="2703"/>
                  </a:cubicBezTo>
                  <a:lnTo>
                    <a:pt x="501" y="2169"/>
                  </a:lnTo>
                  <a:cubicBezTo>
                    <a:pt x="501" y="2169"/>
                    <a:pt x="501" y="2136"/>
                    <a:pt x="468" y="2136"/>
                  </a:cubicBezTo>
                  <a:cubicBezTo>
                    <a:pt x="401" y="2002"/>
                    <a:pt x="368" y="1869"/>
                    <a:pt x="368" y="1769"/>
                  </a:cubicBezTo>
                  <a:lnTo>
                    <a:pt x="368" y="1435"/>
                  </a:lnTo>
                  <a:lnTo>
                    <a:pt x="368" y="1102"/>
                  </a:lnTo>
                  <a:cubicBezTo>
                    <a:pt x="368" y="935"/>
                    <a:pt x="401" y="768"/>
                    <a:pt x="468" y="601"/>
                  </a:cubicBezTo>
                  <a:lnTo>
                    <a:pt x="501" y="56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2396050" y="2403825"/>
              <a:ext cx="21700" cy="38400"/>
            </a:xfrm>
            <a:custGeom>
              <a:rect b="b" l="l" r="r" t="t"/>
              <a:pathLst>
                <a:path extrusionOk="0" h="1536" w="868">
                  <a:moveTo>
                    <a:pt x="509" y="376"/>
                  </a:moveTo>
                  <a:cubicBezTo>
                    <a:pt x="526" y="376"/>
                    <a:pt x="534" y="384"/>
                    <a:pt x="534" y="401"/>
                  </a:cubicBezTo>
                  <a:cubicBezTo>
                    <a:pt x="568" y="434"/>
                    <a:pt x="601" y="468"/>
                    <a:pt x="601" y="501"/>
                  </a:cubicBezTo>
                  <a:cubicBezTo>
                    <a:pt x="601" y="534"/>
                    <a:pt x="601" y="568"/>
                    <a:pt x="601" y="568"/>
                  </a:cubicBezTo>
                  <a:lnTo>
                    <a:pt x="601" y="668"/>
                  </a:lnTo>
                  <a:lnTo>
                    <a:pt x="601" y="768"/>
                  </a:lnTo>
                  <a:cubicBezTo>
                    <a:pt x="601" y="801"/>
                    <a:pt x="601" y="835"/>
                    <a:pt x="601" y="868"/>
                  </a:cubicBezTo>
                  <a:cubicBezTo>
                    <a:pt x="601" y="901"/>
                    <a:pt x="568" y="968"/>
                    <a:pt x="534" y="1001"/>
                  </a:cubicBezTo>
                  <a:cubicBezTo>
                    <a:pt x="534" y="1068"/>
                    <a:pt x="501" y="1101"/>
                    <a:pt x="434" y="1135"/>
                  </a:cubicBezTo>
                  <a:cubicBezTo>
                    <a:pt x="401" y="1152"/>
                    <a:pt x="376" y="1160"/>
                    <a:pt x="359" y="1160"/>
                  </a:cubicBezTo>
                  <a:cubicBezTo>
                    <a:pt x="342" y="1160"/>
                    <a:pt x="334" y="1152"/>
                    <a:pt x="334" y="1135"/>
                  </a:cubicBezTo>
                  <a:cubicBezTo>
                    <a:pt x="301" y="1101"/>
                    <a:pt x="267" y="1068"/>
                    <a:pt x="267" y="1035"/>
                  </a:cubicBezTo>
                  <a:lnTo>
                    <a:pt x="267" y="868"/>
                  </a:lnTo>
                  <a:lnTo>
                    <a:pt x="267" y="668"/>
                  </a:lnTo>
                  <a:cubicBezTo>
                    <a:pt x="267" y="634"/>
                    <a:pt x="301" y="568"/>
                    <a:pt x="334" y="501"/>
                  </a:cubicBezTo>
                  <a:cubicBezTo>
                    <a:pt x="334" y="468"/>
                    <a:pt x="367" y="434"/>
                    <a:pt x="434" y="401"/>
                  </a:cubicBezTo>
                  <a:cubicBezTo>
                    <a:pt x="467" y="384"/>
                    <a:pt x="492" y="376"/>
                    <a:pt x="509" y="376"/>
                  </a:cubicBezTo>
                  <a:close/>
                  <a:moveTo>
                    <a:pt x="634" y="1"/>
                  </a:moveTo>
                  <a:cubicBezTo>
                    <a:pt x="568" y="1"/>
                    <a:pt x="501" y="34"/>
                    <a:pt x="434" y="67"/>
                  </a:cubicBezTo>
                  <a:cubicBezTo>
                    <a:pt x="367" y="101"/>
                    <a:pt x="301" y="167"/>
                    <a:pt x="234" y="201"/>
                  </a:cubicBezTo>
                  <a:cubicBezTo>
                    <a:pt x="201" y="268"/>
                    <a:pt x="167" y="334"/>
                    <a:pt x="134" y="401"/>
                  </a:cubicBezTo>
                  <a:cubicBezTo>
                    <a:pt x="67" y="468"/>
                    <a:pt x="67" y="534"/>
                    <a:pt x="34" y="601"/>
                  </a:cubicBezTo>
                  <a:cubicBezTo>
                    <a:pt x="34" y="668"/>
                    <a:pt x="0" y="735"/>
                    <a:pt x="0" y="801"/>
                  </a:cubicBezTo>
                  <a:lnTo>
                    <a:pt x="0" y="1001"/>
                  </a:lnTo>
                  <a:lnTo>
                    <a:pt x="0" y="1235"/>
                  </a:lnTo>
                  <a:cubicBezTo>
                    <a:pt x="0" y="1268"/>
                    <a:pt x="34" y="1335"/>
                    <a:pt x="34" y="1368"/>
                  </a:cubicBezTo>
                  <a:cubicBezTo>
                    <a:pt x="67" y="1435"/>
                    <a:pt x="67" y="1468"/>
                    <a:pt x="134" y="1502"/>
                  </a:cubicBezTo>
                  <a:cubicBezTo>
                    <a:pt x="167" y="1502"/>
                    <a:pt x="201" y="1535"/>
                    <a:pt x="234" y="1535"/>
                  </a:cubicBezTo>
                  <a:cubicBezTo>
                    <a:pt x="301" y="1502"/>
                    <a:pt x="367" y="1502"/>
                    <a:pt x="434" y="1468"/>
                  </a:cubicBezTo>
                  <a:cubicBezTo>
                    <a:pt x="501" y="1402"/>
                    <a:pt x="568" y="1368"/>
                    <a:pt x="634" y="1302"/>
                  </a:cubicBezTo>
                  <a:cubicBezTo>
                    <a:pt x="668" y="1235"/>
                    <a:pt x="701" y="1202"/>
                    <a:pt x="734" y="1135"/>
                  </a:cubicBezTo>
                  <a:cubicBezTo>
                    <a:pt x="801" y="1068"/>
                    <a:pt x="801" y="1001"/>
                    <a:pt x="834" y="935"/>
                  </a:cubicBezTo>
                  <a:cubicBezTo>
                    <a:pt x="834" y="868"/>
                    <a:pt x="868" y="801"/>
                    <a:pt x="868" y="735"/>
                  </a:cubicBezTo>
                  <a:lnTo>
                    <a:pt x="868" y="501"/>
                  </a:lnTo>
                  <a:lnTo>
                    <a:pt x="868" y="301"/>
                  </a:lnTo>
                  <a:cubicBezTo>
                    <a:pt x="868" y="234"/>
                    <a:pt x="868" y="201"/>
                    <a:pt x="834" y="134"/>
                  </a:cubicBezTo>
                  <a:cubicBezTo>
                    <a:pt x="801" y="101"/>
                    <a:pt x="801" y="67"/>
                    <a:pt x="734" y="34"/>
                  </a:cubicBezTo>
                  <a:cubicBezTo>
                    <a:pt x="701" y="1"/>
                    <a:pt x="668" y="1"/>
                    <a:pt x="6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2364350" y="2455525"/>
              <a:ext cx="21725" cy="38400"/>
            </a:xfrm>
            <a:custGeom>
              <a:rect b="b" l="l" r="r" t="t"/>
              <a:pathLst>
                <a:path extrusionOk="0" h="1536" w="869">
                  <a:moveTo>
                    <a:pt x="518" y="376"/>
                  </a:moveTo>
                  <a:cubicBezTo>
                    <a:pt x="535" y="376"/>
                    <a:pt x="551" y="384"/>
                    <a:pt x="568" y="401"/>
                  </a:cubicBezTo>
                  <a:cubicBezTo>
                    <a:pt x="601" y="434"/>
                    <a:pt x="601" y="468"/>
                    <a:pt x="601" y="501"/>
                  </a:cubicBezTo>
                  <a:lnTo>
                    <a:pt x="601" y="568"/>
                  </a:lnTo>
                  <a:lnTo>
                    <a:pt x="601" y="801"/>
                  </a:lnTo>
                  <a:lnTo>
                    <a:pt x="601" y="868"/>
                  </a:lnTo>
                  <a:cubicBezTo>
                    <a:pt x="601" y="901"/>
                    <a:pt x="601" y="968"/>
                    <a:pt x="568" y="1002"/>
                  </a:cubicBezTo>
                  <a:cubicBezTo>
                    <a:pt x="535" y="1068"/>
                    <a:pt x="501" y="1102"/>
                    <a:pt x="468" y="1135"/>
                  </a:cubicBezTo>
                  <a:cubicBezTo>
                    <a:pt x="435" y="1152"/>
                    <a:pt x="410" y="1160"/>
                    <a:pt x="389" y="1160"/>
                  </a:cubicBezTo>
                  <a:cubicBezTo>
                    <a:pt x="368" y="1160"/>
                    <a:pt x="351" y="1152"/>
                    <a:pt x="334" y="1135"/>
                  </a:cubicBezTo>
                  <a:cubicBezTo>
                    <a:pt x="301" y="1102"/>
                    <a:pt x="301" y="1068"/>
                    <a:pt x="301" y="1035"/>
                  </a:cubicBezTo>
                  <a:lnTo>
                    <a:pt x="301" y="968"/>
                  </a:lnTo>
                  <a:lnTo>
                    <a:pt x="301" y="735"/>
                  </a:lnTo>
                  <a:lnTo>
                    <a:pt x="301" y="668"/>
                  </a:lnTo>
                  <a:cubicBezTo>
                    <a:pt x="301" y="635"/>
                    <a:pt x="301" y="568"/>
                    <a:pt x="334" y="535"/>
                  </a:cubicBezTo>
                  <a:cubicBezTo>
                    <a:pt x="368" y="468"/>
                    <a:pt x="401" y="434"/>
                    <a:pt x="468" y="401"/>
                  </a:cubicBezTo>
                  <a:cubicBezTo>
                    <a:pt x="485" y="384"/>
                    <a:pt x="501" y="376"/>
                    <a:pt x="518" y="376"/>
                  </a:cubicBezTo>
                  <a:close/>
                  <a:moveTo>
                    <a:pt x="635" y="1"/>
                  </a:moveTo>
                  <a:cubicBezTo>
                    <a:pt x="568" y="34"/>
                    <a:pt x="501" y="34"/>
                    <a:pt x="435" y="68"/>
                  </a:cubicBezTo>
                  <a:cubicBezTo>
                    <a:pt x="368" y="101"/>
                    <a:pt x="301" y="168"/>
                    <a:pt x="268" y="234"/>
                  </a:cubicBezTo>
                  <a:cubicBezTo>
                    <a:pt x="201" y="268"/>
                    <a:pt x="168" y="334"/>
                    <a:pt x="134" y="401"/>
                  </a:cubicBezTo>
                  <a:cubicBezTo>
                    <a:pt x="101" y="468"/>
                    <a:pt x="68" y="535"/>
                    <a:pt x="34" y="601"/>
                  </a:cubicBezTo>
                  <a:cubicBezTo>
                    <a:pt x="34" y="668"/>
                    <a:pt x="34" y="735"/>
                    <a:pt x="1" y="801"/>
                  </a:cubicBezTo>
                  <a:lnTo>
                    <a:pt x="1" y="1035"/>
                  </a:lnTo>
                  <a:lnTo>
                    <a:pt x="1" y="1235"/>
                  </a:lnTo>
                  <a:cubicBezTo>
                    <a:pt x="34" y="1302"/>
                    <a:pt x="34" y="1335"/>
                    <a:pt x="34" y="1402"/>
                  </a:cubicBezTo>
                  <a:cubicBezTo>
                    <a:pt x="68" y="1435"/>
                    <a:pt x="101" y="1469"/>
                    <a:pt x="134" y="1502"/>
                  </a:cubicBezTo>
                  <a:cubicBezTo>
                    <a:pt x="168" y="1535"/>
                    <a:pt x="201" y="1535"/>
                    <a:pt x="268" y="1535"/>
                  </a:cubicBezTo>
                  <a:cubicBezTo>
                    <a:pt x="334" y="1535"/>
                    <a:pt x="401" y="1502"/>
                    <a:pt x="435" y="1469"/>
                  </a:cubicBezTo>
                  <a:cubicBezTo>
                    <a:pt x="501" y="1435"/>
                    <a:pt x="568" y="1368"/>
                    <a:pt x="635" y="1335"/>
                  </a:cubicBezTo>
                  <a:cubicBezTo>
                    <a:pt x="701" y="1268"/>
                    <a:pt x="735" y="1202"/>
                    <a:pt x="768" y="1135"/>
                  </a:cubicBezTo>
                  <a:cubicBezTo>
                    <a:pt x="801" y="1068"/>
                    <a:pt x="835" y="1002"/>
                    <a:pt x="835" y="935"/>
                  </a:cubicBezTo>
                  <a:cubicBezTo>
                    <a:pt x="868" y="868"/>
                    <a:pt x="868" y="801"/>
                    <a:pt x="868" y="735"/>
                  </a:cubicBezTo>
                  <a:lnTo>
                    <a:pt x="868" y="535"/>
                  </a:lnTo>
                  <a:lnTo>
                    <a:pt x="868" y="301"/>
                  </a:lnTo>
                  <a:cubicBezTo>
                    <a:pt x="868" y="268"/>
                    <a:pt x="868" y="201"/>
                    <a:pt x="835" y="168"/>
                  </a:cubicBezTo>
                  <a:cubicBezTo>
                    <a:pt x="835" y="101"/>
                    <a:pt x="801" y="68"/>
                    <a:pt x="768" y="34"/>
                  </a:cubicBezTo>
                  <a:cubicBezTo>
                    <a:pt x="735" y="34"/>
                    <a:pt x="668" y="1"/>
                    <a:pt x="6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2369375" y="2424675"/>
              <a:ext cx="45050" cy="48400"/>
            </a:xfrm>
            <a:custGeom>
              <a:rect b="b" l="l" r="r" t="t"/>
              <a:pathLst>
                <a:path extrusionOk="0" h="1936" w="1802">
                  <a:moveTo>
                    <a:pt x="234" y="1"/>
                  </a:moveTo>
                  <a:lnTo>
                    <a:pt x="67" y="101"/>
                  </a:lnTo>
                  <a:cubicBezTo>
                    <a:pt x="33" y="101"/>
                    <a:pt x="33" y="101"/>
                    <a:pt x="0" y="134"/>
                  </a:cubicBezTo>
                  <a:cubicBezTo>
                    <a:pt x="0" y="167"/>
                    <a:pt x="0" y="167"/>
                    <a:pt x="0" y="201"/>
                  </a:cubicBezTo>
                  <a:cubicBezTo>
                    <a:pt x="0" y="201"/>
                    <a:pt x="0" y="201"/>
                    <a:pt x="0" y="234"/>
                  </a:cubicBezTo>
                  <a:lnTo>
                    <a:pt x="1434" y="1902"/>
                  </a:lnTo>
                  <a:lnTo>
                    <a:pt x="1468" y="1935"/>
                  </a:lnTo>
                  <a:lnTo>
                    <a:pt x="1534" y="1935"/>
                  </a:lnTo>
                  <a:lnTo>
                    <a:pt x="1735" y="1835"/>
                  </a:lnTo>
                  <a:cubicBezTo>
                    <a:pt x="1735" y="1802"/>
                    <a:pt x="1768" y="1802"/>
                    <a:pt x="1768" y="1769"/>
                  </a:cubicBezTo>
                  <a:cubicBezTo>
                    <a:pt x="1768" y="1735"/>
                    <a:pt x="1801" y="1735"/>
                    <a:pt x="1801" y="1702"/>
                  </a:cubicBezTo>
                  <a:cubicBezTo>
                    <a:pt x="1801" y="1702"/>
                    <a:pt x="1768" y="1702"/>
                    <a:pt x="1768" y="16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2437750" y="2207025"/>
              <a:ext cx="25" cy="54225"/>
            </a:xfrm>
            <a:custGeom>
              <a:rect b="b" l="l" r="r" t="t"/>
              <a:pathLst>
                <a:path extrusionOk="0" h="2169" w="1">
                  <a:moveTo>
                    <a:pt x="0" y="2169"/>
                  </a:moveTo>
                  <a:lnTo>
                    <a:pt x="0" y="216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2281800" y="2207025"/>
              <a:ext cx="155975" cy="357775"/>
            </a:xfrm>
            <a:custGeom>
              <a:rect b="b" l="l" r="r" t="t"/>
              <a:pathLst>
                <a:path extrusionOk="0" h="14311" w="6239">
                  <a:moveTo>
                    <a:pt x="6238" y="0"/>
                  </a:moveTo>
                  <a:cubicBezTo>
                    <a:pt x="4737" y="934"/>
                    <a:pt x="3503" y="2202"/>
                    <a:pt x="2569" y="3703"/>
                  </a:cubicBezTo>
                  <a:cubicBezTo>
                    <a:pt x="1502" y="5371"/>
                    <a:pt x="734" y="7239"/>
                    <a:pt x="334" y="9174"/>
                  </a:cubicBezTo>
                  <a:cubicBezTo>
                    <a:pt x="134" y="10074"/>
                    <a:pt x="1" y="10975"/>
                    <a:pt x="1" y="11909"/>
                  </a:cubicBezTo>
                  <a:cubicBezTo>
                    <a:pt x="1" y="12709"/>
                    <a:pt x="101" y="13510"/>
                    <a:pt x="334" y="14311"/>
                  </a:cubicBezTo>
                  <a:lnTo>
                    <a:pt x="1869" y="12743"/>
                  </a:lnTo>
                  <a:cubicBezTo>
                    <a:pt x="1702" y="12176"/>
                    <a:pt x="1635" y="11575"/>
                    <a:pt x="1635" y="10975"/>
                  </a:cubicBezTo>
                  <a:cubicBezTo>
                    <a:pt x="1635" y="10308"/>
                    <a:pt x="1735" y="9607"/>
                    <a:pt x="1869" y="8940"/>
                  </a:cubicBezTo>
                  <a:cubicBezTo>
                    <a:pt x="2169" y="7506"/>
                    <a:pt x="2736" y="6138"/>
                    <a:pt x="3536" y="4904"/>
                  </a:cubicBezTo>
                  <a:cubicBezTo>
                    <a:pt x="4204" y="3803"/>
                    <a:pt x="5138" y="2869"/>
                    <a:pt x="6238" y="2169"/>
                  </a:cubicBezTo>
                  <a:lnTo>
                    <a:pt x="623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2290150" y="2525575"/>
              <a:ext cx="80075" cy="110100"/>
            </a:xfrm>
            <a:custGeom>
              <a:rect b="b" l="l" r="r" t="t"/>
              <a:pathLst>
                <a:path extrusionOk="0" h="4404" w="3203">
                  <a:moveTo>
                    <a:pt x="1535" y="1"/>
                  </a:moveTo>
                  <a:lnTo>
                    <a:pt x="0" y="1569"/>
                  </a:lnTo>
                  <a:cubicBezTo>
                    <a:pt x="400" y="3003"/>
                    <a:pt x="1201" y="4004"/>
                    <a:pt x="2235" y="4404"/>
                  </a:cubicBezTo>
                  <a:lnTo>
                    <a:pt x="3202" y="2102"/>
                  </a:lnTo>
                  <a:cubicBezTo>
                    <a:pt x="2435" y="1802"/>
                    <a:pt x="1835" y="1068"/>
                    <a:pt x="15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2437750" y="2568125"/>
              <a:ext cx="25" cy="54225"/>
            </a:xfrm>
            <a:custGeom>
              <a:rect b="b" l="l" r="r" t="t"/>
              <a:pathLst>
                <a:path extrusionOk="0" h="2169" w="1">
                  <a:moveTo>
                    <a:pt x="0" y="0"/>
                  </a:moveTo>
                  <a:lnTo>
                    <a:pt x="0" y="2168"/>
                  </a:lnTo>
                  <a:lnTo>
                    <a:pt x="0" y="2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2346025" y="2568125"/>
              <a:ext cx="91750" cy="73400"/>
            </a:xfrm>
            <a:custGeom>
              <a:rect b="b" l="l" r="r" t="t"/>
              <a:pathLst>
                <a:path extrusionOk="0" h="2936" w="3670">
                  <a:moveTo>
                    <a:pt x="3669" y="0"/>
                  </a:moveTo>
                  <a:cubicBezTo>
                    <a:pt x="3028" y="385"/>
                    <a:pt x="2414" y="564"/>
                    <a:pt x="1853" y="564"/>
                  </a:cubicBezTo>
                  <a:cubicBezTo>
                    <a:pt x="1540" y="564"/>
                    <a:pt x="1243" y="508"/>
                    <a:pt x="967" y="400"/>
                  </a:cubicBezTo>
                  <a:lnTo>
                    <a:pt x="0" y="2702"/>
                  </a:lnTo>
                  <a:cubicBezTo>
                    <a:pt x="370" y="2857"/>
                    <a:pt x="769" y="2935"/>
                    <a:pt x="1193" y="2935"/>
                  </a:cubicBezTo>
                  <a:cubicBezTo>
                    <a:pt x="1953" y="2935"/>
                    <a:pt x="2791" y="2683"/>
                    <a:pt x="3669" y="2168"/>
                  </a:cubicBezTo>
                  <a:lnTo>
                    <a:pt x="36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3091550" y="2223200"/>
              <a:ext cx="344800" cy="431675"/>
            </a:xfrm>
            <a:custGeom>
              <a:rect b="b" l="l" r="r" t="t"/>
              <a:pathLst>
                <a:path extrusionOk="0" h="17267" w="13792">
                  <a:moveTo>
                    <a:pt x="13310" y="421"/>
                  </a:moveTo>
                  <a:cubicBezTo>
                    <a:pt x="13310" y="454"/>
                    <a:pt x="13343" y="488"/>
                    <a:pt x="13343" y="588"/>
                  </a:cubicBezTo>
                  <a:lnTo>
                    <a:pt x="13343" y="8994"/>
                  </a:lnTo>
                  <a:cubicBezTo>
                    <a:pt x="13343" y="9294"/>
                    <a:pt x="13176" y="9561"/>
                    <a:pt x="12943" y="9727"/>
                  </a:cubicBezTo>
                  <a:lnTo>
                    <a:pt x="667" y="16833"/>
                  </a:lnTo>
                  <a:cubicBezTo>
                    <a:pt x="597" y="16856"/>
                    <a:pt x="559" y="16880"/>
                    <a:pt x="532" y="16880"/>
                  </a:cubicBezTo>
                  <a:cubicBezTo>
                    <a:pt x="520" y="16880"/>
                    <a:pt x="510" y="16876"/>
                    <a:pt x="501" y="16866"/>
                  </a:cubicBezTo>
                  <a:cubicBezTo>
                    <a:pt x="467" y="16866"/>
                    <a:pt x="434" y="16799"/>
                    <a:pt x="434" y="16699"/>
                  </a:cubicBezTo>
                  <a:lnTo>
                    <a:pt x="434" y="8293"/>
                  </a:lnTo>
                  <a:cubicBezTo>
                    <a:pt x="467" y="7993"/>
                    <a:pt x="601" y="7726"/>
                    <a:pt x="868" y="7559"/>
                  </a:cubicBezTo>
                  <a:lnTo>
                    <a:pt x="13143" y="488"/>
                  </a:lnTo>
                  <a:cubicBezTo>
                    <a:pt x="13176" y="454"/>
                    <a:pt x="13210" y="421"/>
                    <a:pt x="13276" y="421"/>
                  </a:cubicBezTo>
                  <a:close/>
                  <a:moveTo>
                    <a:pt x="13238" y="0"/>
                  </a:moveTo>
                  <a:cubicBezTo>
                    <a:pt x="13126" y="0"/>
                    <a:pt x="13012" y="37"/>
                    <a:pt x="12910" y="121"/>
                  </a:cubicBezTo>
                  <a:lnTo>
                    <a:pt x="667" y="7192"/>
                  </a:lnTo>
                  <a:cubicBezTo>
                    <a:pt x="267" y="7426"/>
                    <a:pt x="34" y="7859"/>
                    <a:pt x="34" y="8293"/>
                  </a:cubicBezTo>
                  <a:lnTo>
                    <a:pt x="34" y="16699"/>
                  </a:lnTo>
                  <a:cubicBezTo>
                    <a:pt x="0" y="16899"/>
                    <a:pt x="100" y="17099"/>
                    <a:pt x="267" y="17233"/>
                  </a:cubicBezTo>
                  <a:cubicBezTo>
                    <a:pt x="334" y="17266"/>
                    <a:pt x="434" y="17266"/>
                    <a:pt x="501" y="17266"/>
                  </a:cubicBezTo>
                  <a:cubicBezTo>
                    <a:pt x="634" y="17266"/>
                    <a:pt x="734" y="17233"/>
                    <a:pt x="868" y="17199"/>
                  </a:cubicBezTo>
                  <a:lnTo>
                    <a:pt x="13110" y="10094"/>
                  </a:lnTo>
                  <a:cubicBezTo>
                    <a:pt x="13510" y="9861"/>
                    <a:pt x="13743" y="9427"/>
                    <a:pt x="13743" y="8994"/>
                  </a:cubicBezTo>
                  <a:lnTo>
                    <a:pt x="13743" y="588"/>
                  </a:lnTo>
                  <a:cubicBezTo>
                    <a:pt x="13792" y="250"/>
                    <a:pt x="13527" y="0"/>
                    <a:pt x="13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3131575" y="2313825"/>
              <a:ext cx="265100" cy="154250"/>
            </a:xfrm>
            <a:custGeom>
              <a:rect b="b" l="l" r="r" t="t"/>
              <a:pathLst>
                <a:path extrusionOk="0" h="6170" w="10604">
                  <a:moveTo>
                    <a:pt x="10317" y="1"/>
                  </a:moveTo>
                  <a:cubicBezTo>
                    <a:pt x="10282" y="1"/>
                    <a:pt x="10245" y="10"/>
                    <a:pt x="10208" y="31"/>
                  </a:cubicBezTo>
                  <a:lnTo>
                    <a:pt x="201" y="5802"/>
                  </a:lnTo>
                  <a:cubicBezTo>
                    <a:pt x="0" y="5902"/>
                    <a:pt x="67" y="6169"/>
                    <a:pt x="301" y="6169"/>
                  </a:cubicBezTo>
                  <a:cubicBezTo>
                    <a:pt x="334" y="6169"/>
                    <a:pt x="367" y="6169"/>
                    <a:pt x="401" y="6136"/>
                  </a:cubicBezTo>
                  <a:lnTo>
                    <a:pt x="10408" y="365"/>
                  </a:lnTo>
                  <a:cubicBezTo>
                    <a:pt x="10604" y="253"/>
                    <a:pt x="10495" y="1"/>
                    <a:pt x="10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3131575" y="2362100"/>
              <a:ext cx="263550" cy="154325"/>
            </a:xfrm>
            <a:custGeom>
              <a:rect b="b" l="l" r="r" t="t"/>
              <a:pathLst>
                <a:path extrusionOk="0" h="6173" w="10542">
                  <a:moveTo>
                    <a:pt x="10298" y="0"/>
                  </a:moveTo>
                  <a:cubicBezTo>
                    <a:pt x="10263" y="0"/>
                    <a:pt x="10231" y="12"/>
                    <a:pt x="10208" y="35"/>
                  </a:cubicBezTo>
                  <a:lnTo>
                    <a:pt x="201" y="5806"/>
                  </a:lnTo>
                  <a:cubicBezTo>
                    <a:pt x="0" y="5906"/>
                    <a:pt x="67" y="6173"/>
                    <a:pt x="301" y="6173"/>
                  </a:cubicBezTo>
                  <a:lnTo>
                    <a:pt x="401" y="6173"/>
                  </a:lnTo>
                  <a:lnTo>
                    <a:pt x="10408" y="369"/>
                  </a:lnTo>
                  <a:cubicBezTo>
                    <a:pt x="10508" y="335"/>
                    <a:pt x="10541" y="202"/>
                    <a:pt x="10475" y="102"/>
                  </a:cubicBezTo>
                  <a:cubicBezTo>
                    <a:pt x="10432" y="37"/>
                    <a:pt x="10361" y="0"/>
                    <a:pt x="10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3131825" y="2410475"/>
              <a:ext cx="263300" cy="154400"/>
            </a:xfrm>
            <a:custGeom>
              <a:rect b="b" l="l" r="r" t="t"/>
              <a:pathLst>
                <a:path extrusionOk="0" h="6176" w="10532">
                  <a:moveTo>
                    <a:pt x="10288" y="0"/>
                  </a:moveTo>
                  <a:cubicBezTo>
                    <a:pt x="10253" y="0"/>
                    <a:pt x="10221" y="11"/>
                    <a:pt x="10198" y="35"/>
                  </a:cubicBezTo>
                  <a:lnTo>
                    <a:pt x="191" y="5806"/>
                  </a:lnTo>
                  <a:cubicBezTo>
                    <a:pt x="1" y="5901"/>
                    <a:pt x="51" y="6175"/>
                    <a:pt x="255" y="6175"/>
                  </a:cubicBezTo>
                  <a:cubicBezTo>
                    <a:pt x="267" y="6175"/>
                    <a:pt x="278" y="6174"/>
                    <a:pt x="291" y="6173"/>
                  </a:cubicBezTo>
                  <a:lnTo>
                    <a:pt x="391" y="6173"/>
                  </a:lnTo>
                  <a:lnTo>
                    <a:pt x="10398" y="368"/>
                  </a:lnTo>
                  <a:cubicBezTo>
                    <a:pt x="10498" y="335"/>
                    <a:pt x="10531" y="202"/>
                    <a:pt x="10465" y="102"/>
                  </a:cubicBezTo>
                  <a:cubicBezTo>
                    <a:pt x="10422" y="37"/>
                    <a:pt x="10351" y="0"/>
                    <a:pt x="10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2632875" y="2488225"/>
              <a:ext cx="344450" cy="431825"/>
            </a:xfrm>
            <a:custGeom>
              <a:rect b="b" l="l" r="r" t="t"/>
              <a:pathLst>
                <a:path extrusionOk="0" h="17273" w="13778">
                  <a:moveTo>
                    <a:pt x="13277" y="394"/>
                  </a:moveTo>
                  <a:lnTo>
                    <a:pt x="13310" y="427"/>
                  </a:lnTo>
                  <a:cubicBezTo>
                    <a:pt x="13344" y="427"/>
                    <a:pt x="13344" y="494"/>
                    <a:pt x="13344" y="594"/>
                  </a:cubicBezTo>
                  <a:lnTo>
                    <a:pt x="13344" y="9000"/>
                  </a:lnTo>
                  <a:cubicBezTo>
                    <a:pt x="13344" y="9267"/>
                    <a:pt x="13177" y="9567"/>
                    <a:pt x="12943" y="9734"/>
                  </a:cubicBezTo>
                  <a:lnTo>
                    <a:pt x="668" y="16806"/>
                  </a:lnTo>
                  <a:cubicBezTo>
                    <a:pt x="621" y="16829"/>
                    <a:pt x="574" y="16853"/>
                    <a:pt x="538" y="16853"/>
                  </a:cubicBezTo>
                  <a:cubicBezTo>
                    <a:pt x="524" y="16853"/>
                    <a:pt x="511" y="16849"/>
                    <a:pt x="501" y="16839"/>
                  </a:cubicBezTo>
                  <a:cubicBezTo>
                    <a:pt x="468" y="16839"/>
                    <a:pt x="435" y="16772"/>
                    <a:pt x="435" y="16672"/>
                  </a:cubicBezTo>
                  <a:lnTo>
                    <a:pt x="435" y="8300"/>
                  </a:lnTo>
                  <a:cubicBezTo>
                    <a:pt x="468" y="7999"/>
                    <a:pt x="635" y="7733"/>
                    <a:pt x="868" y="7532"/>
                  </a:cubicBezTo>
                  <a:lnTo>
                    <a:pt x="13144" y="461"/>
                  </a:lnTo>
                  <a:cubicBezTo>
                    <a:pt x="13177" y="427"/>
                    <a:pt x="13210" y="427"/>
                    <a:pt x="13277" y="394"/>
                  </a:cubicBezTo>
                  <a:close/>
                  <a:moveTo>
                    <a:pt x="13276" y="0"/>
                  </a:moveTo>
                  <a:cubicBezTo>
                    <a:pt x="13160" y="0"/>
                    <a:pt x="13040" y="36"/>
                    <a:pt x="12943" y="94"/>
                  </a:cubicBezTo>
                  <a:lnTo>
                    <a:pt x="668" y="7199"/>
                  </a:lnTo>
                  <a:cubicBezTo>
                    <a:pt x="301" y="7432"/>
                    <a:pt x="68" y="7833"/>
                    <a:pt x="34" y="8300"/>
                  </a:cubicBezTo>
                  <a:lnTo>
                    <a:pt x="34" y="16672"/>
                  </a:lnTo>
                  <a:cubicBezTo>
                    <a:pt x="1" y="16873"/>
                    <a:pt x="101" y="17073"/>
                    <a:pt x="301" y="17206"/>
                  </a:cubicBezTo>
                  <a:cubicBezTo>
                    <a:pt x="368" y="17239"/>
                    <a:pt x="435" y="17273"/>
                    <a:pt x="535" y="17273"/>
                  </a:cubicBezTo>
                  <a:cubicBezTo>
                    <a:pt x="635" y="17273"/>
                    <a:pt x="768" y="17206"/>
                    <a:pt x="868" y="17173"/>
                  </a:cubicBezTo>
                  <a:lnTo>
                    <a:pt x="13144" y="10068"/>
                  </a:lnTo>
                  <a:cubicBezTo>
                    <a:pt x="13511" y="9834"/>
                    <a:pt x="13744" y="9434"/>
                    <a:pt x="13777" y="8967"/>
                  </a:cubicBezTo>
                  <a:lnTo>
                    <a:pt x="13777" y="594"/>
                  </a:lnTo>
                  <a:cubicBezTo>
                    <a:pt x="13777" y="361"/>
                    <a:pt x="13677" y="161"/>
                    <a:pt x="13511" y="60"/>
                  </a:cubicBezTo>
                  <a:cubicBezTo>
                    <a:pt x="13441" y="19"/>
                    <a:pt x="13359" y="0"/>
                    <a:pt x="13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2673750" y="2578075"/>
              <a:ext cx="263550" cy="155175"/>
            </a:xfrm>
            <a:custGeom>
              <a:rect b="b" l="l" r="r" t="t"/>
              <a:pathLst>
                <a:path extrusionOk="0" h="6207" w="10542">
                  <a:moveTo>
                    <a:pt x="10298" y="1"/>
                  </a:moveTo>
                  <a:cubicBezTo>
                    <a:pt x="10263" y="1"/>
                    <a:pt x="10231" y="12"/>
                    <a:pt x="10208" y="36"/>
                  </a:cubicBezTo>
                  <a:lnTo>
                    <a:pt x="201" y="5806"/>
                  </a:lnTo>
                  <a:cubicBezTo>
                    <a:pt x="0" y="5907"/>
                    <a:pt x="67" y="6207"/>
                    <a:pt x="301" y="6207"/>
                  </a:cubicBezTo>
                  <a:cubicBezTo>
                    <a:pt x="334" y="6207"/>
                    <a:pt x="367" y="6173"/>
                    <a:pt x="401" y="6173"/>
                  </a:cubicBezTo>
                  <a:lnTo>
                    <a:pt x="10408" y="403"/>
                  </a:lnTo>
                  <a:cubicBezTo>
                    <a:pt x="10508" y="336"/>
                    <a:pt x="10541" y="202"/>
                    <a:pt x="10475" y="102"/>
                  </a:cubicBezTo>
                  <a:cubicBezTo>
                    <a:pt x="10431" y="38"/>
                    <a:pt x="10361" y="1"/>
                    <a:pt x="10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2673750" y="2627300"/>
              <a:ext cx="263550" cy="154325"/>
            </a:xfrm>
            <a:custGeom>
              <a:rect b="b" l="l" r="r" t="t"/>
              <a:pathLst>
                <a:path extrusionOk="0" h="6173" w="10542">
                  <a:moveTo>
                    <a:pt x="10298" y="0"/>
                  </a:moveTo>
                  <a:cubicBezTo>
                    <a:pt x="10263" y="0"/>
                    <a:pt x="10231" y="11"/>
                    <a:pt x="10208" y="35"/>
                  </a:cubicBezTo>
                  <a:lnTo>
                    <a:pt x="201" y="5806"/>
                  </a:lnTo>
                  <a:cubicBezTo>
                    <a:pt x="0" y="5906"/>
                    <a:pt x="67" y="6172"/>
                    <a:pt x="301" y="6172"/>
                  </a:cubicBezTo>
                  <a:cubicBezTo>
                    <a:pt x="334" y="6172"/>
                    <a:pt x="367" y="6172"/>
                    <a:pt x="401" y="6139"/>
                  </a:cubicBezTo>
                  <a:lnTo>
                    <a:pt x="10408" y="368"/>
                  </a:lnTo>
                  <a:cubicBezTo>
                    <a:pt x="10508" y="302"/>
                    <a:pt x="10541" y="202"/>
                    <a:pt x="10475" y="101"/>
                  </a:cubicBezTo>
                  <a:cubicBezTo>
                    <a:pt x="10431" y="37"/>
                    <a:pt x="10361" y="0"/>
                    <a:pt x="10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2673750" y="2674975"/>
              <a:ext cx="265175" cy="155025"/>
            </a:xfrm>
            <a:custGeom>
              <a:rect b="b" l="l" r="r" t="t"/>
              <a:pathLst>
                <a:path extrusionOk="0" h="6201" w="10607">
                  <a:moveTo>
                    <a:pt x="10309" y="0"/>
                  </a:moveTo>
                  <a:cubicBezTo>
                    <a:pt x="10277" y="0"/>
                    <a:pt x="10243" y="9"/>
                    <a:pt x="10208" y="29"/>
                  </a:cubicBezTo>
                  <a:lnTo>
                    <a:pt x="201" y="5800"/>
                  </a:lnTo>
                  <a:cubicBezTo>
                    <a:pt x="0" y="5900"/>
                    <a:pt x="67" y="6200"/>
                    <a:pt x="301" y="6200"/>
                  </a:cubicBezTo>
                  <a:cubicBezTo>
                    <a:pt x="334" y="6200"/>
                    <a:pt x="367" y="6167"/>
                    <a:pt x="401" y="6167"/>
                  </a:cubicBezTo>
                  <a:lnTo>
                    <a:pt x="10408" y="396"/>
                  </a:lnTo>
                  <a:cubicBezTo>
                    <a:pt x="10606" y="283"/>
                    <a:pt x="10491" y="0"/>
                    <a:pt x="10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3645275" y="946250"/>
              <a:ext cx="1828825" cy="3114675"/>
            </a:xfrm>
            <a:custGeom>
              <a:rect b="b" l="l" r="r" t="t"/>
              <a:pathLst>
                <a:path extrusionOk="0" h="124587" w="73153">
                  <a:moveTo>
                    <a:pt x="70749" y="0"/>
                  </a:moveTo>
                  <a:cubicBezTo>
                    <a:pt x="70509" y="0"/>
                    <a:pt x="70274" y="76"/>
                    <a:pt x="70084" y="229"/>
                  </a:cubicBezTo>
                  <a:lnTo>
                    <a:pt x="1735" y="39690"/>
                  </a:lnTo>
                  <a:cubicBezTo>
                    <a:pt x="734" y="40324"/>
                    <a:pt x="101" y="41425"/>
                    <a:pt x="67" y="42592"/>
                  </a:cubicBezTo>
                  <a:lnTo>
                    <a:pt x="67" y="122616"/>
                  </a:lnTo>
                  <a:cubicBezTo>
                    <a:pt x="0" y="123050"/>
                    <a:pt x="201" y="123450"/>
                    <a:pt x="568" y="123717"/>
                  </a:cubicBezTo>
                  <a:lnTo>
                    <a:pt x="1902" y="124484"/>
                  </a:lnTo>
                  <a:cubicBezTo>
                    <a:pt x="2063" y="124552"/>
                    <a:pt x="2230" y="124586"/>
                    <a:pt x="2396" y="124586"/>
                  </a:cubicBezTo>
                  <a:cubicBezTo>
                    <a:pt x="2641" y="124586"/>
                    <a:pt x="2884" y="124510"/>
                    <a:pt x="3103" y="124351"/>
                  </a:cubicBezTo>
                  <a:lnTo>
                    <a:pt x="71418" y="84889"/>
                  </a:lnTo>
                  <a:cubicBezTo>
                    <a:pt x="72419" y="84256"/>
                    <a:pt x="73053" y="83155"/>
                    <a:pt x="73086" y="81987"/>
                  </a:cubicBezTo>
                  <a:lnTo>
                    <a:pt x="73086" y="1963"/>
                  </a:lnTo>
                  <a:cubicBezTo>
                    <a:pt x="73153" y="1530"/>
                    <a:pt x="72953" y="1096"/>
                    <a:pt x="72586" y="863"/>
                  </a:cubicBezTo>
                  <a:lnTo>
                    <a:pt x="71285" y="129"/>
                  </a:lnTo>
                  <a:cubicBezTo>
                    <a:pt x="71113" y="43"/>
                    <a:pt x="70929" y="0"/>
                    <a:pt x="707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3680300" y="965450"/>
              <a:ext cx="1792125" cy="3096975"/>
            </a:xfrm>
            <a:custGeom>
              <a:rect b="b" l="l" r="r" t="t"/>
              <a:pathLst>
                <a:path extrusionOk="0" h="123879" w="71685">
                  <a:moveTo>
                    <a:pt x="70763" y="0"/>
                  </a:moveTo>
                  <a:cubicBezTo>
                    <a:pt x="70540" y="0"/>
                    <a:pt x="70287" y="74"/>
                    <a:pt x="70017" y="228"/>
                  </a:cubicBezTo>
                  <a:lnTo>
                    <a:pt x="1668" y="39723"/>
                  </a:lnTo>
                  <a:cubicBezTo>
                    <a:pt x="701" y="40357"/>
                    <a:pt x="67" y="41458"/>
                    <a:pt x="0" y="42625"/>
                  </a:cubicBezTo>
                  <a:lnTo>
                    <a:pt x="0" y="122682"/>
                  </a:lnTo>
                  <a:cubicBezTo>
                    <a:pt x="0" y="123440"/>
                    <a:pt x="387" y="123878"/>
                    <a:pt x="933" y="123878"/>
                  </a:cubicBezTo>
                  <a:cubicBezTo>
                    <a:pt x="1156" y="123878"/>
                    <a:pt x="1407" y="123805"/>
                    <a:pt x="1668" y="123650"/>
                  </a:cubicBezTo>
                  <a:lnTo>
                    <a:pt x="70017" y="84188"/>
                  </a:lnTo>
                  <a:cubicBezTo>
                    <a:pt x="71018" y="83554"/>
                    <a:pt x="71618" y="82454"/>
                    <a:pt x="71685" y="81286"/>
                  </a:cubicBezTo>
                  <a:lnTo>
                    <a:pt x="71685" y="1229"/>
                  </a:lnTo>
                  <a:cubicBezTo>
                    <a:pt x="71685" y="446"/>
                    <a:pt x="71314" y="0"/>
                    <a:pt x="707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3680300" y="965100"/>
              <a:ext cx="1792125" cy="3096300"/>
            </a:xfrm>
            <a:custGeom>
              <a:rect b="b" l="l" r="r" t="t"/>
              <a:pathLst>
                <a:path extrusionOk="0" h="123852" w="71685">
                  <a:moveTo>
                    <a:pt x="70712" y="1"/>
                  </a:moveTo>
                  <a:cubicBezTo>
                    <a:pt x="70578" y="1"/>
                    <a:pt x="70435" y="25"/>
                    <a:pt x="70284" y="75"/>
                  </a:cubicBezTo>
                  <a:cubicBezTo>
                    <a:pt x="70317" y="175"/>
                    <a:pt x="70317" y="309"/>
                    <a:pt x="70317" y="409"/>
                  </a:cubicBezTo>
                  <a:lnTo>
                    <a:pt x="70317" y="80466"/>
                  </a:lnTo>
                  <a:cubicBezTo>
                    <a:pt x="70251" y="81667"/>
                    <a:pt x="69650" y="82734"/>
                    <a:pt x="68649" y="83402"/>
                  </a:cubicBezTo>
                  <a:lnTo>
                    <a:pt x="301" y="122830"/>
                  </a:lnTo>
                  <a:cubicBezTo>
                    <a:pt x="201" y="122896"/>
                    <a:pt x="101" y="122930"/>
                    <a:pt x="0" y="122997"/>
                  </a:cubicBezTo>
                  <a:cubicBezTo>
                    <a:pt x="113" y="123539"/>
                    <a:pt x="456" y="123852"/>
                    <a:pt x="925" y="123852"/>
                  </a:cubicBezTo>
                  <a:cubicBezTo>
                    <a:pt x="1148" y="123852"/>
                    <a:pt x="1399" y="123781"/>
                    <a:pt x="1668" y="123630"/>
                  </a:cubicBezTo>
                  <a:lnTo>
                    <a:pt x="70017" y="84202"/>
                  </a:lnTo>
                  <a:cubicBezTo>
                    <a:pt x="71018" y="83535"/>
                    <a:pt x="71618" y="82434"/>
                    <a:pt x="71685" y="81267"/>
                  </a:cubicBezTo>
                  <a:lnTo>
                    <a:pt x="71685" y="1209"/>
                  </a:lnTo>
                  <a:cubicBezTo>
                    <a:pt x="71685" y="451"/>
                    <a:pt x="71289" y="1"/>
                    <a:pt x="707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3673625" y="971125"/>
              <a:ext cx="1757125" cy="3059725"/>
            </a:xfrm>
            <a:custGeom>
              <a:rect b="b" l="l" r="r" t="t"/>
              <a:pathLst>
                <a:path extrusionOk="0" h="122389" w="70285">
                  <a:moveTo>
                    <a:pt x="70284" y="1"/>
                  </a:moveTo>
                  <a:lnTo>
                    <a:pt x="52605" y="10008"/>
                  </a:lnTo>
                  <a:lnTo>
                    <a:pt x="34992" y="20049"/>
                  </a:lnTo>
                  <a:lnTo>
                    <a:pt x="17380" y="30189"/>
                  </a:lnTo>
                  <a:lnTo>
                    <a:pt x="8573" y="35260"/>
                  </a:lnTo>
                  <a:lnTo>
                    <a:pt x="4170" y="37795"/>
                  </a:lnTo>
                  <a:lnTo>
                    <a:pt x="2002" y="39062"/>
                  </a:lnTo>
                  <a:cubicBezTo>
                    <a:pt x="1802" y="39162"/>
                    <a:pt x="1635" y="39296"/>
                    <a:pt x="1468" y="39429"/>
                  </a:cubicBezTo>
                  <a:cubicBezTo>
                    <a:pt x="1268" y="39596"/>
                    <a:pt x="1101" y="39729"/>
                    <a:pt x="968" y="39930"/>
                  </a:cubicBezTo>
                  <a:cubicBezTo>
                    <a:pt x="668" y="40263"/>
                    <a:pt x="434" y="40663"/>
                    <a:pt x="267" y="41097"/>
                  </a:cubicBezTo>
                  <a:cubicBezTo>
                    <a:pt x="101" y="41531"/>
                    <a:pt x="1" y="41964"/>
                    <a:pt x="1" y="42431"/>
                  </a:cubicBezTo>
                  <a:lnTo>
                    <a:pt x="1" y="51338"/>
                  </a:lnTo>
                  <a:lnTo>
                    <a:pt x="1" y="61478"/>
                  </a:lnTo>
                  <a:lnTo>
                    <a:pt x="67" y="81793"/>
                  </a:lnTo>
                  <a:lnTo>
                    <a:pt x="134" y="102074"/>
                  </a:lnTo>
                  <a:lnTo>
                    <a:pt x="301" y="122389"/>
                  </a:lnTo>
                  <a:lnTo>
                    <a:pt x="434" y="102074"/>
                  </a:lnTo>
                  <a:lnTo>
                    <a:pt x="501" y="81793"/>
                  </a:lnTo>
                  <a:lnTo>
                    <a:pt x="568" y="61478"/>
                  </a:lnTo>
                  <a:lnTo>
                    <a:pt x="568" y="51304"/>
                  </a:lnTo>
                  <a:lnTo>
                    <a:pt x="568" y="46234"/>
                  </a:lnTo>
                  <a:lnTo>
                    <a:pt x="568" y="42431"/>
                  </a:lnTo>
                  <a:cubicBezTo>
                    <a:pt x="568" y="42064"/>
                    <a:pt x="634" y="41664"/>
                    <a:pt x="801" y="41331"/>
                  </a:cubicBezTo>
                  <a:cubicBezTo>
                    <a:pt x="1068" y="40597"/>
                    <a:pt x="1602" y="39963"/>
                    <a:pt x="2302" y="39596"/>
                  </a:cubicBezTo>
                  <a:lnTo>
                    <a:pt x="4504" y="38362"/>
                  </a:lnTo>
                  <a:lnTo>
                    <a:pt x="8907" y="35827"/>
                  </a:lnTo>
                  <a:lnTo>
                    <a:pt x="17680" y="30723"/>
                  </a:lnTo>
                  <a:lnTo>
                    <a:pt x="35259" y="20549"/>
                  </a:lnTo>
                  <a:lnTo>
                    <a:pt x="52772" y="10308"/>
                  </a:lnTo>
                  <a:lnTo>
                    <a:pt x="702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3847075" y="1635000"/>
              <a:ext cx="833125" cy="1183575"/>
            </a:xfrm>
            <a:custGeom>
              <a:rect b="b" l="l" r="r" t="t"/>
              <a:pathLst>
                <a:path extrusionOk="0" h="47343" w="33325">
                  <a:moveTo>
                    <a:pt x="32848" y="0"/>
                  </a:moveTo>
                  <a:cubicBezTo>
                    <a:pt x="32730" y="0"/>
                    <a:pt x="32597" y="42"/>
                    <a:pt x="32457" y="132"/>
                  </a:cubicBezTo>
                  <a:lnTo>
                    <a:pt x="902" y="18345"/>
                  </a:lnTo>
                  <a:cubicBezTo>
                    <a:pt x="368" y="18678"/>
                    <a:pt x="34" y="19279"/>
                    <a:pt x="1" y="19879"/>
                  </a:cubicBezTo>
                  <a:lnTo>
                    <a:pt x="1" y="46698"/>
                  </a:lnTo>
                  <a:cubicBezTo>
                    <a:pt x="1" y="47107"/>
                    <a:pt x="209" y="47342"/>
                    <a:pt x="512" y="47342"/>
                  </a:cubicBezTo>
                  <a:cubicBezTo>
                    <a:pt x="629" y="47342"/>
                    <a:pt x="762" y="47307"/>
                    <a:pt x="902" y="47232"/>
                  </a:cubicBezTo>
                  <a:lnTo>
                    <a:pt x="32457" y="28986"/>
                  </a:lnTo>
                  <a:cubicBezTo>
                    <a:pt x="32958" y="28652"/>
                    <a:pt x="33291" y="28085"/>
                    <a:pt x="33325" y="27451"/>
                  </a:cubicBezTo>
                  <a:lnTo>
                    <a:pt x="33325" y="632"/>
                  </a:lnTo>
                  <a:cubicBezTo>
                    <a:pt x="33325" y="234"/>
                    <a:pt x="33127" y="0"/>
                    <a:pt x="328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3921300" y="2642000"/>
              <a:ext cx="20875" cy="45400"/>
            </a:xfrm>
            <a:custGeom>
              <a:rect b="b" l="l" r="r" t="t"/>
              <a:pathLst>
                <a:path extrusionOk="0" h="1816" w="835">
                  <a:moveTo>
                    <a:pt x="514" y="322"/>
                  </a:moveTo>
                  <a:cubicBezTo>
                    <a:pt x="534" y="322"/>
                    <a:pt x="551" y="331"/>
                    <a:pt x="568" y="347"/>
                  </a:cubicBezTo>
                  <a:cubicBezTo>
                    <a:pt x="601" y="414"/>
                    <a:pt x="634" y="514"/>
                    <a:pt x="634" y="581"/>
                  </a:cubicBezTo>
                  <a:lnTo>
                    <a:pt x="634" y="781"/>
                  </a:lnTo>
                  <a:lnTo>
                    <a:pt x="634" y="981"/>
                  </a:lnTo>
                  <a:cubicBezTo>
                    <a:pt x="634" y="1081"/>
                    <a:pt x="601" y="1181"/>
                    <a:pt x="568" y="1281"/>
                  </a:cubicBezTo>
                  <a:cubicBezTo>
                    <a:pt x="534" y="1348"/>
                    <a:pt x="501" y="1415"/>
                    <a:pt x="434" y="1448"/>
                  </a:cubicBezTo>
                  <a:cubicBezTo>
                    <a:pt x="384" y="1482"/>
                    <a:pt x="351" y="1498"/>
                    <a:pt x="326" y="1498"/>
                  </a:cubicBezTo>
                  <a:cubicBezTo>
                    <a:pt x="301" y="1498"/>
                    <a:pt x="284" y="1482"/>
                    <a:pt x="268" y="1448"/>
                  </a:cubicBezTo>
                  <a:cubicBezTo>
                    <a:pt x="234" y="1381"/>
                    <a:pt x="201" y="1315"/>
                    <a:pt x="234" y="1215"/>
                  </a:cubicBezTo>
                  <a:lnTo>
                    <a:pt x="234" y="1015"/>
                  </a:lnTo>
                  <a:lnTo>
                    <a:pt x="234" y="814"/>
                  </a:lnTo>
                  <a:cubicBezTo>
                    <a:pt x="234" y="714"/>
                    <a:pt x="234" y="614"/>
                    <a:pt x="268" y="548"/>
                  </a:cubicBezTo>
                  <a:cubicBezTo>
                    <a:pt x="301" y="447"/>
                    <a:pt x="368" y="381"/>
                    <a:pt x="434" y="347"/>
                  </a:cubicBezTo>
                  <a:cubicBezTo>
                    <a:pt x="468" y="331"/>
                    <a:pt x="493" y="322"/>
                    <a:pt x="514" y="322"/>
                  </a:cubicBezTo>
                  <a:close/>
                  <a:moveTo>
                    <a:pt x="652" y="0"/>
                  </a:moveTo>
                  <a:cubicBezTo>
                    <a:pt x="637" y="0"/>
                    <a:pt x="621" y="4"/>
                    <a:pt x="601" y="14"/>
                  </a:cubicBezTo>
                  <a:cubicBezTo>
                    <a:pt x="534" y="14"/>
                    <a:pt x="468" y="14"/>
                    <a:pt x="434" y="47"/>
                  </a:cubicBezTo>
                  <a:cubicBezTo>
                    <a:pt x="334" y="81"/>
                    <a:pt x="301" y="147"/>
                    <a:pt x="234" y="214"/>
                  </a:cubicBezTo>
                  <a:cubicBezTo>
                    <a:pt x="167" y="281"/>
                    <a:pt x="134" y="347"/>
                    <a:pt x="101" y="414"/>
                  </a:cubicBezTo>
                  <a:cubicBezTo>
                    <a:pt x="67" y="514"/>
                    <a:pt x="67" y="581"/>
                    <a:pt x="34" y="681"/>
                  </a:cubicBezTo>
                  <a:cubicBezTo>
                    <a:pt x="34" y="748"/>
                    <a:pt x="1" y="848"/>
                    <a:pt x="1" y="948"/>
                  </a:cubicBezTo>
                  <a:lnTo>
                    <a:pt x="1" y="1148"/>
                  </a:lnTo>
                  <a:lnTo>
                    <a:pt x="1" y="1348"/>
                  </a:lnTo>
                  <a:cubicBezTo>
                    <a:pt x="1" y="1415"/>
                    <a:pt x="34" y="1515"/>
                    <a:pt x="34" y="1582"/>
                  </a:cubicBezTo>
                  <a:cubicBezTo>
                    <a:pt x="34" y="1648"/>
                    <a:pt x="67" y="1715"/>
                    <a:pt x="101" y="1748"/>
                  </a:cubicBezTo>
                  <a:cubicBezTo>
                    <a:pt x="134" y="1782"/>
                    <a:pt x="201" y="1815"/>
                    <a:pt x="234" y="1815"/>
                  </a:cubicBezTo>
                  <a:cubicBezTo>
                    <a:pt x="301" y="1815"/>
                    <a:pt x="368" y="1782"/>
                    <a:pt x="434" y="1748"/>
                  </a:cubicBezTo>
                  <a:cubicBezTo>
                    <a:pt x="501" y="1715"/>
                    <a:pt x="568" y="1648"/>
                    <a:pt x="601" y="1582"/>
                  </a:cubicBezTo>
                  <a:cubicBezTo>
                    <a:pt x="668" y="1548"/>
                    <a:pt x="701" y="1448"/>
                    <a:pt x="735" y="1381"/>
                  </a:cubicBezTo>
                  <a:cubicBezTo>
                    <a:pt x="768" y="1315"/>
                    <a:pt x="801" y="1215"/>
                    <a:pt x="801" y="1148"/>
                  </a:cubicBezTo>
                  <a:cubicBezTo>
                    <a:pt x="835" y="1048"/>
                    <a:pt x="835" y="981"/>
                    <a:pt x="835" y="881"/>
                  </a:cubicBezTo>
                  <a:lnTo>
                    <a:pt x="835" y="447"/>
                  </a:lnTo>
                  <a:cubicBezTo>
                    <a:pt x="835" y="381"/>
                    <a:pt x="835" y="314"/>
                    <a:pt x="801" y="214"/>
                  </a:cubicBezTo>
                  <a:cubicBezTo>
                    <a:pt x="801" y="147"/>
                    <a:pt x="768" y="114"/>
                    <a:pt x="735" y="47"/>
                  </a:cubicBezTo>
                  <a:cubicBezTo>
                    <a:pt x="711" y="24"/>
                    <a:pt x="687" y="0"/>
                    <a:pt x="6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3993850" y="2281575"/>
              <a:ext cx="608950" cy="354100"/>
            </a:xfrm>
            <a:custGeom>
              <a:rect b="b" l="l" r="r" t="t"/>
              <a:pathLst>
                <a:path extrusionOk="0" h="14164" w="24358">
                  <a:moveTo>
                    <a:pt x="24076" y="1"/>
                  </a:moveTo>
                  <a:cubicBezTo>
                    <a:pt x="24048" y="1"/>
                    <a:pt x="24017" y="7"/>
                    <a:pt x="23985" y="21"/>
                  </a:cubicBezTo>
                  <a:lnTo>
                    <a:pt x="134" y="13797"/>
                  </a:lnTo>
                  <a:cubicBezTo>
                    <a:pt x="34" y="13830"/>
                    <a:pt x="1" y="13964"/>
                    <a:pt x="67" y="14064"/>
                  </a:cubicBezTo>
                  <a:cubicBezTo>
                    <a:pt x="101" y="14131"/>
                    <a:pt x="168" y="14164"/>
                    <a:pt x="234" y="14164"/>
                  </a:cubicBezTo>
                  <a:cubicBezTo>
                    <a:pt x="268" y="14164"/>
                    <a:pt x="301" y="14164"/>
                    <a:pt x="334" y="14131"/>
                  </a:cubicBezTo>
                  <a:lnTo>
                    <a:pt x="24185" y="387"/>
                  </a:lnTo>
                  <a:cubicBezTo>
                    <a:pt x="24357" y="244"/>
                    <a:pt x="24257" y="1"/>
                    <a:pt x="240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3911300" y="2483875"/>
              <a:ext cx="14200" cy="42575"/>
            </a:xfrm>
            <a:custGeom>
              <a:rect b="b" l="l" r="r" t="t"/>
              <a:pathLst>
                <a:path extrusionOk="0" h="1703" w="568">
                  <a:moveTo>
                    <a:pt x="534" y="1"/>
                  </a:moveTo>
                  <a:lnTo>
                    <a:pt x="401" y="68"/>
                  </a:lnTo>
                  <a:cubicBezTo>
                    <a:pt x="401" y="68"/>
                    <a:pt x="367" y="68"/>
                    <a:pt x="367" y="101"/>
                  </a:cubicBezTo>
                  <a:lnTo>
                    <a:pt x="334" y="134"/>
                  </a:lnTo>
                  <a:lnTo>
                    <a:pt x="0" y="735"/>
                  </a:lnTo>
                  <a:cubicBezTo>
                    <a:pt x="0" y="735"/>
                    <a:pt x="0" y="768"/>
                    <a:pt x="0" y="768"/>
                  </a:cubicBezTo>
                  <a:cubicBezTo>
                    <a:pt x="0" y="802"/>
                    <a:pt x="0" y="802"/>
                    <a:pt x="0" y="802"/>
                  </a:cubicBezTo>
                  <a:lnTo>
                    <a:pt x="100" y="902"/>
                  </a:lnTo>
                  <a:cubicBezTo>
                    <a:pt x="100" y="918"/>
                    <a:pt x="100" y="927"/>
                    <a:pt x="105" y="927"/>
                  </a:cubicBezTo>
                  <a:cubicBezTo>
                    <a:pt x="109" y="927"/>
                    <a:pt x="117" y="918"/>
                    <a:pt x="134" y="902"/>
                  </a:cubicBezTo>
                  <a:lnTo>
                    <a:pt x="367" y="501"/>
                  </a:lnTo>
                  <a:lnTo>
                    <a:pt x="367" y="1669"/>
                  </a:lnTo>
                  <a:cubicBezTo>
                    <a:pt x="367" y="1669"/>
                    <a:pt x="367" y="1702"/>
                    <a:pt x="367" y="1702"/>
                  </a:cubicBezTo>
                  <a:lnTo>
                    <a:pt x="401" y="1702"/>
                  </a:lnTo>
                  <a:lnTo>
                    <a:pt x="534" y="1635"/>
                  </a:lnTo>
                  <a:cubicBezTo>
                    <a:pt x="534" y="1635"/>
                    <a:pt x="534" y="1602"/>
                    <a:pt x="534" y="1602"/>
                  </a:cubicBezTo>
                  <a:cubicBezTo>
                    <a:pt x="534" y="1569"/>
                    <a:pt x="534" y="1569"/>
                    <a:pt x="534" y="1535"/>
                  </a:cubicBezTo>
                  <a:lnTo>
                    <a:pt x="534" y="34"/>
                  </a:lnTo>
                  <a:cubicBezTo>
                    <a:pt x="567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3930475" y="2472200"/>
              <a:ext cx="20050" cy="45075"/>
            </a:xfrm>
            <a:custGeom>
              <a:rect b="b" l="l" r="r" t="t"/>
              <a:pathLst>
                <a:path extrusionOk="0" h="1803" w="802">
                  <a:moveTo>
                    <a:pt x="497" y="318"/>
                  </a:moveTo>
                  <a:cubicBezTo>
                    <a:pt x="526" y="318"/>
                    <a:pt x="551" y="335"/>
                    <a:pt x="568" y="368"/>
                  </a:cubicBezTo>
                  <a:cubicBezTo>
                    <a:pt x="601" y="435"/>
                    <a:pt x="601" y="501"/>
                    <a:pt x="601" y="601"/>
                  </a:cubicBezTo>
                  <a:lnTo>
                    <a:pt x="601" y="968"/>
                  </a:lnTo>
                  <a:cubicBezTo>
                    <a:pt x="601" y="1068"/>
                    <a:pt x="601" y="1168"/>
                    <a:pt x="568" y="1269"/>
                  </a:cubicBezTo>
                  <a:cubicBezTo>
                    <a:pt x="534" y="1335"/>
                    <a:pt x="468" y="1402"/>
                    <a:pt x="401" y="1469"/>
                  </a:cubicBezTo>
                  <a:cubicBezTo>
                    <a:pt x="368" y="1485"/>
                    <a:pt x="334" y="1494"/>
                    <a:pt x="305" y="1494"/>
                  </a:cubicBezTo>
                  <a:cubicBezTo>
                    <a:pt x="276" y="1494"/>
                    <a:pt x="251" y="1485"/>
                    <a:pt x="234" y="1469"/>
                  </a:cubicBezTo>
                  <a:cubicBezTo>
                    <a:pt x="201" y="1369"/>
                    <a:pt x="201" y="1302"/>
                    <a:pt x="201" y="1235"/>
                  </a:cubicBezTo>
                  <a:cubicBezTo>
                    <a:pt x="201" y="1168"/>
                    <a:pt x="201" y="1102"/>
                    <a:pt x="201" y="1035"/>
                  </a:cubicBezTo>
                  <a:lnTo>
                    <a:pt x="201" y="835"/>
                  </a:lnTo>
                  <a:cubicBezTo>
                    <a:pt x="201" y="735"/>
                    <a:pt x="234" y="635"/>
                    <a:pt x="234" y="535"/>
                  </a:cubicBezTo>
                  <a:cubicBezTo>
                    <a:pt x="267" y="468"/>
                    <a:pt x="334" y="401"/>
                    <a:pt x="401" y="368"/>
                  </a:cubicBezTo>
                  <a:cubicBezTo>
                    <a:pt x="434" y="335"/>
                    <a:pt x="468" y="318"/>
                    <a:pt x="497" y="318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01" y="68"/>
                  </a:cubicBezTo>
                  <a:cubicBezTo>
                    <a:pt x="334" y="101"/>
                    <a:pt x="267" y="168"/>
                    <a:pt x="201" y="234"/>
                  </a:cubicBezTo>
                  <a:cubicBezTo>
                    <a:pt x="167" y="268"/>
                    <a:pt x="134" y="368"/>
                    <a:pt x="101" y="435"/>
                  </a:cubicBezTo>
                  <a:cubicBezTo>
                    <a:pt x="67" y="501"/>
                    <a:pt x="34" y="601"/>
                    <a:pt x="1" y="668"/>
                  </a:cubicBezTo>
                  <a:cubicBezTo>
                    <a:pt x="1" y="768"/>
                    <a:pt x="1" y="902"/>
                    <a:pt x="1" y="935"/>
                  </a:cubicBezTo>
                  <a:lnTo>
                    <a:pt x="1" y="1135"/>
                  </a:lnTo>
                  <a:lnTo>
                    <a:pt x="1" y="1369"/>
                  </a:lnTo>
                  <a:cubicBezTo>
                    <a:pt x="1" y="1435"/>
                    <a:pt x="1" y="1502"/>
                    <a:pt x="1" y="1602"/>
                  </a:cubicBezTo>
                  <a:cubicBezTo>
                    <a:pt x="34" y="1635"/>
                    <a:pt x="67" y="1702"/>
                    <a:pt x="101" y="1736"/>
                  </a:cubicBezTo>
                  <a:cubicBezTo>
                    <a:pt x="134" y="1769"/>
                    <a:pt x="167" y="1802"/>
                    <a:pt x="201" y="1802"/>
                  </a:cubicBezTo>
                  <a:cubicBezTo>
                    <a:pt x="267" y="1802"/>
                    <a:pt x="334" y="1802"/>
                    <a:pt x="401" y="1736"/>
                  </a:cubicBezTo>
                  <a:cubicBezTo>
                    <a:pt x="468" y="1702"/>
                    <a:pt x="534" y="1669"/>
                    <a:pt x="601" y="1602"/>
                  </a:cubicBezTo>
                  <a:cubicBezTo>
                    <a:pt x="634" y="1535"/>
                    <a:pt x="701" y="1469"/>
                    <a:pt x="701" y="1402"/>
                  </a:cubicBezTo>
                  <a:cubicBezTo>
                    <a:pt x="734" y="1302"/>
                    <a:pt x="768" y="1235"/>
                    <a:pt x="801" y="1135"/>
                  </a:cubicBezTo>
                  <a:cubicBezTo>
                    <a:pt x="801" y="1068"/>
                    <a:pt x="801" y="902"/>
                    <a:pt x="801" y="868"/>
                  </a:cubicBezTo>
                  <a:lnTo>
                    <a:pt x="801" y="768"/>
                  </a:lnTo>
                  <a:lnTo>
                    <a:pt x="801" y="568"/>
                  </a:lnTo>
                  <a:lnTo>
                    <a:pt x="801" y="468"/>
                  </a:lnTo>
                  <a:cubicBezTo>
                    <a:pt x="801" y="368"/>
                    <a:pt x="801" y="301"/>
                    <a:pt x="801" y="234"/>
                  </a:cubicBezTo>
                  <a:cubicBezTo>
                    <a:pt x="768" y="168"/>
                    <a:pt x="768" y="101"/>
                    <a:pt x="701" y="68"/>
                  </a:cubicBezTo>
                  <a:cubicBezTo>
                    <a:pt x="701" y="34"/>
                    <a:pt x="634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3992450" y="2116650"/>
              <a:ext cx="609375" cy="353975"/>
            </a:xfrm>
            <a:custGeom>
              <a:rect b="b" l="l" r="r" t="t"/>
              <a:pathLst>
                <a:path extrusionOk="0" h="14159" w="24375">
                  <a:moveTo>
                    <a:pt x="24120" y="0"/>
                  </a:moveTo>
                  <a:cubicBezTo>
                    <a:pt x="24093" y="0"/>
                    <a:pt x="24066" y="4"/>
                    <a:pt x="24041" y="13"/>
                  </a:cubicBezTo>
                  <a:lnTo>
                    <a:pt x="190" y="13789"/>
                  </a:lnTo>
                  <a:cubicBezTo>
                    <a:pt x="0" y="13884"/>
                    <a:pt x="51" y="14159"/>
                    <a:pt x="255" y="14159"/>
                  </a:cubicBezTo>
                  <a:cubicBezTo>
                    <a:pt x="266" y="14159"/>
                    <a:pt x="278" y="14158"/>
                    <a:pt x="290" y="14156"/>
                  </a:cubicBezTo>
                  <a:lnTo>
                    <a:pt x="390" y="14156"/>
                  </a:lnTo>
                  <a:lnTo>
                    <a:pt x="24241" y="380"/>
                  </a:lnTo>
                  <a:cubicBezTo>
                    <a:pt x="24341" y="313"/>
                    <a:pt x="24374" y="213"/>
                    <a:pt x="24307" y="113"/>
                  </a:cubicBezTo>
                  <a:cubicBezTo>
                    <a:pt x="24282" y="38"/>
                    <a:pt x="24201" y="0"/>
                    <a:pt x="241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3909625" y="2319600"/>
              <a:ext cx="19200" cy="48400"/>
            </a:xfrm>
            <a:custGeom>
              <a:rect b="b" l="l" r="r" t="t"/>
              <a:pathLst>
                <a:path extrusionOk="0" h="1936" w="768">
                  <a:moveTo>
                    <a:pt x="568" y="1"/>
                  </a:moveTo>
                  <a:cubicBezTo>
                    <a:pt x="501" y="1"/>
                    <a:pt x="468" y="1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1" y="434"/>
                    <a:pt x="67" y="501"/>
                    <a:pt x="67" y="568"/>
                  </a:cubicBezTo>
                  <a:cubicBezTo>
                    <a:pt x="34" y="634"/>
                    <a:pt x="34" y="701"/>
                    <a:pt x="34" y="801"/>
                  </a:cubicBezTo>
                  <a:lnTo>
                    <a:pt x="34" y="835"/>
                  </a:lnTo>
                  <a:lnTo>
                    <a:pt x="67" y="835"/>
                  </a:lnTo>
                  <a:lnTo>
                    <a:pt x="167" y="768"/>
                  </a:lnTo>
                  <a:cubicBezTo>
                    <a:pt x="201" y="768"/>
                    <a:pt x="201" y="734"/>
                    <a:pt x="201" y="734"/>
                  </a:cubicBezTo>
                  <a:cubicBezTo>
                    <a:pt x="201" y="701"/>
                    <a:pt x="201" y="701"/>
                    <a:pt x="201" y="668"/>
                  </a:cubicBezTo>
                  <a:cubicBezTo>
                    <a:pt x="201" y="601"/>
                    <a:pt x="234" y="534"/>
                    <a:pt x="268" y="468"/>
                  </a:cubicBezTo>
                  <a:cubicBezTo>
                    <a:pt x="268" y="434"/>
                    <a:pt x="334" y="368"/>
                    <a:pt x="368" y="334"/>
                  </a:cubicBezTo>
                  <a:cubicBezTo>
                    <a:pt x="401" y="317"/>
                    <a:pt x="434" y="309"/>
                    <a:pt x="459" y="309"/>
                  </a:cubicBezTo>
                  <a:cubicBezTo>
                    <a:pt x="484" y="309"/>
                    <a:pt x="501" y="317"/>
                    <a:pt x="501" y="334"/>
                  </a:cubicBezTo>
                  <a:cubicBezTo>
                    <a:pt x="534" y="368"/>
                    <a:pt x="568" y="434"/>
                    <a:pt x="534" y="501"/>
                  </a:cubicBezTo>
                  <a:cubicBezTo>
                    <a:pt x="534" y="534"/>
                    <a:pt x="534" y="568"/>
                    <a:pt x="534" y="601"/>
                  </a:cubicBezTo>
                  <a:cubicBezTo>
                    <a:pt x="534" y="668"/>
                    <a:pt x="501" y="701"/>
                    <a:pt x="501" y="734"/>
                  </a:cubicBezTo>
                  <a:lnTo>
                    <a:pt x="1" y="1602"/>
                  </a:lnTo>
                  <a:cubicBezTo>
                    <a:pt x="1" y="1635"/>
                    <a:pt x="1" y="1635"/>
                    <a:pt x="1" y="1668"/>
                  </a:cubicBezTo>
                  <a:cubicBezTo>
                    <a:pt x="1" y="1702"/>
                    <a:pt x="1" y="1735"/>
                    <a:pt x="1" y="1735"/>
                  </a:cubicBezTo>
                  <a:lnTo>
                    <a:pt x="1" y="1902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735" y="1502"/>
                  </a:lnTo>
                  <a:cubicBezTo>
                    <a:pt x="768" y="1502"/>
                    <a:pt x="768" y="1468"/>
                    <a:pt x="768" y="1468"/>
                  </a:cubicBezTo>
                  <a:cubicBezTo>
                    <a:pt x="768" y="1468"/>
                    <a:pt x="768" y="1435"/>
                    <a:pt x="768" y="1435"/>
                  </a:cubicBezTo>
                  <a:lnTo>
                    <a:pt x="768" y="1268"/>
                  </a:lnTo>
                  <a:lnTo>
                    <a:pt x="768" y="1235"/>
                  </a:lnTo>
                  <a:lnTo>
                    <a:pt x="735" y="1235"/>
                  </a:lnTo>
                  <a:lnTo>
                    <a:pt x="301" y="1468"/>
                  </a:lnTo>
                  <a:lnTo>
                    <a:pt x="601" y="901"/>
                  </a:lnTo>
                  <a:cubicBezTo>
                    <a:pt x="634" y="835"/>
                    <a:pt x="668" y="768"/>
                    <a:pt x="668" y="734"/>
                  </a:cubicBezTo>
                  <a:cubicBezTo>
                    <a:pt x="701" y="701"/>
                    <a:pt x="735" y="634"/>
                    <a:pt x="735" y="601"/>
                  </a:cubicBezTo>
                  <a:cubicBezTo>
                    <a:pt x="735" y="568"/>
                    <a:pt x="768" y="501"/>
                    <a:pt x="768" y="468"/>
                  </a:cubicBezTo>
                  <a:cubicBezTo>
                    <a:pt x="768" y="434"/>
                    <a:pt x="768" y="401"/>
                    <a:pt x="768" y="368"/>
                  </a:cubicBezTo>
                  <a:cubicBezTo>
                    <a:pt x="768" y="301"/>
                    <a:pt x="768" y="234"/>
                    <a:pt x="768" y="201"/>
                  </a:cubicBezTo>
                  <a:cubicBezTo>
                    <a:pt x="735" y="134"/>
                    <a:pt x="735" y="101"/>
                    <a:pt x="701" y="67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3932975" y="2305425"/>
              <a:ext cx="20875" cy="45400"/>
            </a:xfrm>
            <a:custGeom>
              <a:rect b="b" l="l" r="r" t="t"/>
              <a:pathLst>
                <a:path extrusionOk="0" h="1816" w="835">
                  <a:moveTo>
                    <a:pt x="504" y="329"/>
                  </a:moveTo>
                  <a:cubicBezTo>
                    <a:pt x="529" y="329"/>
                    <a:pt x="549" y="348"/>
                    <a:pt x="568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8" y="1268"/>
                  </a:cubicBezTo>
                  <a:cubicBezTo>
                    <a:pt x="534" y="1368"/>
                    <a:pt x="501" y="1435"/>
                    <a:pt x="434" y="1468"/>
                  </a:cubicBezTo>
                  <a:cubicBezTo>
                    <a:pt x="384" y="1485"/>
                    <a:pt x="351" y="1493"/>
                    <a:pt x="326" y="1493"/>
                  </a:cubicBezTo>
                  <a:cubicBezTo>
                    <a:pt x="301" y="1493"/>
                    <a:pt x="284" y="1485"/>
                    <a:pt x="268" y="1468"/>
                  </a:cubicBezTo>
                  <a:cubicBezTo>
                    <a:pt x="234" y="1402"/>
                    <a:pt x="201" y="1301"/>
                    <a:pt x="234" y="1235"/>
                  </a:cubicBezTo>
                  <a:lnTo>
                    <a:pt x="234" y="1035"/>
                  </a:lnTo>
                  <a:lnTo>
                    <a:pt x="234" y="834"/>
                  </a:lnTo>
                  <a:cubicBezTo>
                    <a:pt x="234" y="734"/>
                    <a:pt x="234" y="634"/>
                    <a:pt x="268" y="534"/>
                  </a:cubicBezTo>
                  <a:cubicBezTo>
                    <a:pt x="301" y="468"/>
                    <a:pt x="368" y="401"/>
                    <a:pt x="434" y="367"/>
                  </a:cubicBezTo>
                  <a:cubicBezTo>
                    <a:pt x="463" y="339"/>
                    <a:pt x="485" y="329"/>
                    <a:pt x="504" y="329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34" y="67"/>
                  </a:cubicBezTo>
                  <a:cubicBezTo>
                    <a:pt x="334" y="101"/>
                    <a:pt x="301" y="167"/>
                    <a:pt x="234" y="234"/>
                  </a:cubicBezTo>
                  <a:cubicBezTo>
                    <a:pt x="167" y="301"/>
                    <a:pt x="134" y="367"/>
                    <a:pt x="101" y="434"/>
                  </a:cubicBezTo>
                  <a:cubicBezTo>
                    <a:pt x="67" y="501"/>
                    <a:pt x="67" y="601"/>
                    <a:pt x="34" y="668"/>
                  </a:cubicBezTo>
                  <a:cubicBezTo>
                    <a:pt x="34" y="768"/>
                    <a:pt x="1" y="868"/>
                    <a:pt x="1" y="935"/>
                  </a:cubicBezTo>
                  <a:lnTo>
                    <a:pt x="1" y="1168"/>
                  </a:ln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8"/>
                    <a:pt x="67" y="1702"/>
                    <a:pt x="101" y="1768"/>
                  </a:cubicBezTo>
                  <a:cubicBezTo>
                    <a:pt x="124" y="1792"/>
                    <a:pt x="165" y="1816"/>
                    <a:pt x="198" y="1816"/>
                  </a:cubicBezTo>
                  <a:cubicBezTo>
                    <a:pt x="212" y="1816"/>
                    <a:pt x="224" y="1812"/>
                    <a:pt x="234" y="1802"/>
                  </a:cubicBezTo>
                  <a:cubicBezTo>
                    <a:pt x="301" y="1802"/>
                    <a:pt x="368" y="1802"/>
                    <a:pt x="434" y="1768"/>
                  </a:cubicBezTo>
                  <a:cubicBezTo>
                    <a:pt x="501" y="1735"/>
                    <a:pt x="568" y="1668"/>
                    <a:pt x="601" y="1602"/>
                  </a:cubicBezTo>
                  <a:cubicBezTo>
                    <a:pt x="668" y="1535"/>
                    <a:pt x="701" y="1468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968"/>
                    <a:pt x="835" y="901"/>
                  </a:cubicBezTo>
                  <a:lnTo>
                    <a:pt x="835" y="468"/>
                  </a:lnTo>
                  <a:cubicBezTo>
                    <a:pt x="835" y="401"/>
                    <a:pt x="835" y="301"/>
                    <a:pt x="801" y="234"/>
                  </a:cubicBezTo>
                  <a:cubicBezTo>
                    <a:pt x="801" y="167"/>
                    <a:pt x="768" y="101"/>
                    <a:pt x="735" y="67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3992200" y="1952175"/>
              <a:ext cx="610600" cy="354100"/>
            </a:xfrm>
            <a:custGeom>
              <a:rect b="b" l="l" r="r" t="t"/>
              <a:pathLst>
                <a:path extrusionOk="0" h="14164" w="24424">
                  <a:moveTo>
                    <a:pt x="24142" y="0"/>
                  </a:moveTo>
                  <a:cubicBezTo>
                    <a:pt x="24114" y="0"/>
                    <a:pt x="24083" y="7"/>
                    <a:pt x="24051" y="20"/>
                  </a:cubicBezTo>
                  <a:lnTo>
                    <a:pt x="200" y="13764"/>
                  </a:lnTo>
                  <a:cubicBezTo>
                    <a:pt x="0" y="13864"/>
                    <a:pt x="100" y="14164"/>
                    <a:pt x="300" y="14164"/>
                  </a:cubicBezTo>
                  <a:cubicBezTo>
                    <a:pt x="334" y="14164"/>
                    <a:pt x="367" y="14131"/>
                    <a:pt x="400" y="14131"/>
                  </a:cubicBezTo>
                  <a:lnTo>
                    <a:pt x="24251" y="387"/>
                  </a:lnTo>
                  <a:cubicBezTo>
                    <a:pt x="24423" y="244"/>
                    <a:pt x="24323" y="0"/>
                    <a:pt x="241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3908800" y="2151975"/>
              <a:ext cx="20875" cy="48400"/>
            </a:xfrm>
            <a:custGeom>
              <a:rect b="b" l="l" r="r" t="t"/>
              <a:pathLst>
                <a:path extrusionOk="0" h="1936" w="835">
                  <a:moveTo>
                    <a:pt x="768" y="1"/>
                  </a:moveTo>
                  <a:lnTo>
                    <a:pt x="67" y="368"/>
                  </a:lnTo>
                  <a:cubicBezTo>
                    <a:pt x="67" y="401"/>
                    <a:pt x="34" y="401"/>
                    <a:pt x="34" y="401"/>
                  </a:cubicBezTo>
                  <a:cubicBezTo>
                    <a:pt x="34" y="434"/>
                    <a:pt x="34" y="434"/>
                    <a:pt x="34" y="468"/>
                  </a:cubicBezTo>
                  <a:lnTo>
                    <a:pt x="34" y="635"/>
                  </a:lnTo>
                  <a:lnTo>
                    <a:pt x="34" y="668"/>
                  </a:lnTo>
                  <a:lnTo>
                    <a:pt x="67" y="668"/>
                  </a:lnTo>
                  <a:lnTo>
                    <a:pt x="501" y="434"/>
                  </a:lnTo>
                  <a:lnTo>
                    <a:pt x="267" y="901"/>
                  </a:lnTo>
                  <a:cubicBezTo>
                    <a:pt x="267" y="901"/>
                    <a:pt x="267" y="935"/>
                    <a:pt x="267" y="935"/>
                  </a:cubicBezTo>
                  <a:cubicBezTo>
                    <a:pt x="267" y="968"/>
                    <a:pt x="267" y="968"/>
                    <a:pt x="267" y="1002"/>
                  </a:cubicBezTo>
                  <a:lnTo>
                    <a:pt x="267" y="1168"/>
                  </a:lnTo>
                  <a:cubicBezTo>
                    <a:pt x="234" y="1202"/>
                    <a:pt x="234" y="1202"/>
                    <a:pt x="267" y="1235"/>
                  </a:cubicBezTo>
                  <a:lnTo>
                    <a:pt x="301" y="1235"/>
                  </a:lnTo>
                  <a:lnTo>
                    <a:pt x="401" y="1168"/>
                  </a:lnTo>
                  <a:cubicBezTo>
                    <a:pt x="467" y="1135"/>
                    <a:pt x="501" y="1102"/>
                    <a:pt x="567" y="1102"/>
                  </a:cubicBezTo>
                  <a:cubicBezTo>
                    <a:pt x="601" y="1135"/>
                    <a:pt x="634" y="1168"/>
                    <a:pt x="634" y="1235"/>
                  </a:cubicBezTo>
                  <a:cubicBezTo>
                    <a:pt x="601" y="1302"/>
                    <a:pt x="601" y="1368"/>
                    <a:pt x="567" y="1435"/>
                  </a:cubicBezTo>
                  <a:cubicBezTo>
                    <a:pt x="534" y="1469"/>
                    <a:pt x="467" y="1535"/>
                    <a:pt x="401" y="1569"/>
                  </a:cubicBezTo>
                  <a:lnTo>
                    <a:pt x="334" y="1602"/>
                  </a:lnTo>
                  <a:lnTo>
                    <a:pt x="200" y="1602"/>
                  </a:lnTo>
                  <a:cubicBezTo>
                    <a:pt x="200" y="1569"/>
                    <a:pt x="200" y="1535"/>
                    <a:pt x="200" y="1535"/>
                  </a:cubicBezTo>
                  <a:cubicBezTo>
                    <a:pt x="167" y="1535"/>
                    <a:pt x="167" y="1535"/>
                    <a:pt x="167" y="1502"/>
                  </a:cubicBezTo>
                  <a:lnTo>
                    <a:pt x="134" y="1502"/>
                  </a:lnTo>
                  <a:lnTo>
                    <a:pt x="34" y="1602"/>
                  </a:lnTo>
                  <a:cubicBezTo>
                    <a:pt x="0" y="1602"/>
                    <a:pt x="0" y="1602"/>
                    <a:pt x="0" y="1635"/>
                  </a:cubicBezTo>
                  <a:cubicBezTo>
                    <a:pt x="0" y="1635"/>
                    <a:pt x="0" y="1669"/>
                    <a:pt x="0" y="1669"/>
                  </a:cubicBezTo>
                  <a:cubicBezTo>
                    <a:pt x="0" y="1735"/>
                    <a:pt x="0" y="1769"/>
                    <a:pt x="34" y="1802"/>
                  </a:cubicBezTo>
                  <a:cubicBezTo>
                    <a:pt x="34" y="1835"/>
                    <a:pt x="67" y="1869"/>
                    <a:pt x="100" y="1902"/>
                  </a:cubicBezTo>
                  <a:cubicBezTo>
                    <a:pt x="134" y="1936"/>
                    <a:pt x="200" y="1936"/>
                    <a:pt x="234" y="1936"/>
                  </a:cubicBezTo>
                  <a:cubicBezTo>
                    <a:pt x="301" y="1902"/>
                    <a:pt x="367" y="1902"/>
                    <a:pt x="434" y="1869"/>
                  </a:cubicBezTo>
                  <a:cubicBezTo>
                    <a:pt x="467" y="1835"/>
                    <a:pt x="534" y="1769"/>
                    <a:pt x="601" y="1735"/>
                  </a:cubicBezTo>
                  <a:cubicBezTo>
                    <a:pt x="634" y="1669"/>
                    <a:pt x="667" y="1602"/>
                    <a:pt x="734" y="1535"/>
                  </a:cubicBezTo>
                  <a:cubicBezTo>
                    <a:pt x="768" y="1469"/>
                    <a:pt x="801" y="1402"/>
                    <a:pt x="801" y="1335"/>
                  </a:cubicBezTo>
                  <a:cubicBezTo>
                    <a:pt x="834" y="1268"/>
                    <a:pt x="834" y="1168"/>
                    <a:pt x="834" y="1102"/>
                  </a:cubicBezTo>
                  <a:cubicBezTo>
                    <a:pt x="834" y="1035"/>
                    <a:pt x="834" y="1002"/>
                    <a:pt x="801" y="935"/>
                  </a:cubicBezTo>
                  <a:cubicBezTo>
                    <a:pt x="801" y="901"/>
                    <a:pt x="768" y="868"/>
                    <a:pt x="768" y="835"/>
                  </a:cubicBezTo>
                  <a:cubicBezTo>
                    <a:pt x="734" y="801"/>
                    <a:pt x="701" y="801"/>
                    <a:pt x="667" y="801"/>
                  </a:cubicBezTo>
                  <a:cubicBezTo>
                    <a:pt x="645" y="790"/>
                    <a:pt x="627" y="787"/>
                    <a:pt x="611" y="787"/>
                  </a:cubicBezTo>
                  <a:cubicBezTo>
                    <a:pt x="579" y="787"/>
                    <a:pt x="556" y="801"/>
                    <a:pt x="534" y="801"/>
                  </a:cubicBezTo>
                  <a:lnTo>
                    <a:pt x="768" y="301"/>
                  </a:lnTo>
                  <a:lnTo>
                    <a:pt x="768" y="268"/>
                  </a:lnTo>
                  <a:cubicBezTo>
                    <a:pt x="768" y="234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801" y="34"/>
                    <a:pt x="801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3933825" y="2140300"/>
              <a:ext cx="20850" cy="45400"/>
            </a:xfrm>
            <a:custGeom>
              <a:rect b="b" l="l" r="r" t="t"/>
              <a:pathLst>
                <a:path extrusionOk="0" h="1816" w="834">
                  <a:moveTo>
                    <a:pt x="482" y="329"/>
                  </a:moveTo>
                  <a:cubicBezTo>
                    <a:pt x="517" y="329"/>
                    <a:pt x="548" y="348"/>
                    <a:pt x="567" y="368"/>
                  </a:cubicBezTo>
                  <a:cubicBezTo>
                    <a:pt x="600" y="434"/>
                    <a:pt x="600" y="501"/>
                    <a:pt x="600" y="601"/>
                  </a:cubicBezTo>
                  <a:lnTo>
                    <a:pt x="600" y="801"/>
                  </a:lnTo>
                  <a:lnTo>
                    <a:pt x="600" y="1002"/>
                  </a:lnTo>
                  <a:cubicBezTo>
                    <a:pt x="600" y="1102"/>
                    <a:pt x="600" y="1202"/>
                    <a:pt x="567" y="1268"/>
                  </a:cubicBezTo>
                  <a:cubicBezTo>
                    <a:pt x="534" y="1368"/>
                    <a:pt x="467" y="1435"/>
                    <a:pt x="400" y="1469"/>
                  </a:cubicBezTo>
                  <a:cubicBezTo>
                    <a:pt x="367" y="1485"/>
                    <a:pt x="342" y="1494"/>
                    <a:pt x="321" y="1494"/>
                  </a:cubicBezTo>
                  <a:cubicBezTo>
                    <a:pt x="300" y="1494"/>
                    <a:pt x="284" y="1485"/>
                    <a:pt x="267" y="1469"/>
                  </a:cubicBezTo>
                  <a:cubicBezTo>
                    <a:pt x="200" y="1402"/>
                    <a:pt x="200" y="1302"/>
                    <a:pt x="200" y="1235"/>
                  </a:cubicBezTo>
                  <a:lnTo>
                    <a:pt x="200" y="1035"/>
                  </a:lnTo>
                  <a:lnTo>
                    <a:pt x="200" y="835"/>
                  </a:lnTo>
                  <a:cubicBezTo>
                    <a:pt x="200" y="735"/>
                    <a:pt x="234" y="635"/>
                    <a:pt x="267" y="535"/>
                  </a:cubicBezTo>
                  <a:cubicBezTo>
                    <a:pt x="267" y="468"/>
                    <a:pt x="334" y="401"/>
                    <a:pt x="400" y="368"/>
                  </a:cubicBezTo>
                  <a:cubicBezTo>
                    <a:pt x="429" y="340"/>
                    <a:pt x="457" y="329"/>
                    <a:pt x="482" y="329"/>
                  </a:cubicBezTo>
                  <a:close/>
                  <a:moveTo>
                    <a:pt x="600" y="1"/>
                  </a:moveTo>
                  <a:cubicBezTo>
                    <a:pt x="534" y="1"/>
                    <a:pt x="467" y="34"/>
                    <a:pt x="400" y="68"/>
                  </a:cubicBezTo>
                  <a:cubicBezTo>
                    <a:pt x="334" y="101"/>
                    <a:pt x="267" y="168"/>
                    <a:pt x="234" y="234"/>
                  </a:cubicBezTo>
                  <a:cubicBezTo>
                    <a:pt x="167" y="301"/>
                    <a:pt x="133" y="368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5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35"/>
                    <a:pt x="33" y="1602"/>
                  </a:cubicBezTo>
                  <a:cubicBezTo>
                    <a:pt x="33" y="1669"/>
                    <a:pt x="67" y="1702"/>
                    <a:pt x="100" y="1769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34" y="1802"/>
                    <a:pt x="400" y="1769"/>
                  </a:cubicBezTo>
                  <a:cubicBezTo>
                    <a:pt x="467" y="1735"/>
                    <a:pt x="534" y="1669"/>
                    <a:pt x="600" y="1602"/>
                  </a:cubicBezTo>
                  <a:cubicBezTo>
                    <a:pt x="634" y="1535"/>
                    <a:pt x="701" y="1469"/>
                    <a:pt x="734" y="1402"/>
                  </a:cubicBezTo>
                  <a:cubicBezTo>
                    <a:pt x="767" y="1302"/>
                    <a:pt x="767" y="1235"/>
                    <a:pt x="801" y="1135"/>
                  </a:cubicBezTo>
                  <a:cubicBezTo>
                    <a:pt x="801" y="1068"/>
                    <a:pt x="801" y="968"/>
                    <a:pt x="834" y="901"/>
                  </a:cubicBezTo>
                  <a:lnTo>
                    <a:pt x="834" y="468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7" y="168"/>
                    <a:pt x="767" y="101"/>
                    <a:pt x="734" y="68"/>
                  </a:cubicBezTo>
                  <a:cubicBezTo>
                    <a:pt x="701" y="34"/>
                    <a:pt x="634" y="1"/>
                    <a:pt x="6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3992200" y="1786775"/>
              <a:ext cx="611175" cy="354400"/>
            </a:xfrm>
            <a:custGeom>
              <a:rect b="b" l="l" r="r" t="t"/>
              <a:pathLst>
                <a:path extrusionOk="0" h="14176" w="24447">
                  <a:moveTo>
                    <a:pt x="24159" y="1"/>
                  </a:moveTo>
                  <a:cubicBezTo>
                    <a:pt x="24125" y="1"/>
                    <a:pt x="24088" y="10"/>
                    <a:pt x="24051" y="32"/>
                  </a:cubicBezTo>
                  <a:lnTo>
                    <a:pt x="200" y="13808"/>
                  </a:lnTo>
                  <a:cubicBezTo>
                    <a:pt x="0" y="13908"/>
                    <a:pt x="67" y="14175"/>
                    <a:pt x="300" y="14175"/>
                  </a:cubicBezTo>
                  <a:cubicBezTo>
                    <a:pt x="334" y="14175"/>
                    <a:pt x="367" y="14175"/>
                    <a:pt x="400" y="14142"/>
                  </a:cubicBezTo>
                  <a:lnTo>
                    <a:pt x="24251" y="399"/>
                  </a:lnTo>
                  <a:cubicBezTo>
                    <a:pt x="24447" y="259"/>
                    <a:pt x="24337" y="1"/>
                    <a:pt x="241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3999700" y="1996925"/>
              <a:ext cx="596275" cy="633750"/>
            </a:xfrm>
            <a:custGeom>
              <a:rect b="b" l="l" r="r" t="t"/>
              <a:pathLst>
                <a:path extrusionOk="0" h="25350" w="23851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3999700" y="1996925"/>
              <a:ext cx="596275" cy="633750"/>
            </a:xfrm>
            <a:custGeom>
              <a:rect b="b" l="l" r="r" t="t"/>
              <a:pathLst>
                <a:path extrusionOk="0" h="25350" w="23851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3998850" y="1987700"/>
              <a:ext cx="597125" cy="642975"/>
            </a:xfrm>
            <a:custGeom>
              <a:rect b="b" l="l" r="r" t="t"/>
              <a:pathLst>
                <a:path extrusionOk="0" h="25719" w="23885">
                  <a:moveTo>
                    <a:pt x="23885" y="0"/>
                  </a:moveTo>
                  <a:cubicBezTo>
                    <a:pt x="20482" y="1969"/>
                    <a:pt x="20049" y="6272"/>
                    <a:pt x="18047" y="7439"/>
                  </a:cubicBezTo>
                  <a:cubicBezTo>
                    <a:pt x="17908" y="7518"/>
                    <a:pt x="17776" y="7554"/>
                    <a:pt x="17650" y="7554"/>
                  </a:cubicBezTo>
                  <a:cubicBezTo>
                    <a:pt x="16139" y="7554"/>
                    <a:pt x="15518" y="2289"/>
                    <a:pt x="13581" y="2289"/>
                  </a:cubicBezTo>
                  <a:cubicBezTo>
                    <a:pt x="13364" y="2289"/>
                    <a:pt x="13130" y="2355"/>
                    <a:pt x="12877" y="2502"/>
                  </a:cubicBezTo>
                  <a:cubicBezTo>
                    <a:pt x="10175" y="4070"/>
                    <a:pt x="9508" y="17680"/>
                    <a:pt x="6839" y="19181"/>
                  </a:cubicBezTo>
                  <a:cubicBezTo>
                    <a:pt x="6515" y="19369"/>
                    <a:pt x="6228" y="19451"/>
                    <a:pt x="5971" y="19451"/>
                  </a:cubicBezTo>
                  <a:cubicBezTo>
                    <a:pt x="4294" y="19451"/>
                    <a:pt x="3882" y="15979"/>
                    <a:pt x="2798" y="15979"/>
                  </a:cubicBezTo>
                  <a:cubicBezTo>
                    <a:pt x="2695" y="15979"/>
                    <a:pt x="2586" y="16010"/>
                    <a:pt x="2469" y="16079"/>
                  </a:cubicBezTo>
                  <a:cubicBezTo>
                    <a:pt x="1268" y="16746"/>
                    <a:pt x="34" y="22883"/>
                    <a:pt x="34" y="22883"/>
                  </a:cubicBezTo>
                  <a:lnTo>
                    <a:pt x="1" y="25719"/>
                  </a:lnTo>
                  <a:lnTo>
                    <a:pt x="1" y="25719"/>
                  </a:lnTo>
                  <a:lnTo>
                    <a:pt x="23885" y="11942"/>
                  </a:lnTo>
                  <a:lnTo>
                    <a:pt x="2388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4000525" y="2042750"/>
              <a:ext cx="596275" cy="587925"/>
            </a:xfrm>
            <a:custGeom>
              <a:rect b="b" l="l" r="r" t="t"/>
              <a:pathLst>
                <a:path extrusionOk="0" h="23517" w="23851">
                  <a:moveTo>
                    <a:pt x="21483" y="0"/>
                  </a:moveTo>
                  <a:cubicBezTo>
                    <a:pt x="20015" y="2035"/>
                    <a:pt x="19381" y="4403"/>
                    <a:pt x="17980" y="5237"/>
                  </a:cubicBezTo>
                  <a:cubicBezTo>
                    <a:pt x="17843" y="5313"/>
                    <a:pt x="17712" y="5348"/>
                    <a:pt x="17588" y="5348"/>
                  </a:cubicBezTo>
                  <a:cubicBezTo>
                    <a:pt x="16571" y="5348"/>
                    <a:pt x="15970" y="2977"/>
                    <a:pt x="15078" y="1401"/>
                  </a:cubicBezTo>
                  <a:cubicBezTo>
                    <a:pt x="14044" y="3236"/>
                    <a:pt x="13110" y="5571"/>
                    <a:pt x="11742" y="7906"/>
                  </a:cubicBezTo>
                  <a:cubicBezTo>
                    <a:pt x="11109" y="9040"/>
                    <a:pt x="10275" y="10041"/>
                    <a:pt x="9274" y="10908"/>
                  </a:cubicBezTo>
                  <a:cubicBezTo>
                    <a:pt x="8607" y="13843"/>
                    <a:pt x="7873" y="16378"/>
                    <a:pt x="6805" y="16979"/>
                  </a:cubicBezTo>
                  <a:cubicBezTo>
                    <a:pt x="6482" y="17167"/>
                    <a:pt x="6194" y="17249"/>
                    <a:pt x="5937" y="17249"/>
                  </a:cubicBezTo>
                  <a:cubicBezTo>
                    <a:pt x="4260" y="17249"/>
                    <a:pt x="3848" y="13777"/>
                    <a:pt x="2764" y="13777"/>
                  </a:cubicBezTo>
                  <a:cubicBezTo>
                    <a:pt x="2661" y="13777"/>
                    <a:pt x="2552" y="13808"/>
                    <a:pt x="2436" y="13877"/>
                  </a:cubicBezTo>
                  <a:cubicBezTo>
                    <a:pt x="1235" y="14544"/>
                    <a:pt x="1" y="20681"/>
                    <a:pt x="1" y="20681"/>
                  </a:cubicBezTo>
                  <a:lnTo>
                    <a:pt x="1" y="23517"/>
                  </a:lnTo>
                  <a:lnTo>
                    <a:pt x="23851" y="9740"/>
                  </a:lnTo>
                  <a:lnTo>
                    <a:pt x="23851" y="1101"/>
                  </a:lnTo>
                  <a:cubicBezTo>
                    <a:pt x="23689" y="1192"/>
                    <a:pt x="23528" y="1233"/>
                    <a:pt x="23365" y="1233"/>
                  </a:cubicBezTo>
                  <a:cubicBezTo>
                    <a:pt x="22757" y="1233"/>
                    <a:pt x="22141" y="658"/>
                    <a:pt x="21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3847075" y="2597875"/>
              <a:ext cx="833125" cy="1183575"/>
            </a:xfrm>
            <a:custGeom>
              <a:rect b="b" l="l" r="r" t="t"/>
              <a:pathLst>
                <a:path extrusionOk="0" h="47343" w="33325">
                  <a:moveTo>
                    <a:pt x="32826" y="1"/>
                  </a:moveTo>
                  <a:cubicBezTo>
                    <a:pt x="32713" y="1"/>
                    <a:pt x="32588" y="36"/>
                    <a:pt x="32457" y="111"/>
                  </a:cubicBezTo>
                  <a:lnTo>
                    <a:pt x="902" y="18357"/>
                  </a:lnTo>
                  <a:cubicBezTo>
                    <a:pt x="368" y="18691"/>
                    <a:pt x="34" y="19258"/>
                    <a:pt x="1" y="19892"/>
                  </a:cubicBezTo>
                  <a:lnTo>
                    <a:pt x="1" y="46711"/>
                  </a:lnTo>
                  <a:cubicBezTo>
                    <a:pt x="1" y="47109"/>
                    <a:pt x="198" y="47343"/>
                    <a:pt x="489" y="47343"/>
                  </a:cubicBezTo>
                  <a:cubicBezTo>
                    <a:pt x="612" y="47343"/>
                    <a:pt x="752" y="47301"/>
                    <a:pt x="902" y="47211"/>
                  </a:cubicBezTo>
                  <a:lnTo>
                    <a:pt x="32457" y="28998"/>
                  </a:lnTo>
                  <a:cubicBezTo>
                    <a:pt x="32958" y="28665"/>
                    <a:pt x="33291" y="28064"/>
                    <a:pt x="33325" y="27464"/>
                  </a:cubicBezTo>
                  <a:lnTo>
                    <a:pt x="33325" y="645"/>
                  </a:lnTo>
                  <a:cubicBezTo>
                    <a:pt x="33325" y="236"/>
                    <a:pt x="33117" y="1"/>
                    <a:pt x="328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3932975" y="3111000"/>
              <a:ext cx="44225" cy="514550"/>
            </a:xfrm>
            <a:custGeom>
              <a:rect b="b" l="l" r="r" t="t"/>
              <a:pathLst>
                <a:path extrusionOk="0" h="20582" w="1769">
                  <a:moveTo>
                    <a:pt x="1769" y="1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81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4010525" y="3065975"/>
              <a:ext cx="43400" cy="514550"/>
            </a:xfrm>
            <a:custGeom>
              <a:rect b="b" l="l" r="r" t="t"/>
              <a:pathLst>
                <a:path extrusionOk="0" h="20582" w="1736">
                  <a:moveTo>
                    <a:pt x="1735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35" y="1958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4087250" y="3021775"/>
              <a:ext cx="44225" cy="514550"/>
            </a:xfrm>
            <a:custGeom>
              <a:rect b="b" l="l" r="r" t="t"/>
              <a:pathLst>
                <a:path extrusionOk="0" h="20582" w="1769">
                  <a:moveTo>
                    <a:pt x="1769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4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4164800" y="2976750"/>
              <a:ext cx="43400" cy="514550"/>
            </a:xfrm>
            <a:custGeom>
              <a:rect b="b" l="l" r="r" t="t"/>
              <a:pathLst>
                <a:path extrusionOk="0" h="20582" w="1736">
                  <a:moveTo>
                    <a:pt x="1736" y="0"/>
                  </a:moveTo>
                  <a:lnTo>
                    <a:pt x="1" y="1034"/>
                  </a:lnTo>
                  <a:lnTo>
                    <a:pt x="1" y="20581"/>
                  </a:lnTo>
                  <a:lnTo>
                    <a:pt x="1736" y="19581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4242375" y="2932550"/>
              <a:ext cx="43375" cy="514550"/>
            </a:xfrm>
            <a:custGeom>
              <a:rect b="b" l="l" r="r" t="t"/>
              <a:pathLst>
                <a:path extrusionOk="0" h="20582" w="1735">
                  <a:moveTo>
                    <a:pt x="1735" y="0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35" y="19547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4319100" y="2887500"/>
              <a:ext cx="44200" cy="514575"/>
            </a:xfrm>
            <a:custGeom>
              <a:rect b="b" l="l" r="r" t="t"/>
              <a:pathLst>
                <a:path extrusionOk="0" h="20583" w="1768">
                  <a:moveTo>
                    <a:pt x="1768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68" y="1958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4319100" y="2887500"/>
              <a:ext cx="44200" cy="248550"/>
            </a:xfrm>
            <a:custGeom>
              <a:rect b="b" l="l" r="r" t="t"/>
              <a:pathLst>
                <a:path extrusionOk="0" h="9942" w="1768">
                  <a:moveTo>
                    <a:pt x="1768" y="1"/>
                  </a:moveTo>
                  <a:lnTo>
                    <a:pt x="0" y="1035"/>
                  </a:lnTo>
                  <a:lnTo>
                    <a:pt x="0" y="9941"/>
                  </a:lnTo>
                  <a:lnTo>
                    <a:pt x="1768" y="89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4396650" y="2843300"/>
              <a:ext cx="43375" cy="514575"/>
            </a:xfrm>
            <a:custGeom>
              <a:rect b="b" l="l" r="r" t="t"/>
              <a:pathLst>
                <a:path extrusionOk="0" h="20583" w="1735">
                  <a:moveTo>
                    <a:pt x="1735" y="1"/>
                  </a:moveTo>
                  <a:lnTo>
                    <a:pt x="0" y="1002"/>
                  </a:lnTo>
                  <a:lnTo>
                    <a:pt x="0" y="20582"/>
                  </a:lnTo>
                  <a:lnTo>
                    <a:pt x="1735" y="19582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4474200" y="2798275"/>
              <a:ext cx="43400" cy="514575"/>
            </a:xfrm>
            <a:custGeom>
              <a:rect b="b" l="l" r="r" t="t"/>
              <a:pathLst>
                <a:path extrusionOk="0" h="20583" w="1736">
                  <a:moveTo>
                    <a:pt x="1735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35" y="1958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4550925" y="2754075"/>
              <a:ext cx="44225" cy="514575"/>
            </a:xfrm>
            <a:custGeom>
              <a:rect b="b" l="l" r="r" t="t"/>
              <a:pathLst>
                <a:path extrusionOk="0" h="20583" w="1769">
                  <a:moveTo>
                    <a:pt x="1768" y="1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68" y="1958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3932975" y="3217750"/>
              <a:ext cx="44225" cy="298575"/>
            </a:xfrm>
            <a:custGeom>
              <a:rect b="b" l="l" r="r" t="t"/>
              <a:pathLst>
                <a:path extrusionOk="0" h="11943" w="1769">
                  <a:moveTo>
                    <a:pt x="1769" y="0"/>
                  </a:moveTo>
                  <a:lnTo>
                    <a:pt x="1" y="1001"/>
                  </a:lnTo>
                  <a:lnTo>
                    <a:pt x="1" y="11942"/>
                  </a:lnTo>
                  <a:lnTo>
                    <a:pt x="1769" y="1090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3932975" y="3490450"/>
              <a:ext cx="44225" cy="135100"/>
            </a:xfrm>
            <a:custGeom>
              <a:rect b="b" l="l" r="r" t="t"/>
              <a:pathLst>
                <a:path extrusionOk="0" h="5404" w="1769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2"/>
            <p:cNvSpPr/>
            <p:nvPr/>
          </p:nvSpPr>
          <p:spPr>
            <a:xfrm>
              <a:off x="4010525" y="3235250"/>
              <a:ext cx="43400" cy="123450"/>
            </a:xfrm>
            <a:custGeom>
              <a:rect b="b" l="l" r="r" t="t"/>
              <a:pathLst>
                <a:path extrusionOk="0" h="4938" w="1736">
                  <a:moveTo>
                    <a:pt x="1735" y="1"/>
                  </a:moveTo>
                  <a:lnTo>
                    <a:pt x="1" y="1002"/>
                  </a:lnTo>
                  <a:lnTo>
                    <a:pt x="1" y="4938"/>
                  </a:lnTo>
                  <a:lnTo>
                    <a:pt x="1735" y="3937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4010525" y="3333650"/>
              <a:ext cx="43400" cy="246875"/>
            </a:xfrm>
            <a:custGeom>
              <a:rect b="b" l="l" r="r" t="t"/>
              <a:pathLst>
                <a:path extrusionOk="0" h="9875" w="1736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4087250" y="3062625"/>
              <a:ext cx="44225" cy="110950"/>
            </a:xfrm>
            <a:custGeom>
              <a:rect b="b" l="l" r="r" t="t"/>
              <a:pathLst>
                <a:path extrusionOk="0" h="4438" w="1769">
                  <a:moveTo>
                    <a:pt x="1769" y="1"/>
                  </a:moveTo>
                  <a:lnTo>
                    <a:pt x="1" y="1002"/>
                  </a:lnTo>
                  <a:lnTo>
                    <a:pt x="1" y="4437"/>
                  </a:lnTo>
                  <a:lnTo>
                    <a:pt x="1769" y="3437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4087250" y="3148525"/>
              <a:ext cx="44225" cy="387800"/>
            </a:xfrm>
            <a:custGeom>
              <a:rect b="b" l="l" r="r" t="t"/>
              <a:pathLst>
                <a:path extrusionOk="0" h="15512" w="1769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4164800" y="3083475"/>
              <a:ext cx="43400" cy="241875"/>
            </a:xfrm>
            <a:custGeom>
              <a:rect b="b" l="l" r="r" t="t"/>
              <a:pathLst>
                <a:path extrusionOk="0" h="9675" w="1736">
                  <a:moveTo>
                    <a:pt x="1736" y="1"/>
                  </a:moveTo>
                  <a:lnTo>
                    <a:pt x="1" y="1035"/>
                  </a:lnTo>
                  <a:lnTo>
                    <a:pt x="1" y="9674"/>
                  </a:lnTo>
                  <a:lnTo>
                    <a:pt x="1736" y="8674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4164800" y="3300300"/>
              <a:ext cx="43400" cy="191000"/>
            </a:xfrm>
            <a:custGeom>
              <a:rect b="b" l="l" r="r" t="t"/>
              <a:pathLst>
                <a:path extrusionOk="0" h="7640" w="1736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4242375" y="3126850"/>
              <a:ext cx="43375" cy="116775"/>
            </a:xfrm>
            <a:custGeom>
              <a:rect b="b" l="l" r="r" t="t"/>
              <a:pathLst>
                <a:path extrusionOk="0" h="4671" w="1735">
                  <a:moveTo>
                    <a:pt x="1735" y="0"/>
                  </a:moveTo>
                  <a:lnTo>
                    <a:pt x="0" y="1034"/>
                  </a:lnTo>
                  <a:lnTo>
                    <a:pt x="0" y="4670"/>
                  </a:lnTo>
                  <a:lnTo>
                    <a:pt x="1735" y="367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4242375" y="3218575"/>
              <a:ext cx="43375" cy="228525"/>
            </a:xfrm>
            <a:custGeom>
              <a:rect b="b" l="l" r="r" t="t"/>
              <a:pathLst>
                <a:path extrusionOk="0" h="9141" w="1735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4319100" y="3111000"/>
              <a:ext cx="44200" cy="291075"/>
            </a:xfrm>
            <a:custGeom>
              <a:rect b="b" l="l" r="r" t="t"/>
              <a:pathLst>
                <a:path extrusionOk="0" h="11643" w="1768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4396650" y="3101825"/>
              <a:ext cx="43375" cy="132625"/>
            </a:xfrm>
            <a:custGeom>
              <a:rect b="b" l="l" r="r" t="t"/>
              <a:pathLst>
                <a:path extrusionOk="0" h="5305" w="1735">
                  <a:moveTo>
                    <a:pt x="1735" y="1"/>
                  </a:moveTo>
                  <a:lnTo>
                    <a:pt x="0" y="1001"/>
                  </a:lnTo>
                  <a:lnTo>
                    <a:pt x="0" y="5304"/>
                  </a:lnTo>
                  <a:lnTo>
                    <a:pt x="1735" y="430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4396650" y="3209400"/>
              <a:ext cx="43375" cy="148475"/>
            </a:xfrm>
            <a:custGeom>
              <a:rect b="b" l="l" r="r" t="t"/>
              <a:pathLst>
                <a:path extrusionOk="0" h="5939" w="1735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4474200" y="2882500"/>
              <a:ext cx="43400" cy="268550"/>
            </a:xfrm>
            <a:custGeom>
              <a:rect b="b" l="l" r="r" t="t"/>
              <a:pathLst>
                <a:path extrusionOk="0" h="10742" w="1736">
                  <a:moveTo>
                    <a:pt x="1735" y="1"/>
                  </a:moveTo>
                  <a:lnTo>
                    <a:pt x="0" y="1001"/>
                  </a:lnTo>
                  <a:lnTo>
                    <a:pt x="0" y="10742"/>
                  </a:lnTo>
                  <a:lnTo>
                    <a:pt x="1735" y="974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4474200" y="3126025"/>
              <a:ext cx="43400" cy="186825"/>
            </a:xfrm>
            <a:custGeom>
              <a:rect b="b" l="l" r="r" t="t"/>
              <a:pathLst>
                <a:path extrusionOk="0" h="7473" w="1736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4550925" y="2970075"/>
              <a:ext cx="44225" cy="110100"/>
            </a:xfrm>
            <a:custGeom>
              <a:rect b="b" l="l" r="r" t="t"/>
              <a:pathLst>
                <a:path extrusionOk="0" h="4404" w="1769">
                  <a:moveTo>
                    <a:pt x="1768" y="0"/>
                  </a:moveTo>
                  <a:lnTo>
                    <a:pt x="0" y="1034"/>
                  </a:lnTo>
                  <a:lnTo>
                    <a:pt x="0" y="4403"/>
                  </a:lnTo>
                  <a:lnTo>
                    <a:pt x="1768" y="3403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4550925" y="3055125"/>
              <a:ext cx="44225" cy="213525"/>
            </a:xfrm>
            <a:custGeom>
              <a:rect b="b" l="l" r="r" t="t"/>
              <a:pathLst>
                <a:path extrusionOk="0" h="8541" w="1769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3932975" y="3490450"/>
              <a:ext cx="44225" cy="135100"/>
            </a:xfrm>
            <a:custGeom>
              <a:rect b="b" l="l" r="r" t="t"/>
              <a:pathLst>
                <a:path extrusionOk="0" h="5404" w="1769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3932975" y="3490450"/>
              <a:ext cx="44225" cy="135100"/>
            </a:xfrm>
            <a:custGeom>
              <a:rect b="b" l="l" r="r" t="t"/>
              <a:pathLst>
                <a:path extrusionOk="0" h="5404" w="1769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4010525" y="3333650"/>
              <a:ext cx="43400" cy="246875"/>
            </a:xfrm>
            <a:custGeom>
              <a:rect b="b" l="l" r="r" t="t"/>
              <a:pathLst>
                <a:path extrusionOk="0" h="9875" w="1736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4010525" y="3333650"/>
              <a:ext cx="43400" cy="246875"/>
            </a:xfrm>
            <a:custGeom>
              <a:rect b="b" l="l" r="r" t="t"/>
              <a:pathLst>
                <a:path extrusionOk="0" h="9875" w="1736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4087250" y="3148525"/>
              <a:ext cx="44225" cy="387800"/>
            </a:xfrm>
            <a:custGeom>
              <a:rect b="b" l="l" r="r" t="t"/>
              <a:pathLst>
                <a:path extrusionOk="0" h="15512" w="1769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4087250" y="3148525"/>
              <a:ext cx="44225" cy="387800"/>
            </a:xfrm>
            <a:custGeom>
              <a:rect b="b" l="l" r="r" t="t"/>
              <a:pathLst>
                <a:path extrusionOk="0" h="15512" w="1769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4164800" y="3300300"/>
              <a:ext cx="43400" cy="191000"/>
            </a:xfrm>
            <a:custGeom>
              <a:rect b="b" l="l" r="r" t="t"/>
              <a:pathLst>
                <a:path extrusionOk="0" h="7640" w="1736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4164800" y="3300300"/>
              <a:ext cx="43400" cy="191000"/>
            </a:xfrm>
            <a:custGeom>
              <a:rect b="b" l="l" r="r" t="t"/>
              <a:pathLst>
                <a:path extrusionOk="0" h="7640" w="1736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4242375" y="3218575"/>
              <a:ext cx="43375" cy="228525"/>
            </a:xfrm>
            <a:custGeom>
              <a:rect b="b" l="l" r="r" t="t"/>
              <a:pathLst>
                <a:path extrusionOk="0" h="9141" w="1735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4242375" y="3218575"/>
              <a:ext cx="43375" cy="228525"/>
            </a:xfrm>
            <a:custGeom>
              <a:rect b="b" l="l" r="r" t="t"/>
              <a:pathLst>
                <a:path extrusionOk="0" h="9141" w="1735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4319100" y="3111000"/>
              <a:ext cx="44200" cy="291075"/>
            </a:xfrm>
            <a:custGeom>
              <a:rect b="b" l="l" r="r" t="t"/>
              <a:pathLst>
                <a:path extrusionOk="0" h="11643" w="1768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4319100" y="3111000"/>
              <a:ext cx="44200" cy="291075"/>
            </a:xfrm>
            <a:custGeom>
              <a:rect b="b" l="l" r="r" t="t"/>
              <a:pathLst>
                <a:path extrusionOk="0" h="11643" w="1768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4396650" y="3209400"/>
              <a:ext cx="43375" cy="148475"/>
            </a:xfrm>
            <a:custGeom>
              <a:rect b="b" l="l" r="r" t="t"/>
              <a:pathLst>
                <a:path extrusionOk="0" h="5939" w="1735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4396650" y="3209400"/>
              <a:ext cx="43375" cy="148475"/>
            </a:xfrm>
            <a:custGeom>
              <a:rect b="b" l="l" r="r" t="t"/>
              <a:pathLst>
                <a:path extrusionOk="0" h="5939" w="1735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4474200" y="3126025"/>
              <a:ext cx="43400" cy="186825"/>
            </a:xfrm>
            <a:custGeom>
              <a:rect b="b" l="l" r="r" t="t"/>
              <a:pathLst>
                <a:path extrusionOk="0" h="7473" w="1736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4474200" y="3126025"/>
              <a:ext cx="43400" cy="186825"/>
            </a:xfrm>
            <a:custGeom>
              <a:rect b="b" l="l" r="r" t="t"/>
              <a:pathLst>
                <a:path extrusionOk="0" h="7473" w="1736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4550925" y="3055125"/>
              <a:ext cx="44225" cy="213525"/>
            </a:xfrm>
            <a:custGeom>
              <a:rect b="b" l="l" r="r" t="t"/>
              <a:pathLst>
                <a:path extrusionOk="0" h="8541" w="1769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4897000" y="1504075"/>
              <a:ext cx="669675" cy="1089025"/>
            </a:xfrm>
            <a:custGeom>
              <a:rect b="b" l="l" r="r" t="t"/>
              <a:pathLst>
                <a:path extrusionOk="0" h="43561" w="26787">
                  <a:moveTo>
                    <a:pt x="26298" y="0"/>
                  </a:moveTo>
                  <a:cubicBezTo>
                    <a:pt x="26175" y="0"/>
                    <a:pt x="26035" y="42"/>
                    <a:pt x="25886" y="132"/>
                  </a:cubicBezTo>
                  <a:lnTo>
                    <a:pt x="868" y="14575"/>
                  </a:lnTo>
                  <a:cubicBezTo>
                    <a:pt x="367" y="14909"/>
                    <a:pt x="34" y="15476"/>
                    <a:pt x="1" y="16110"/>
                  </a:cubicBezTo>
                  <a:lnTo>
                    <a:pt x="1" y="42929"/>
                  </a:lnTo>
                  <a:cubicBezTo>
                    <a:pt x="1" y="43327"/>
                    <a:pt x="198" y="43561"/>
                    <a:pt x="477" y="43561"/>
                  </a:cubicBezTo>
                  <a:cubicBezTo>
                    <a:pt x="596" y="43561"/>
                    <a:pt x="729" y="43519"/>
                    <a:pt x="868" y="43429"/>
                  </a:cubicBezTo>
                  <a:lnTo>
                    <a:pt x="25886" y="28986"/>
                  </a:lnTo>
                  <a:cubicBezTo>
                    <a:pt x="26419" y="28652"/>
                    <a:pt x="26753" y="28085"/>
                    <a:pt x="26786" y="27451"/>
                  </a:cubicBezTo>
                  <a:lnTo>
                    <a:pt x="26786" y="632"/>
                  </a:lnTo>
                  <a:cubicBezTo>
                    <a:pt x="26786" y="234"/>
                    <a:pt x="26589" y="0"/>
                    <a:pt x="262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4891175" y="1498775"/>
              <a:ext cx="681325" cy="1099375"/>
            </a:xfrm>
            <a:custGeom>
              <a:rect b="b" l="l" r="r" t="t"/>
              <a:pathLst>
                <a:path extrusionOk="0" h="43975" w="27253">
                  <a:moveTo>
                    <a:pt x="26652" y="444"/>
                  </a:moveTo>
                  <a:cubicBezTo>
                    <a:pt x="26752" y="544"/>
                    <a:pt x="26819" y="711"/>
                    <a:pt x="26786" y="877"/>
                  </a:cubicBezTo>
                  <a:lnTo>
                    <a:pt x="26786" y="27697"/>
                  </a:lnTo>
                  <a:cubicBezTo>
                    <a:pt x="26752" y="28230"/>
                    <a:pt x="26486" y="28731"/>
                    <a:pt x="26019" y="29064"/>
                  </a:cubicBezTo>
                  <a:lnTo>
                    <a:pt x="1001" y="43475"/>
                  </a:lnTo>
                  <a:cubicBezTo>
                    <a:pt x="921" y="43554"/>
                    <a:pt x="826" y="43590"/>
                    <a:pt x="736" y="43590"/>
                  </a:cubicBezTo>
                  <a:cubicBezTo>
                    <a:pt x="525" y="43590"/>
                    <a:pt x="340" y="43398"/>
                    <a:pt x="434" y="43141"/>
                  </a:cubicBezTo>
                  <a:lnTo>
                    <a:pt x="434" y="16322"/>
                  </a:lnTo>
                  <a:cubicBezTo>
                    <a:pt x="467" y="15788"/>
                    <a:pt x="734" y="15288"/>
                    <a:pt x="1201" y="14987"/>
                  </a:cubicBezTo>
                  <a:lnTo>
                    <a:pt x="26219" y="544"/>
                  </a:lnTo>
                  <a:cubicBezTo>
                    <a:pt x="26319" y="477"/>
                    <a:pt x="26419" y="444"/>
                    <a:pt x="26519" y="444"/>
                  </a:cubicBezTo>
                  <a:close/>
                  <a:moveTo>
                    <a:pt x="26467" y="1"/>
                  </a:moveTo>
                  <a:cubicBezTo>
                    <a:pt x="26305" y="1"/>
                    <a:pt x="26147" y="52"/>
                    <a:pt x="26019" y="144"/>
                  </a:cubicBezTo>
                  <a:lnTo>
                    <a:pt x="1001" y="14587"/>
                  </a:lnTo>
                  <a:cubicBezTo>
                    <a:pt x="400" y="14954"/>
                    <a:pt x="33" y="15621"/>
                    <a:pt x="0" y="16322"/>
                  </a:cubicBezTo>
                  <a:lnTo>
                    <a:pt x="0" y="43141"/>
                  </a:lnTo>
                  <a:cubicBezTo>
                    <a:pt x="0" y="43441"/>
                    <a:pt x="133" y="43708"/>
                    <a:pt x="367" y="43875"/>
                  </a:cubicBezTo>
                  <a:cubicBezTo>
                    <a:pt x="467" y="43942"/>
                    <a:pt x="600" y="43975"/>
                    <a:pt x="701" y="43975"/>
                  </a:cubicBezTo>
                  <a:cubicBezTo>
                    <a:pt x="901" y="43975"/>
                    <a:pt x="1067" y="43908"/>
                    <a:pt x="1234" y="43808"/>
                  </a:cubicBezTo>
                  <a:lnTo>
                    <a:pt x="26219" y="29398"/>
                  </a:lnTo>
                  <a:cubicBezTo>
                    <a:pt x="26819" y="28998"/>
                    <a:pt x="27186" y="28364"/>
                    <a:pt x="27219" y="27663"/>
                  </a:cubicBezTo>
                  <a:lnTo>
                    <a:pt x="27219" y="844"/>
                  </a:lnTo>
                  <a:cubicBezTo>
                    <a:pt x="27253" y="544"/>
                    <a:pt x="27119" y="277"/>
                    <a:pt x="26853" y="110"/>
                  </a:cubicBezTo>
                  <a:cubicBezTo>
                    <a:pt x="26732" y="35"/>
                    <a:pt x="26599" y="1"/>
                    <a:pt x="264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2"/>
            <p:cNvSpPr/>
            <p:nvPr/>
          </p:nvSpPr>
          <p:spPr>
            <a:xfrm>
              <a:off x="5231400" y="1808825"/>
              <a:ext cx="96775" cy="239775"/>
            </a:xfrm>
            <a:custGeom>
              <a:rect b="b" l="l" r="r" t="t"/>
              <a:pathLst>
                <a:path extrusionOk="0" h="9591" w="3871">
                  <a:moveTo>
                    <a:pt x="2637" y="0"/>
                  </a:moveTo>
                  <a:cubicBezTo>
                    <a:pt x="1838" y="0"/>
                    <a:pt x="947" y="247"/>
                    <a:pt x="1" y="784"/>
                  </a:cubicBezTo>
                  <a:lnTo>
                    <a:pt x="1" y="9591"/>
                  </a:lnTo>
                  <a:lnTo>
                    <a:pt x="3870" y="217"/>
                  </a:lnTo>
                  <a:cubicBezTo>
                    <a:pt x="3491" y="75"/>
                    <a:pt x="3078" y="0"/>
                    <a:pt x="26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2"/>
            <p:cNvSpPr/>
            <p:nvPr/>
          </p:nvSpPr>
          <p:spPr>
            <a:xfrm>
              <a:off x="5134675" y="1828425"/>
              <a:ext cx="96750" cy="220175"/>
            </a:xfrm>
            <a:custGeom>
              <a:rect b="b" l="l" r="r" t="t"/>
              <a:pathLst>
                <a:path extrusionOk="0" h="8807" w="3870">
                  <a:moveTo>
                    <a:pt x="3870" y="0"/>
                  </a:moveTo>
                  <a:cubicBezTo>
                    <a:pt x="2302" y="1001"/>
                    <a:pt x="968" y="2335"/>
                    <a:pt x="0" y="3936"/>
                  </a:cubicBezTo>
                  <a:lnTo>
                    <a:pt x="3870" y="880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5074625" y="1926825"/>
              <a:ext cx="156800" cy="144300"/>
            </a:xfrm>
            <a:custGeom>
              <a:rect b="b" l="l" r="r" t="t"/>
              <a:pathLst>
                <a:path extrusionOk="0" h="5772" w="6272">
                  <a:moveTo>
                    <a:pt x="2402" y="0"/>
                  </a:moveTo>
                  <a:cubicBezTo>
                    <a:pt x="1268" y="1768"/>
                    <a:pt x="434" y="3703"/>
                    <a:pt x="1" y="5771"/>
                  </a:cubicBezTo>
                  <a:lnTo>
                    <a:pt x="6272" y="487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5231400" y="1814250"/>
              <a:ext cx="157650" cy="234350"/>
            </a:xfrm>
            <a:custGeom>
              <a:rect b="b" l="l" r="r" t="t"/>
              <a:pathLst>
                <a:path extrusionOk="0" h="9374" w="6306">
                  <a:moveTo>
                    <a:pt x="3904" y="0"/>
                  </a:moveTo>
                  <a:lnTo>
                    <a:pt x="1" y="9374"/>
                  </a:lnTo>
                  <a:lnTo>
                    <a:pt x="6305" y="3036"/>
                  </a:lnTo>
                  <a:cubicBezTo>
                    <a:pt x="5872" y="1501"/>
                    <a:pt x="5004" y="467"/>
                    <a:pt x="39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5066300" y="2048575"/>
              <a:ext cx="165125" cy="158475"/>
            </a:xfrm>
            <a:custGeom>
              <a:rect b="b" l="l" r="r" t="t"/>
              <a:pathLst>
                <a:path extrusionOk="0" h="6339" w="6605">
                  <a:moveTo>
                    <a:pt x="6605" y="1"/>
                  </a:moveTo>
                  <a:lnTo>
                    <a:pt x="334" y="901"/>
                  </a:lnTo>
                  <a:cubicBezTo>
                    <a:pt x="133" y="1835"/>
                    <a:pt x="0" y="2836"/>
                    <a:pt x="0" y="3803"/>
                  </a:cubicBezTo>
                  <a:cubicBezTo>
                    <a:pt x="0" y="4671"/>
                    <a:pt x="100" y="5504"/>
                    <a:pt x="334" y="6338"/>
                  </a:cubicBezTo>
                  <a:lnTo>
                    <a:pt x="660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5231400" y="2026050"/>
              <a:ext cx="156800" cy="144300"/>
            </a:xfrm>
            <a:custGeom>
              <a:rect b="b" l="l" r="r" t="t"/>
              <a:pathLst>
                <a:path extrusionOk="0" h="5772" w="6272">
                  <a:moveTo>
                    <a:pt x="6272" y="1"/>
                  </a:moveTo>
                  <a:lnTo>
                    <a:pt x="1" y="902"/>
                  </a:lnTo>
                  <a:lnTo>
                    <a:pt x="3904" y="5772"/>
                  </a:lnTo>
                  <a:cubicBezTo>
                    <a:pt x="5038" y="4004"/>
                    <a:pt x="5838" y="2036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5134675" y="2048575"/>
              <a:ext cx="96750" cy="239575"/>
            </a:xfrm>
            <a:custGeom>
              <a:rect b="b" l="l" r="r" t="t"/>
              <a:pathLst>
                <a:path extrusionOk="0" h="9583" w="3870">
                  <a:moveTo>
                    <a:pt x="3870" y="1"/>
                  </a:moveTo>
                  <a:lnTo>
                    <a:pt x="0" y="9341"/>
                  </a:lnTo>
                  <a:cubicBezTo>
                    <a:pt x="404" y="9499"/>
                    <a:pt x="839" y="9582"/>
                    <a:pt x="1298" y="9582"/>
                  </a:cubicBezTo>
                  <a:cubicBezTo>
                    <a:pt x="2093" y="9582"/>
                    <a:pt x="2961" y="9335"/>
                    <a:pt x="3870" y="8807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5074625" y="2048575"/>
              <a:ext cx="156800" cy="233525"/>
            </a:xfrm>
            <a:custGeom>
              <a:rect b="b" l="l" r="r" t="t"/>
              <a:pathLst>
                <a:path extrusionOk="0" h="9341" w="6272">
                  <a:moveTo>
                    <a:pt x="6272" y="1"/>
                  </a:moveTo>
                  <a:lnTo>
                    <a:pt x="1" y="6338"/>
                  </a:lnTo>
                  <a:cubicBezTo>
                    <a:pt x="434" y="7873"/>
                    <a:pt x="1268" y="8907"/>
                    <a:pt x="2402" y="9341"/>
                  </a:cubicBezTo>
                  <a:lnTo>
                    <a:pt x="62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5066300" y="1926825"/>
              <a:ext cx="165125" cy="356100"/>
            </a:xfrm>
            <a:custGeom>
              <a:rect b="b" l="l" r="r" t="t"/>
              <a:pathLst>
                <a:path extrusionOk="0" h="14244" w="6605">
                  <a:moveTo>
                    <a:pt x="2735" y="0"/>
                  </a:moveTo>
                  <a:cubicBezTo>
                    <a:pt x="1601" y="1768"/>
                    <a:pt x="767" y="3736"/>
                    <a:pt x="334" y="5771"/>
                  </a:cubicBezTo>
                  <a:cubicBezTo>
                    <a:pt x="133" y="6739"/>
                    <a:pt x="0" y="7706"/>
                    <a:pt x="0" y="8707"/>
                  </a:cubicBezTo>
                  <a:cubicBezTo>
                    <a:pt x="0" y="9574"/>
                    <a:pt x="100" y="10408"/>
                    <a:pt x="334" y="11242"/>
                  </a:cubicBezTo>
                  <a:cubicBezTo>
                    <a:pt x="734" y="12776"/>
                    <a:pt x="1601" y="13810"/>
                    <a:pt x="2735" y="14244"/>
                  </a:cubicBezTo>
                  <a:lnTo>
                    <a:pt x="6605" y="4904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5231400" y="1890125"/>
              <a:ext cx="165150" cy="158475"/>
            </a:xfrm>
            <a:custGeom>
              <a:rect b="b" l="l" r="r" t="t"/>
              <a:pathLst>
                <a:path extrusionOk="0" h="6339" w="6606">
                  <a:moveTo>
                    <a:pt x="6272" y="1"/>
                  </a:moveTo>
                  <a:lnTo>
                    <a:pt x="1" y="6339"/>
                  </a:lnTo>
                  <a:lnTo>
                    <a:pt x="6272" y="5438"/>
                  </a:lnTo>
                  <a:cubicBezTo>
                    <a:pt x="6505" y="4471"/>
                    <a:pt x="6605" y="3503"/>
                    <a:pt x="6605" y="2536"/>
                  </a:cubicBezTo>
                  <a:cubicBezTo>
                    <a:pt x="6605" y="1668"/>
                    <a:pt x="6505" y="801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5231400" y="2048575"/>
              <a:ext cx="97600" cy="220175"/>
            </a:xfrm>
            <a:custGeom>
              <a:rect b="b" l="l" r="r" t="t"/>
              <a:pathLst>
                <a:path extrusionOk="0" h="8807" w="3904">
                  <a:moveTo>
                    <a:pt x="1" y="1"/>
                  </a:moveTo>
                  <a:lnTo>
                    <a:pt x="1" y="8807"/>
                  </a:lnTo>
                  <a:cubicBezTo>
                    <a:pt x="1602" y="7806"/>
                    <a:pt x="2903" y="6472"/>
                    <a:pt x="3904" y="48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5134675" y="1890125"/>
              <a:ext cx="261875" cy="398025"/>
            </a:xfrm>
            <a:custGeom>
              <a:rect b="b" l="l" r="r" t="t"/>
              <a:pathLst>
                <a:path extrusionOk="0" h="15921" w="10475">
                  <a:moveTo>
                    <a:pt x="10141" y="1"/>
                  </a:moveTo>
                  <a:lnTo>
                    <a:pt x="3870" y="6339"/>
                  </a:lnTo>
                  <a:lnTo>
                    <a:pt x="0" y="15679"/>
                  </a:lnTo>
                  <a:cubicBezTo>
                    <a:pt x="404" y="15837"/>
                    <a:pt x="839" y="15920"/>
                    <a:pt x="1298" y="15920"/>
                  </a:cubicBezTo>
                  <a:cubicBezTo>
                    <a:pt x="2093" y="15920"/>
                    <a:pt x="2961" y="15673"/>
                    <a:pt x="3870" y="15145"/>
                  </a:cubicBezTo>
                  <a:cubicBezTo>
                    <a:pt x="5438" y="14144"/>
                    <a:pt x="6772" y="12810"/>
                    <a:pt x="7739" y="11209"/>
                  </a:cubicBezTo>
                  <a:cubicBezTo>
                    <a:pt x="8873" y="9441"/>
                    <a:pt x="9707" y="7473"/>
                    <a:pt x="10141" y="5438"/>
                  </a:cubicBezTo>
                  <a:cubicBezTo>
                    <a:pt x="10374" y="4471"/>
                    <a:pt x="10474" y="3503"/>
                    <a:pt x="10474" y="2502"/>
                  </a:cubicBezTo>
                  <a:cubicBezTo>
                    <a:pt x="10474" y="1668"/>
                    <a:pt x="10374" y="801"/>
                    <a:pt x="10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5028750" y="1755950"/>
              <a:ext cx="405325" cy="585350"/>
            </a:xfrm>
            <a:custGeom>
              <a:rect b="b" l="l" r="r" t="t"/>
              <a:pathLst>
                <a:path extrusionOk="0" h="23414" w="16213">
                  <a:moveTo>
                    <a:pt x="11417" y="427"/>
                  </a:moveTo>
                  <a:cubicBezTo>
                    <a:pt x="12053" y="427"/>
                    <a:pt x="12657" y="595"/>
                    <a:pt x="13177" y="931"/>
                  </a:cubicBezTo>
                  <a:cubicBezTo>
                    <a:pt x="14845" y="1898"/>
                    <a:pt x="15812" y="4167"/>
                    <a:pt x="15812" y="7136"/>
                  </a:cubicBezTo>
                  <a:cubicBezTo>
                    <a:pt x="15812" y="12906"/>
                    <a:pt x="12310" y="19578"/>
                    <a:pt x="8007" y="22080"/>
                  </a:cubicBezTo>
                  <a:cubicBezTo>
                    <a:pt x="6948" y="22676"/>
                    <a:pt x="5912" y="22984"/>
                    <a:pt x="4962" y="22984"/>
                  </a:cubicBezTo>
                  <a:cubicBezTo>
                    <a:pt x="4265" y="22984"/>
                    <a:pt x="3615" y="22819"/>
                    <a:pt x="3036" y="22480"/>
                  </a:cubicBezTo>
                  <a:cubicBezTo>
                    <a:pt x="1369" y="21513"/>
                    <a:pt x="401" y="19244"/>
                    <a:pt x="401" y="16275"/>
                  </a:cubicBezTo>
                  <a:cubicBezTo>
                    <a:pt x="401" y="10505"/>
                    <a:pt x="3904" y="3833"/>
                    <a:pt x="8207" y="1331"/>
                  </a:cubicBezTo>
                  <a:cubicBezTo>
                    <a:pt x="9141" y="764"/>
                    <a:pt x="10175" y="464"/>
                    <a:pt x="11242" y="431"/>
                  </a:cubicBezTo>
                  <a:cubicBezTo>
                    <a:pt x="11301" y="428"/>
                    <a:pt x="11359" y="427"/>
                    <a:pt x="11417" y="427"/>
                  </a:cubicBezTo>
                  <a:close/>
                  <a:moveTo>
                    <a:pt x="11227" y="0"/>
                  </a:moveTo>
                  <a:cubicBezTo>
                    <a:pt x="10216" y="0"/>
                    <a:pt x="9122" y="322"/>
                    <a:pt x="8007" y="964"/>
                  </a:cubicBezTo>
                  <a:cubicBezTo>
                    <a:pt x="3604" y="3533"/>
                    <a:pt x="1" y="10405"/>
                    <a:pt x="1" y="16275"/>
                  </a:cubicBezTo>
                  <a:cubicBezTo>
                    <a:pt x="1" y="19411"/>
                    <a:pt x="1035" y="21813"/>
                    <a:pt x="2836" y="22847"/>
                  </a:cubicBezTo>
                  <a:cubicBezTo>
                    <a:pt x="3470" y="23214"/>
                    <a:pt x="4204" y="23414"/>
                    <a:pt x="4971" y="23414"/>
                  </a:cubicBezTo>
                  <a:cubicBezTo>
                    <a:pt x="6105" y="23347"/>
                    <a:pt x="7239" y="23014"/>
                    <a:pt x="8207" y="22413"/>
                  </a:cubicBezTo>
                  <a:cubicBezTo>
                    <a:pt x="12610" y="19878"/>
                    <a:pt x="16213" y="13006"/>
                    <a:pt x="16213" y="7136"/>
                  </a:cubicBezTo>
                  <a:cubicBezTo>
                    <a:pt x="16213" y="4000"/>
                    <a:pt x="15178" y="1598"/>
                    <a:pt x="13377" y="564"/>
                  </a:cubicBezTo>
                  <a:cubicBezTo>
                    <a:pt x="12727" y="188"/>
                    <a:pt x="12001" y="0"/>
                    <a:pt x="112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4855300" y="1223775"/>
              <a:ext cx="402725" cy="482925"/>
            </a:xfrm>
            <a:custGeom>
              <a:rect b="b" l="l" r="r" t="t"/>
              <a:pathLst>
                <a:path extrusionOk="0" h="19317" w="16109">
                  <a:moveTo>
                    <a:pt x="15196" y="414"/>
                  </a:moveTo>
                  <a:cubicBezTo>
                    <a:pt x="15444" y="414"/>
                    <a:pt x="15674" y="649"/>
                    <a:pt x="15578" y="936"/>
                  </a:cubicBezTo>
                  <a:lnTo>
                    <a:pt x="15578" y="9409"/>
                  </a:lnTo>
                  <a:cubicBezTo>
                    <a:pt x="15545" y="10043"/>
                    <a:pt x="15212" y="10610"/>
                    <a:pt x="14711" y="10977"/>
                  </a:cubicBezTo>
                  <a:lnTo>
                    <a:pt x="12543" y="12211"/>
                  </a:lnTo>
                  <a:lnTo>
                    <a:pt x="11142" y="16981"/>
                  </a:lnTo>
                  <a:cubicBezTo>
                    <a:pt x="11142" y="17014"/>
                    <a:pt x="11109" y="17048"/>
                    <a:pt x="11075" y="17048"/>
                  </a:cubicBezTo>
                  <a:cubicBezTo>
                    <a:pt x="11042" y="17048"/>
                    <a:pt x="11042" y="17014"/>
                    <a:pt x="11009" y="16981"/>
                  </a:cubicBezTo>
                  <a:lnTo>
                    <a:pt x="9674" y="13879"/>
                  </a:lnTo>
                  <a:lnTo>
                    <a:pt x="1135" y="18816"/>
                  </a:lnTo>
                  <a:cubicBezTo>
                    <a:pt x="1051" y="18890"/>
                    <a:pt x="952" y="18923"/>
                    <a:pt x="854" y="18923"/>
                  </a:cubicBezTo>
                  <a:cubicBezTo>
                    <a:pt x="602" y="18923"/>
                    <a:pt x="362" y="18704"/>
                    <a:pt x="434" y="18415"/>
                  </a:cubicBezTo>
                  <a:lnTo>
                    <a:pt x="434" y="9943"/>
                  </a:lnTo>
                  <a:cubicBezTo>
                    <a:pt x="468" y="9309"/>
                    <a:pt x="801" y="8742"/>
                    <a:pt x="1335" y="8375"/>
                  </a:cubicBezTo>
                  <a:lnTo>
                    <a:pt x="14911" y="536"/>
                  </a:lnTo>
                  <a:cubicBezTo>
                    <a:pt x="14996" y="451"/>
                    <a:pt x="15098" y="414"/>
                    <a:pt x="15196" y="414"/>
                  </a:cubicBezTo>
                  <a:close/>
                  <a:moveTo>
                    <a:pt x="15230" y="1"/>
                  </a:moveTo>
                  <a:cubicBezTo>
                    <a:pt x="15052" y="1"/>
                    <a:pt x="14870" y="62"/>
                    <a:pt x="14711" y="202"/>
                  </a:cubicBezTo>
                  <a:lnTo>
                    <a:pt x="1135" y="8041"/>
                  </a:lnTo>
                  <a:cubicBezTo>
                    <a:pt x="468" y="8442"/>
                    <a:pt x="67" y="9142"/>
                    <a:pt x="34" y="9943"/>
                  </a:cubicBezTo>
                  <a:lnTo>
                    <a:pt x="34" y="18415"/>
                  </a:lnTo>
                  <a:cubicBezTo>
                    <a:pt x="1" y="18716"/>
                    <a:pt x="134" y="19049"/>
                    <a:pt x="434" y="19249"/>
                  </a:cubicBezTo>
                  <a:cubicBezTo>
                    <a:pt x="534" y="19316"/>
                    <a:pt x="668" y="19316"/>
                    <a:pt x="768" y="19316"/>
                  </a:cubicBezTo>
                  <a:cubicBezTo>
                    <a:pt x="968" y="19316"/>
                    <a:pt x="1168" y="19283"/>
                    <a:pt x="1335" y="19149"/>
                  </a:cubicBezTo>
                  <a:lnTo>
                    <a:pt x="9507" y="14479"/>
                  </a:lnTo>
                  <a:lnTo>
                    <a:pt x="10675" y="17148"/>
                  </a:lnTo>
                  <a:cubicBezTo>
                    <a:pt x="10742" y="17348"/>
                    <a:pt x="10942" y="17448"/>
                    <a:pt x="11142" y="17448"/>
                  </a:cubicBezTo>
                  <a:cubicBezTo>
                    <a:pt x="11342" y="17448"/>
                    <a:pt x="11509" y="17281"/>
                    <a:pt x="11542" y="17114"/>
                  </a:cubicBezTo>
                  <a:lnTo>
                    <a:pt x="12910" y="12478"/>
                  </a:lnTo>
                  <a:lnTo>
                    <a:pt x="14911" y="11344"/>
                  </a:lnTo>
                  <a:cubicBezTo>
                    <a:pt x="15578" y="10910"/>
                    <a:pt x="15979" y="10210"/>
                    <a:pt x="16012" y="9442"/>
                  </a:cubicBezTo>
                  <a:lnTo>
                    <a:pt x="16012" y="936"/>
                  </a:lnTo>
                  <a:cubicBezTo>
                    <a:pt x="16108" y="408"/>
                    <a:pt x="15686" y="1"/>
                    <a:pt x="152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4931200" y="1348125"/>
              <a:ext cx="248425" cy="145075"/>
            </a:xfrm>
            <a:custGeom>
              <a:rect b="b" l="l" r="r" t="t"/>
              <a:pathLst>
                <a:path extrusionOk="0" h="5803" w="9937">
                  <a:moveTo>
                    <a:pt x="9649" y="1"/>
                  </a:moveTo>
                  <a:cubicBezTo>
                    <a:pt x="9615" y="1"/>
                    <a:pt x="9578" y="10"/>
                    <a:pt x="9540" y="32"/>
                  </a:cubicBezTo>
                  <a:lnTo>
                    <a:pt x="200" y="5402"/>
                  </a:lnTo>
                  <a:cubicBezTo>
                    <a:pt x="0" y="5502"/>
                    <a:pt x="100" y="5803"/>
                    <a:pt x="300" y="5803"/>
                  </a:cubicBezTo>
                  <a:cubicBezTo>
                    <a:pt x="334" y="5803"/>
                    <a:pt x="367" y="5803"/>
                    <a:pt x="400" y="5769"/>
                  </a:cubicBezTo>
                  <a:lnTo>
                    <a:pt x="9740" y="365"/>
                  </a:lnTo>
                  <a:cubicBezTo>
                    <a:pt x="9936" y="253"/>
                    <a:pt x="9827" y="1"/>
                    <a:pt x="964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4932025" y="1393075"/>
              <a:ext cx="246025" cy="145150"/>
            </a:xfrm>
            <a:custGeom>
              <a:rect b="b" l="l" r="r" t="t"/>
              <a:pathLst>
                <a:path extrusionOk="0" h="5806" w="9841">
                  <a:moveTo>
                    <a:pt x="9622" y="0"/>
                  </a:moveTo>
                  <a:cubicBezTo>
                    <a:pt x="9582" y="0"/>
                    <a:pt x="9543" y="11"/>
                    <a:pt x="9507" y="35"/>
                  </a:cubicBezTo>
                  <a:lnTo>
                    <a:pt x="167" y="5439"/>
                  </a:lnTo>
                  <a:cubicBezTo>
                    <a:pt x="1" y="5539"/>
                    <a:pt x="67" y="5806"/>
                    <a:pt x="267" y="5806"/>
                  </a:cubicBezTo>
                  <a:cubicBezTo>
                    <a:pt x="301" y="5806"/>
                    <a:pt x="334" y="5806"/>
                    <a:pt x="367" y="5773"/>
                  </a:cubicBezTo>
                  <a:lnTo>
                    <a:pt x="9707" y="402"/>
                  </a:lnTo>
                  <a:cubicBezTo>
                    <a:pt x="9808" y="335"/>
                    <a:pt x="9841" y="202"/>
                    <a:pt x="9808" y="102"/>
                  </a:cubicBezTo>
                  <a:cubicBezTo>
                    <a:pt x="9764" y="37"/>
                    <a:pt x="9694" y="0"/>
                    <a:pt x="962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4932850" y="1438475"/>
              <a:ext cx="245200" cy="144800"/>
            </a:xfrm>
            <a:custGeom>
              <a:rect b="b" l="l" r="r" t="t"/>
              <a:pathLst>
                <a:path extrusionOk="0" h="5792" w="9808">
                  <a:moveTo>
                    <a:pt x="9593" y="0"/>
                  </a:moveTo>
                  <a:cubicBezTo>
                    <a:pt x="9552" y="0"/>
                    <a:pt x="9511" y="8"/>
                    <a:pt x="9474" y="20"/>
                  </a:cubicBezTo>
                  <a:lnTo>
                    <a:pt x="134" y="5424"/>
                  </a:lnTo>
                  <a:cubicBezTo>
                    <a:pt x="34" y="5458"/>
                    <a:pt x="1" y="5591"/>
                    <a:pt x="68" y="5691"/>
                  </a:cubicBezTo>
                  <a:cubicBezTo>
                    <a:pt x="101" y="5758"/>
                    <a:pt x="168" y="5791"/>
                    <a:pt x="234" y="5791"/>
                  </a:cubicBezTo>
                  <a:lnTo>
                    <a:pt x="334" y="5791"/>
                  </a:lnTo>
                  <a:lnTo>
                    <a:pt x="9674" y="387"/>
                  </a:lnTo>
                  <a:cubicBezTo>
                    <a:pt x="9775" y="321"/>
                    <a:pt x="9808" y="187"/>
                    <a:pt x="9775" y="87"/>
                  </a:cubicBezTo>
                  <a:cubicBezTo>
                    <a:pt x="9732" y="24"/>
                    <a:pt x="9663" y="0"/>
                    <a:pt x="9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4800275" y="2751050"/>
              <a:ext cx="94250" cy="154825"/>
            </a:xfrm>
            <a:custGeom>
              <a:rect b="b" l="l" r="r" t="t"/>
              <a:pathLst>
                <a:path extrusionOk="0" h="6193" w="3770">
                  <a:moveTo>
                    <a:pt x="3336" y="589"/>
                  </a:moveTo>
                  <a:lnTo>
                    <a:pt x="3336" y="3958"/>
                  </a:lnTo>
                  <a:lnTo>
                    <a:pt x="434" y="5626"/>
                  </a:lnTo>
                  <a:lnTo>
                    <a:pt x="434" y="2257"/>
                  </a:lnTo>
                  <a:lnTo>
                    <a:pt x="3336" y="589"/>
                  </a:lnTo>
                  <a:close/>
                  <a:moveTo>
                    <a:pt x="3524" y="1"/>
                  </a:moveTo>
                  <a:cubicBezTo>
                    <a:pt x="3494" y="1"/>
                    <a:pt x="3464" y="7"/>
                    <a:pt x="3436" y="22"/>
                  </a:cubicBezTo>
                  <a:lnTo>
                    <a:pt x="100" y="1956"/>
                  </a:lnTo>
                  <a:cubicBezTo>
                    <a:pt x="33" y="1990"/>
                    <a:pt x="0" y="2056"/>
                    <a:pt x="0" y="2123"/>
                  </a:cubicBezTo>
                  <a:lnTo>
                    <a:pt x="0" y="5993"/>
                  </a:lnTo>
                  <a:cubicBezTo>
                    <a:pt x="0" y="6059"/>
                    <a:pt x="33" y="6126"/>
                    <a:pt x="100" y="6159"/>
                  </a:cubicBezTo>
                  <a:cubicBezTo>
                    <a:pt x="134" y="6193"/>
                    <a:pt x="167" y="6193"/>
                    <a:pt x="200" y="6193"/>
                  </a:cubicBezTo>
                  <a:cubicBezTo>
                    <a:pt x="234" y="6193"/>
                    <a:pt x="300" y="6193"/>
                    <a:pt x="334" y="6159"/>
                  </a:cubicBezTo>
                  <a:lnTo>
                    <a:pt x="3669" y="4225"/>
                  </a:lnTo>
                  <a:cubicBezTo>
                    <a:pt x="3703" y="4191"/>
                    <a:pt x="3769" y="4125"/>
                    <a:pt x="3769" y="4058"/>
                  </a:cubicBezTo>
                  <a:lnTo>
                    <a:pt x="3769" y="222"/>
                  </a:lnTo>
                  <a:cubicBezTo>
                    <a:pt x="3743" y="91"/>
                    <a:pt x="3635" y="1"/>
                    <a:pt x="352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4820375" y="2731425"/>
              <a:ext cx="85825" cy="124425"/>
            </a:xfrm>
            <a:custGeom>
              <a:rect b="b" l="l" r="r" t="t"/>
              <a:pathLst>
                <a:path extrusionOk="0" h="4977" w="3433">
                  <a:moveTo>
                    <a:pt x="2967" y="0"/>
                  </a:moveTo>
                  <a:cubicBezTo>
                    <a:pt x="2817" y="0"/>
                    <a:pt x="2672" y="93"/>
                    <a:pt x="2599" y="240"/>
                  </a:cubicBezTo>
                  <a:lnTo>
                    <a:pt x="1064" y="3876"/>
                  </a:lnTo>
                  <a:lnTo>
                    <a:pt x="731" y="3542"/>
                  </a:lnTo>
                  <a:cubicBezTo>
                    <a:pt x="663" y="3505"/>
                    <a:pt x="594" y="3488"/>
                    <a:pt x="528" y="3488"/>
                  </a:cubicBezTo>
                  <a:cubicBezTo>
                    <a:pt x="236" y="3488"/>
                    <a:pt x="0" y="3810"/>
                    <a:pt x="163" y="4109"/>
                  </a:cubicBezTo>
                  <a:lnTo>
                    <a:pt x="931" y="4876"/>
                  </a:lnTo>
                  <a:cubicBezTo>
                    <a:pt x="997" y="4943"/>
                    <a:pt x="1097" y="4976"/>
                    <a:pt x="1231" y="4976"/>
                  </a:cubicBezTo>
                  <a:lnTo>
                    <a:pt x="1298" y="4976"/>
                  </a:lnTo>
                  <a:cubicBezTo>
                    <a:pt x="1431" y="4943"/>
                    <a:pt x="1531" y="4843"/>
                    <a:pt x="1598" y="4743"/>
                  </a:cubicBezTo>
                  <a:lnTo>
                    <a:pt x="3366" y="573"/>
                  </a:lnTo>
                  <a:cubicBezTo>
                    <a:pt x="3432" y="373"/>
                    <a:pt x="3332" y="106"/>
                    <a:pt x="3132" y="39"/>
                  </a:cubicBezTo>
                  <a:cubicBezTo>
                    <a:pt x="3079" y="13"/>
                    <a:pt x="3023" y="0"/>
                    <a:pt x="29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4946200" y="2569925"/>
              <a:ext cx="333600" cy="210175"/>
            </a:xfrm>
            <a:custGeom>
              <a:rect b="b" l="l" r="r" t="t"/>
              <a:pathLst>
                <a:path extrusionOk="0" h="8407" w="13344">
                  <a:moveTo>
                    <a:pt x="13072" y="1"/>
                  </a:moveTo>
                  <a:cubicBezTo>
                    <a:pt x="12995" y="1"/>
                    <a:pt x="12906" y="31"/>
                    <a:pt x="12810" y="95"/>
                  </a:cubicBezTo>
                  <a:lnTo>
                    <a:pt x="534" y="7167"/>
                  </a:lnTo>
                  <a:cubicBezTo>
                    <a:pt x="234" y="7367"/>
                    <a:pt x="34" y="7700"/>
                    <a:pt x="1" y="8067"/>
                  </a:cubicBezTo>
                  <a:cubicBezTo>
                    <a:pt x="1" y="8278"/>
                    <a:pt x="132" y="8407"/>
                    <a:pt x="303" y="8407"/>
                  </a:cubicBezTo>
                  <a:cubicBezTo>
                    <a:pt x="376" y="8407"/>
                    <a:pt x="455" y="8384"/>
                    <a:pt x="534" y="8334"/>
                  </a:cubicBezTo>
                  <a:lnTo>
                    <a:pt x="12810" y="1229"/>
                  </a:lnTo>
                  <a:cubicBezTo>
                    <a:pt x="13110" y="1029"/>
                    <a:pt x="13310" y="729"/>
                    <a:pt x="13343" y="362"/>
                  </a:cubicBezTo>
                  <a:cubicBezTo>
                    <a:pt x="13343" y="135"/>
                    <a:pt x="13236" y="1"/>
                    <a:pt x="130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4800275" y="2895225"/>
              <a:ext cx="94250" cy="154925"/>
            </a:xfrm>
            <a:custGeom>
              <a:rect b="b" l="l" r="r" t="t"/>
              <a:pathLst>
                <a:path extrusionOk="0" h="6197" w="3770">
                  <a:moveTo>
                    <a:pt x="3336" y="559"/>
                  </a:moveTo>
                  <a:lnTo>
                    <a:pt x="3336" y="3962"/>
                  </a:lnTo>
                  <a:lnTo>
                    <a:pt x="434" y="5629"/>
                  </a:lnTo>
                  <a:lnTo>
                    <a:pt x="434" y="2260"/>
                  </a:lnTo>
                  <a:lnTo>
                    <a:pt x="3336" y="559"/>
                  </a:lnTo>
                  <a:close/>
                  <a:moveTo>
                    <a:pt x="3536" y="0"/>
                  </a:moveTo>
                  <a:cubicBezTo>
                    <a:pt x="3503" y="0"/>
                    <a:pt x="3469" y="9"/>
                    <a:pt x="3436" y="25"/>
                  </a:cubicBezTo>
                  <a:lnTo>
                    <a:pt x="100" y="1960"/>
                  </a:lnTo>
                  <a:cubicBezTo>
                    <a:pt x="33" y="1994"/>
                    <a:pt x="0" y="2060"/>
                    <a:pt x="0" y="2127"/>
                  </a:cubicBezTo>
                  <a:lnTo>
                    <a:pt x="0" y="5996"/>
                  </a:lnTo>
                  <a:cubicBezTo>
                    <a:pt x="0" y="6063"/>
                    <a:pt x="33" y="6130"/>
                    <a:pt x="100" y="6163"/>
                  </a:cubicBezTo>
                  <a:cubicBezTo>
                    <a:pt x="134" y="6197"/>
                    <a:pt x="167" y="6197"/>
                    <a:pt x="200" y="6197"/>
                  </a:cubicBezTo>
                  <a:cubicBezTo>
                    <a:pt x="234" y="6197"/>
                    <a:pt x="267" y="6163"/>
                    <a:pt x="300" y="6163"/>
                  </a:cubicBezTo>
                  <a:lnTo>
                    <a:pt x="3636" y="4228"/>
                  </a:lnTo>
                  <a:cubicBezTo>
                    <a:pt x="3703" y="4195"/>
                    <a:pt x="3769" y="4128"/>
                    <a:pt x="3769" y="4062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5"/>
                  </a:cubicBezTo>
                  <a:cubicBezTo>
                    <a:pt x="3603" y="9"/>
                    <a:pt x="3569" y="0"/>
                    <a:pt x="35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4819750" y="2875675"/>
              <a:ext cx="86450" cy="125075"/>
            </a:xfrm>
            <a:custGeom>
              <a:rect b="b" l="l" r="r" t="t"/>
              <a:pathLst>
                <a:path extrusionOk="0" h="5003" w="3458">
                  <a:moveTo>
                    <a:pt x="2992" y="1"/>
                  </a:moveTo>
                  <a:cubicBezTo>
                    <a:pt x="2842" y="1"/>
                    <a:pt x="2697" y="94"/>
                    <a:pt x="2624" y="240"/>
                  </a:cubicBezTo>
                  <a:lnTo>
                    <a:pt x="1089" y="3876"/>
                  </a:lnTo>
                  <a:lnTo>
                    <a:pt x="756" y="3543"/>
                  </a:lnTo>
                  <a:cubicBezTo>
                    <a:pt x="677" y="3497"/>
                    <a:pt x="599" y="3477"/>
                    <a:pt x="525" y="3477"/>
                  </a:cubicBezTo>
                  <a:cubicBezTo>
                    <a:pt x="223" y="3477"/>
                    <a:pt x="1" y="3815"/>
                    <a:pt x="188" y="4110"/>
                  </a:cubicBezTo>
                  <a:lnTo>
                    <a:pt x="956" y="4877"/>
                  </a:lnTo>
                  <a:cubicBezTo>
                    <a:pt x="1056" y="4944"/>
                    <a:pt x="1156" y="4977"/>
                    <a:pt x="1256" y="4977"/>
                  </a:cubicBezTo>
                  <a:cubicBezTo>
                    <a:pt x="1256" y="4994"/>
                    <a:pt x="1264" y="5002"/>
                    <a:pt x="1277" y="5002"/>
                  </a:cubicBezTo>
                  <a:cubicBezTo>
                    <a:pt x="1289" y="5002"/>
                    <a:pt x="1306" y="4994"/>
                    <a:pt x="1323" y="4977"/>
                  </a:cubicBezTo>
                  <a:cubicBezTo>
                    <a:pt x="1456" y="4977"/>
                    <a:pt x="1556" y="4877"/>
                    <a:pt x="1623" y="4744"/>
                  </a:cubicBezTo>
                  <a:lnTo>
                    <a:pt x="3357" y="574"/>
                  </a:lnTo>
                  <a:cubicBezTo>
                    <a:pt x="3457" y="374"/>
                    <a:pt x="3357" y="140"/>
                    <a:pt x="3157" y="40"/>
                  </a:cubicBezTo>
                  <a:cubicBezTo>
                    <a:pt x="3104" y="13"/>
                    <a:pt x="3048" y="1"/>
                    <a:pt x="29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4946200" y="2713900"/>
              <a:ext cx="333600" cy="210175"/>
            </a:xfrm>
            <a:custGeom>
              <a:rect b="b" l="l" r="r" t="t"/>
              <a:pathLst>
                <a:path extrusionOk="0" h="8407" w="13344">
                  <a:moveTo>
                    <a:pt x="13056" y="1"/>
                  </a:moveTo>
                  <a:cubicBezTo>
                    <a:pt x="12982" y="1"/>
                    <a:pt x="12899" y="24"/>
                    <a:pt x="12810" y="73"/>
                  </a:cubicBezTo>
                  <a:lnTo>
                    <a:pt x="534" y="7178"/>
                  </a:lnTo>
                  <a:cubicBezTo>
                    <a:pt x="234" y="7345"/>
                    <a:pt x="34" y="7679"/>
                    <a:pt x="1" y="8046"/>
                  </a:cubicBezTo>
                  <a:cubicBezTo>
                    <a:pt x="1" y="8272"/>
                    <a:pt x="124" y="8407"/>
                    <a:pt x="287" y="8407"/>
                  </a:cubicBezTo>
                  <a:cubicBezTo>
                    <a:pt x="363" y="8407"/>
                    <a:pt x="449" y="8377"/>
                    <a:pt x="534" y="8313"/>
                  </a:cubicBezTo>
                  <a:lnTo>
                    <a:pt x="12810" y="1241"/>
                  </a:lnTo>
                  <a:cubicBezTo>
                    <a:pt x="13110" y="1041"/>
                    <a:pt x="13310" y="707"/>
                    <a:pt x="13343" y="340"/>
                  </a:cubicBezTo>
                  <a:cubicBezTo>
                    <a:pt x="13343" y="129"/>
                    <a:pt x="13228" y="1"/>
                    <a:pt x="130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4800275" y="3040325"/>
              <a:ext cx="94250" cy="154100"/>
            </a:xfrm>
            <a:custGeom>
              <a:rect b="b" l="l" r="r" t="t"/>
              <a:pathLst>
                <a:path extrusionOk="0" h="6164" w="3770">
                  <a:moveTo>
                    <a:pt x="3336" y="559"/>
                  </a:moveTo>
                  <a:lnTo>
                    <a:pt x="3336" y="3928"/>
                  </a:lnTo>
                  <a:lnTo>
                    <a:pt x="434" y="5596"/>
                  </a:lnTo>
                  <a:lnTo>
                    <a:pt x="434" y="2227"/>
                  </a:lnTo>
                  <a:lnTo>
                    <a:pt x="3336" y="559"/>
                  </a:lnTo>
                  <a:close/>
                  <a:moveTo>
                    <a:pt x="3536" y="1"/>
                  </a:moveTo>
                  <a:cubicBezTo>
                    <a:pt x="3503" y="1"/>
                    <a:pt x="3469" y="9"/>
                    <a:pt x="3436" y="26"/>
                  </a:cubicBezTo>
                  <a:lnTo>
                    <a:pt x="100" y="1927"/>
                  </a:lnTo>
                  <a:cubicBezTo>
                    <a:pt x="33" y="1960"/>
                    <a:pt x="0" y="2027"/>
                    <a:pt x="0" y="2127"/>
                  </a:cubicBezTo>
                  <a:lnTo>
                    <a:pt x="0" y="5963"/>
                  </a:lnTo>
                  <a:cubicBezTo>
                    <a:pt x="0" y="6063"/>
                    <a:pt x="100" y="6163"/>
                    <a:pt x="200" y="6163"/>
                  </a:cubicBezTo>
                  <a:cubicBezTo>
                    <a:pt x="234" y="6163"/>
                    <a:pt x="267" y="6163"/>
                    <a:pt x="300" y="6130"/>
                  </a:cubicBezTo>
                  <a:lnTo>
                    <a:pt x="3636" y="4229"/>
                  </a:lnTo>
                  <a:cubicBezTo>
                    <a:pt x="3703" y="4195"/>
                    <a:pt x="3769" y="4095"/>
                    <a:pt x="3769" y="4028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6"/>
                  </a:cubicBezTo>
                  <a:cubicBezTo>
                    <a:pt x="3603" y="9"/>
                    <a:pt x="3569" y="1"/>
                    <a:pt x="35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4819625" y="3020800"/>
              <a:ext cx="86575" cy="124425"/>
            </a:xfrm>
            <a:custGeom>
              <a:rect b="b" l="l" r="r" t="t"/>
              <a:pathLst>
                <a:path extrusionOk="0" h="4977" w="3463">
                  <a:moveTo>
                    <a:pt x="2997" y="0"/>
                  </a:moveTo>
                  <a:cubicBezTo>
                    <a:pt x="2847" y="0"/>
                    <a:pt x="2702" y="93"/>
                    <a:pt x="2629" y="240"/>
                  </a:cubicBezTo>
                  <a:lnTo>
                    <a:pt x="1094" y="3875"/>
                  </a:lnTo>
                  <a:lnTo>
                    <a:pt x="761" y="3509"/>
                  </a:lnTo>
                  <a:cubicBezTo>
                    <a:pt x="691" y="3474"/>
                    <a:pt x="621" y="3458"/>
                    <a:pt x="554" y="3458"/>
                  </a:cubicBezTo>
                  <a:cubicBezTo>
                    <a:pt x="240" y="3458"/>
                    <a:pt x="1" y="3806"/>
                    <a:pt x="193" y="4109"/>
                  </a:cubicBezTo>
                  <a:lnTo>
                    <a:pt x="961" y="4876"/>
                  </a:lnTo>
                  <a:cubicBezTo>
                    <a:pt x="1061" y="4943"/>
                    <a:pt x="1161" y="4976"/>
                    <a:pt x="1261" y="4976"/>
                  </a:cubicBezTo>
                  <a:lnTo>
                    <a:pt x="1328" y="4976"/>
                  </a:lnTo>
                  <a:cubicBezTo>
                    <a:pt x="1461" y="4943"/>
                    <a:pt x="1561" y="4876"/>
                    <a:pt x="1628" y="4743"/>
                  </a:cubicBezTo>
                  <a:lnTo>
                    <a:pt x="3362" y="573"/>
                  </a:lnTo>
                  <a:cubicBezTo>
                    <a:pt x="3462" y="373"/>
                    <a:pt x="3362" y="106"/>
                    <a:pt x="3162" y="39"/>
                  </a:cubicBezTo>
                  <a:cubicBezTo>
                    <a:pt x="3109" y="13"/>
                    <a:pt x="3053" y="0"/>
                    <a:pt x="29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4946200" y="2858000"/>
              <a:ext cx="333600" cy="209800"/>
            </a:xfrm>
            <a:custGeom>
              <a:rect b="b" l="l" r="r" t="t"/>
              <a:pathLst>
                <a:path extrusionOk="0" h="8392" w="13344">
                  <a:moveTo>
                    <a:pt x="13071" y="1"/>
                  </a:moveTo>
                  <a:cubicBezTo>
                    <a:pt x="12994" y="1"/>
                    <a:pt x="12906" y="27"/>
                    <a:pt x="12810" y="80"/>
                  </a:cubicBezTo>
                  <a:lnTo>
                    <a:pt x="534" y="7152"/>
                  </a:lnTo>
                  <a:cubicBezTo>
                    <a:pt x="234" y="7352"/>
                    <a:pt x="34" y="7686"/>
                    <a:pt x="1" y="8052"/>
                  </a:cubicBezTo>
                  <a:cubicBezTo>
                    <a:pt x="1" y="8263"/>
                    <a:pt x="132" y="8392"/>
                    <a:pt x="303" y="8392"/>
                  </a:cubicBezTo>
                  <a:cubicBezTo>
                    <a:pt x="376" y="8392"/>
                    <a:pt x="455" y="8369"/>
                    <a:pt x="534" y="8319"/>
                  </a:cubicBezTo>
                  <a:lnTo>
                    <a:pt x="12810" y="1214"/>
                  </a:lnTo>
                  <a:cubicBezTo>
                    <a:pt x="13110" y="1047"/>
                    <a:pt x="13310" y="714"/>
                    <a:pt x="13343" y="347"/>
                  </a:cubicBezTo>
                  <a:cubicBezTo>
                    <a:pt x="13343" y="120"/>
                    <a:pt x="13235" y="1"/>
                    <a:pt x="1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3020650" y="821125"/>
              <a:ext cx="430850" cy="516975"/>
            </a:xfrm>
            <a:custGeom>
              <a:rect b="b" l="l" r="r" t="t"/>
              <a:pathLst>
                <a:path extrusionOk="0" h="20679" w="17234">
                  <a:moveTo>
                    <a:pt x="16269" y="470"/>
                  </a:moveTo>
                  <a:cubicBezTo>
                    <a:pt x="16537" y="470"/>
                    <a:pt x="16784" y="700"/>
                    <a:pt x="16713" y="1031"/>
                  </a:cubicBezTo>
                  <a:lnTo>
                    <a:pt x="16713" y="10104"/>
                  </a:lnTo>
                  <a:cubicBezTo>
                    <a:pt x="16680" y="10804"/>
                    <a:pt x="16313" y="11405"/>
                    <a:pt x="15746" y="11772"/>
                  </a:cubicBezTo>
                  <a:lnTo>
                    <a:pt x="13444" y="13106"/>
                  </a:lnTo>
                  <a:lnTo>
                    <a:pt x="11943" y="18210"/>
                  </a:lnTo>
                  <a:cubicBezTo>
                    <a:pt x="11943" y="18243"/>
                    <a:pt x="11909" y="18276"/>
                    <a:pt x="11876" y="18276"/>
                  </a:cubicBezTo>
                  <a:cubicBezTo>
                    <a:pt x="11843" y="18276"/>
                    <a:pt x="11809" y="18276"/>
                    <a:pt x="11776" y="18210"/>
                  </a:cubicBezTo>
                  <a:lnTo>
                    <a:pt x="10342" y="14874"/>
                  </a:lnTo>
                  <a:lnTo>
                    <a:pt x="1202" y="20144"/>
                  </a:lnTo>
                  <a:cubicBezTo>
                    <a:pt x="1113" y="20233"/>
                    <a:pt x="979" y="20278"/>
                    <a:pt x="851" y="20278"/>
                  </a:cubicBezTo>
                  <a:cubicBezTo>
                    <a:pt x="787" y="20278"/>
                    <a:pt x="724" y="20267"/>
                    <a:pt x="668" y="20245"/>
                  </a:cubicBezTo>
                  <a:cubicBezTo>
                    <a:pt x="501" y="20111"/>
                    <a:pt x="435" y="19911"/>
                    <a:pt x="468" y="19711"/>
                  </a:cubicBezTo>
                  <a:lnTo>
                    <a:pt x="468" y="10638"/>
                  </a:lnTo>
                  <a:cubicBezTo>
                    <a:pt x="501" y="9970"/>
                    <a:pt x="868" y="9337"/>
                    <a:pt x="1435" y="8970"/>
                  </a:cubicBezTo>
                  <a:lnTo>
                    <a:pt x="15946" y="564"/>
                  </a:lnTo>
                  <a:lnTo>
                    <a:pt x="15946" y="597"/>
                  </a:lnTo>
                  <a:cubicBezTo>
                    <a:pt x="16043" y="509"/>
                    <a:pt x="16158" y="470"/>
                    <a:pt x="16269" y="470"/>
                  </a:cubicBezTo>
                  <a:close/>
                  <a:moveTo>
                    <a:pt x="16300" y="1"/>
                  </a:moveTo>
                  <a:cubicBezTo>
                    <a:pt x="16110" y="1"/>
                    <a:pt x="15915" y="71"/>
                    <a:pt x="15746" y="230"/>
                  </a:cubicBezTo>
                  <a:lnTo>
                    <a:pt x="1202" y="8603"/>
                  </a:lnTo>
                  <a:cubicBezTo>
                    <a:pt x="501" y="9070"/>
                    <a:pt x="68" y="9804"/>
                    <a:pt x="34" y="10638"/>
                  </a:cubicBezTo>
                  <a:lnTo>
                    <a:pt x="34" y="19711"/>
                  </a:lnTo>
                  <a:cubicBezTo>
                    <a:pt x="1" y="20078"/>
                    <a:pt x="168" y="20411"/>
                    <a:pt x="435" y="20611"/>
                  </a:cubicBezTo>
                  <a:cubicBezTo>
                    <a:pt x="568" y="20645"/>
                    <a:pt x="701" y="20678"/>
                    <a:pt x="835" y="20678"/>
                  </a:cubicBezTo>
                  <a:cubicBezTo>
                    <a:pt x="1035" y="20678"/>
                    <a:pt x="1235" y="20611"/>
                    <a:pt x="1435" y="20511"/>
                  </a:cubicBezTo>
                  <a:lnTo>
                    <a:pt x="10142" y="15474"/>
                  </a:lnTo>
                  <a:lnTo>
                    <a:pt x="11409" y="18377"/>
                  </a:lnTo>
                  <a:cubicBezTo>
                    <a:pt x="11488" y="18581"/>
                    <a:pt x="11671" y="18682"/>
                    <a:pt x="11856" y="18682"/>
                  </a:cubicBezTo>
                  <a:cubicBezTo>
                    <a:pt x="12063" y="18682"/>
                    <a:pt x="12273" y="18556"/>
                    <a:pt x="12343" y="18310"/>
                  </a:cubicBezTo>
                  <a:lnTo>
                    <a:pt x="13777" y="13373"/>
                  </a:lnTo>
                  <a:lnTo>
                    <a:pt x="15946" y="12139"/>
                  </a:lnTo>
                  <a:cubicBezTo>
                    <a:pt x="16646" y="11672"/>
                    <a:pt x="17080" y="10938"/>
                    <a:pt x="17113" y="10104"/>
                  </a:cubicBezTo>
                  <a:lnTo>
                    <a:pt x="17113" y="1031"/>
                  </a:lnTo>
                  <a:cubicBezTo>
                    <a:pt x="17233" y="456"/>
                    <a:pt x="16785" y="1"/>
                    <a:pt x="163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3104050" y="954800"/>
              <a:ext cx="262850" cy="154800"/>
            </a:xfrm>
            <a:custGeom>
              <a:rect b="b" l="l" r="r" t="t"/>
              <a:pathLst>
                <a:path extrusionOk="0" h="6192" w="10514">
                  <a:moveTo>
                    <a:pt x="10233" y="0"/>
                  </a:moveTo>
                  <a:cubicBezTo>
                    <a:pt x="10204" y="0"/>
                    <a:pt x="10173" y="6"/>
                    <a:pt x="10141" y="20"/>
                  </a:cubicBezTo>
                  <a:lnTo>
                    <a:pt x="134" y="5791"/>
                  </a:lnTo>
                  <a:cubicBezTo>
                    <a:pt x="34" y="5858"/>
                    <a:pt x="1" y="5991"/>
                    <a:pt x="67" y="6091"/>
                  </a:cubicBezTo>
                  <a:cubicBezTo>
                    <a:pt x="101" y="6125"/>
                    <a:pt x="167" y="6191"/>
                    <a:pt x="234" y="6191"/>
                  </a:cubicBezTo>
                  <a:cubicBezTo>
                    <a:pt x="268" y="6191"/>
                    <a:pt x="301" y="6158"/>
                    <a:pt x="334" y="6158"/>
                  </a:cubicBezTo>
                  <a:lnTo>
                    <a:pt x="10341" y="387"/>
                  </a:lnTo>
                  <a:cubicBezTo>
                    <a:pt x="10514" y="243"/>
                    <a:pt x="10414" y="0"/>
                    <a:pt x="102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3104050" y="1002800"/>
              <a:ext cx="261875" cy="155175"/>
            </a:xfrm>
            <a:custGeom>
              <a:rect b="b" l="l" r="r" t="t"/>
              <a:pathLst>
                <a:path extrusionOk="0" h="6207" w="10475">
                  <a:moveTo>
                    <a:pt x="10256" y="0"/>
                  </a:moveTo>
                  <a:cubicBezTo>
                    <a:pt x="10216" y="0"/>
                    <a:pt x="10177" y="11"/>
                    <a:pt x="10141" y="35"/>
                  </a:cubicBezTo>
                  <a:lnTo>
                    <a:pt x="134" y="5806"/>
                  </a:lnTo>
                  <a:cubicBezTo>
                    <a:pt x="34" y="5872"/>
                    <a:pt x="1" y="6006"/>
                    <a:pt x="67" y="6106"/>
                  </a:cubicBezTo>
                  <a:cubicBezTo>
                    <a:pt x="101" y="6173"/>
                    <a:pt x="167" y="6206"/>
                    <a:pt x="234" y="6206"/>
                  </a:cubicBezTo>
                  <a:cubicBezTo>
                    <a:pt x="268" y="6206"/>
                    <a:pt x="301" y="6173"/>
                    <a:pt x="334" y="6173"/>
                  </a:cubicBezTo>
                  <a:lnTo>
                    <a:pt x="10341" y="402"/>
                  </a:lnTo>
                  <a:cubicBezTo>
                    <a:pt x="10441" y="335"/>
                    <a:pt x="10475" y="202"/>
                    <a:pt x="10441" y="102"/>
                  </a:cubicBezTo>
                  <a:cubicBezTo>
                    <a:pt x="10398" y="37"/>
                    <a:pt x="10327" y="0"/>
                    <a:pt x="1025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3104050" y="1051025"/>
              <a:ext cx="264800" cy="155300"/>
            </a:xfrm>
            <a:custGeom>
              <a:rect b="b" l="l" r="r" t="t"/>
              <a:pathLst>
                <a:path extrusionOk="0" h="6212" w="10592">
                  <a:moveTo>
                    <a:pt x="10259" y="1"/>
                  </a:moveTo>
                  <a:cubicBezTo>
                    <a:pt x="10221" y="1"/>
                    <a:pt x="10180" y="13"/>
                    <a:pt x="10141" y="41"/>
                  </a:cubicBezTo>
                  <a:lnTo>
                    <a:pt x="134" y="5811"/>
                  </a:lnTo>
                  <a:cubicBezTo>
                    <a:pt x="34" y="5878"/>
                    <a:pt x="1" y="6012"/>
                    <a:pt x="67" y="6112"/>
                  </a:cubicBezTo>
                  <a:cubicBezTo>
                    <a:pt x="101" y="6178"/>
                    <a:pt x="167" y="6212"/>
                    <a:pt x="234" y="6212"/>
                  </a:cubicBezTo>
                  <a:cubicBezTo>
                    <a:pt x="268" y="6212"/>
                    <a:pt x="301" y="6178"/>
                    <a:pt x="334" y="6178"/>
                  </a:cubicBezTo>
                  <a:lnTo>
                    <a:pt x="10341" y="408"/>
                  </a:lnTo>
                  <a:cubicBezTo>
                    <a:pt x="10591" y="297"/>
                    <a:pt x="10448" y="1"/>
                    <a:pt x="102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2672075" y="808975"/>
              <a:ext cx="430850" cy="517450"/>
            </a:xfrm>
            <a:custGeom>
              <a:rect b="b" l="l" r="r" t="t"/>
              <a:pathLst>
                <a:path extrusionOk="0" h="20698" w="17234">
                  <a:moveTo>
                    <a:pt x="16295" y="1"/>
                  </a:moveTo>
                  <a:cubicBezTo>
                    <a:pt x="16107" y="1"/>
                    <a:pt x="15913" y="67"/>
                    <a:pt x="15745" y="216"/>
                  </a:cubicBezTo>
                  <a:lnTo>
                    <a:pt x="1202" y="8622"/>
                  </a:lnTo>
                  <a:cubicBezTo>
                    <a:pt x="501" y="9055"/>
                    <a:pt x="67" y="9823"/>
                    <a:pt x="34" y="10623"/>
                  </a:cubicBezTo>
                  <a:lnTo>
                    <a:pt x="34" y="19730"/>
                  </a:lnTo>
                  <a:cubicBezTo>
                    <a:pt x="1" y="20063"/>
                    <a:pt x="167" y="20397"/>
                    <a:pt x="468" y="20597"/>
                  </a:cubicBezTo>
                  <a:cubicBezTo>
                    <a:pt x="568" y="20664"/>
                    <a:pt x="701" y="20697"/>
                    <a:pt x="835" y="20697"/>
                  </a:cubicBezTo>
                  <a:cubicBezTo>
                    <a:pt x="1035" y="20697"/>
                    <a:pt x="1235" y="20630"/>
                    <a:pt x="1402" y="20530"/>
                  </a:cubicBezTo>
                  <a:lnTo>
                    <a:pt x="12843" y="13926"/>
                  </a:lnTo>
                  <a:cubicBezTo>
                    <a:pt x="12943" y="13859"/>
                    <a:pt x="12977" y="13726"/>
                    <a:pt x="12910" y="13659"/>
                  </a:cubicBezTo>
                  <a:cubicBezTo>
                    <a:pt x="12865" y="13570"/>
                    <a:pt x="12806" y="13525"/>
                    <a:pt x="12742" y="13525"/>
                  </a:cubicBezTo>
                  <a:cubicBezTo>
                    <a:pt x="12710" y="13525"/>
                    <a:pt x="12676" y="13536"/>
                    <a:pt x="12643" y="13559"/>
                  </a:cubicBezTo>
                  <a:lnTo>
                    <a:pt x="1202" y="20130"/>
                  </a:lnTo>
                  <a:cubicBezTo>
                    <a:pt x="1112" y="20230"/>
                    <a:pt x="999" y="20273"/>
                    <a:pt x="887" y="20273"/>
                  </a:cubicBezTo>
                  <a:cubicBezTo>
                    <a:pt x="625" y="20273"/>
                    <a:pt x="374" y="20034"/>
                    <a:pt x="468" y="19730"/>
                  </a:cubicBezTo>
                  <a:lnTo>
                    <a:pt x="468" y="10623"/>
                  </a:lnTo>
                  <a:cubicBezTo>
                    <a:pt x="501" y="9956"/>
                    <a:pt x="835" y="9356"/>
                    <a:pt x="1402" y="8955"/>
                  </a:cubicBezTo>
                  <a:lnTo>
                    <a:pt x="15945" y="583"/>
                  </a:lnTo>
                  <a:cubicBezTo>
                    <a:pt x="16046" y="502"/>
                    <a:pt x="16160" y="458"/>
                    <a:pt x="16278" y="458"/>
                  </a:cubicBezTo>
                  <a:cubicBezTo>
                    <a:pt x="16355" y="458"/>
                    <a:pt x="16434" y="477"/>
                    <a:pt x="16512" y="516"/>
                  </a:cubicBezTo>
                  <a:cubicBezTo>
                    <a:pt x="16646" y="616"/>
                    <a:pt x="16713" y="816"/>
                    <a:pt x="16713" y="1016"/>
                  </a:cubicBezTo>
                  <a:lnTo>
                    <a:pt x="16713" y="6787"/>
                  </a:lnTo>
                  <a:cubicBezTo>
                    <a:pt x="16713" y="6887"/>
                    <a:pt x="16779" y="6987"/>
                    <a:pt x="16913" y="6987"/>
                  </a:cubicBezTo>
                  <a:cubicBezTo>
                    <a:pt x="17013" y="6987"/>
                    <a:pt x="17113" y="6887"/>
                    <a:pt x="17113" y="6787"/>
                  </a:cubicBezTo>
                  <a:lnTo>
                    <a:pt x="17113" y="1016"/>
                  </a:lnTo>
                  <a:cubicBezTo>
                    <a:pt x="17233" y="439"/>
                    <a:pt x="16781" y="1"/>
                    <a:pt x="1629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2754650" y="942475"/>
              <a:ext cx="262700" cy="154600"/>
            </a:xfrm>
            <a:custGeom>
              <a:rect b="b" l="l" r="r" t="t"/>
              <a:pathLst>
                <a:path extrusionOk="0" h="6184" w="10508">
                  <a:moveTo>
                    <a:pt x="10254" y="0"/>
                  </a:moveTo>
                  <a:cubicBezTo>
                    <a:pt x="10226" y="0"/>
                    <a:pt x="10199" y="5"/>
                    <a:pt x="10174" y="13"/>
                  </a:cubicBezTo>
                  <a:lnTo>
                    <a:pt x="167" y="5817"/>
                  </a:lnTo>
                  <a:cubicBezTo>
                    <a:pt x="0" y="5917"/>
                    <a:pt x="67" y="6184"/>
                    <a:pt x="267" y="6184"/>
                  </a:cubicBezTo>
                  <a:cubicBezTo>
                    <a:pt x="300" y="6184"/>
                    <a:pt x="367" y="6184"/>
                    <a:pt x="400" y="6151"/>
                  </a:cubicBezTo>
                  <a:lnTo>
                    <a:pt x="10407" y="380"/>
                  </a:lnTo>
                  <a:cubicBezTo>
                    <a:pt x="10474" y="313"/>
                    <a:pt x="10508" y="213"/>
                    <a:pt x="10474" y="113"/>
                  </a:cubicBezTo>
                  <a:cubicBezTo>
                    <a:pt x="10424" y="38"/>
                    <a:pt x="10337" y="0"/>
                    <a:pt x="102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2754650" y="990275"/>
              <a:ext cx="262700" cy="155175"/>
            </a:xfrm>
            <a:custGeom>
              <a:rect b="b" l="l" r="r" t="t"/>
              <a:pathLst>
                <a:path extrusionOk="0" h="6207" w="10508">
                  <a:moveTo>
                    <a:pt x="10288" y="1"/>
                  </a:moveTo>
                  <a:cubicBezTo>
                    <a:pt x="10249" y="1"/>
                    <a:pt x="10209" y="12"/>
                    <a:pt x="10174" y="36"/>
                  </a:cubicBezTo>
                  <a:lnTo>
                    <a:pt x="167" y="5806"/>
                  </a:lnTo>
                  <a:cubicBezTo>
                    <a:pt x="0" y="5906"/>
                    <a:pt x="67" y="6207"/>
                    <a:pt x="267" y="6207"/>
                  </a:cubicBezTo>
                  <a:lnTo>
                    <a:pt x="400" y="6207"/>
                  </a:lnTo>
                  <a:lnTo>
                    <a:pt x="10407" y="402"/>
                  </a:lnTo>
                  <a:cubicBezTo>
                    <a:pt x="10474" y="336"/>
                    <a:pt x="10508" y="202"/>
                    <a:pt x="10474" y="102"/>
                  </a:cubicBezTo>
                  <a:cubicBezTo>
                    <a:pt x="10431" y="38"/>
                    <a:pt x="10360" y="1"/>
                    <a:pt x="102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2754650" y="1054500"/>
              <a:ext cx="236025" cy="139325"/>
            </a:xfrm>
            <a:custGeom>
              <a:rect b="b" l="l" r="r" t="t"/>
              <a:pathLst>
                <a:path extrusionOk="0" h="5573" w="9441">
                  <a:moveTo>
                    <a:pt x="9221" y="0"/>
                  </a:moveTo>
                  <a:cubicBezTo>
                    <a:pt x="9182" y="0"/>
                    <a:pt x="9142" y="11"/>
                    <a:pt x="9107" y="35"/>
                  </a:cubicBezTo>
                  <a:lnTo>
                    <a:pt x="167" y="5205"/>
                  </a:lnTo>
                  <a:cubicBezTo>
                    <a:pt x="0" y="5306"/>
                    <a:pt x="67" y="5572"/>
                    <a:pt x="267" y="5572"/>
                  </a:cubicBezTo>
                  <a:cubicBezTo>
                    <a:pt x="300" y="5572"/>
                    <a:pt x="367" y="5572"/>
                    <a:pt x="400" y="5539"/>
                  </a:cubicBezTo>
                  <a:lnTo>
                    <a:pt x="9307" y="369"/>
                  </a:lnTo>
                  <a:cubicBezTo>
                    <a:pt x="9407" y="335"/>
                    <a:pt x="9440" y="202"/>
                    <a:pt x="9407" y="102"/>
                  </a:cubicBezTo>
                  <a:cubicBezTo>
                    <a:pt x="9364" y="37"/>
                    <a:pt x="9293" y="0"/>
                    <a:pt x="92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1793950" y="1451475"/>
              <a:ext cx="66750" cy="142625"/>
            </a:xfrm>
            <a:custGeom>
              <a:rect b="b" l="l" r="r" t="t"/>
              <a:pathLst>
                <a:path extrusionOk="0" h="5705" w="2670">
                  <a:moveTo>
                    <a:pt x="2502" y="1"/>
                  </a:moveTo>
                  <a:lnTo>
                    <a:pt x="1" y="1468"/>
                  </a:lnTo>
                  <a:lnTo>
                    <a:pt x="1" y="2903"/>
                  </a:lnTo>
                  <a:lnTo>
                    <a:pt x="1068" y="4737"/>
                  </a:lnTo>
                  <a:cubicBezTo>
                    <a:pt x="1068" y="4771"/>
                    <a:pt x="1101" y="4804"/>
                    <a:pt x="1135" y="4804"/>
                  </a:cubicBezTo>
                  <a:lnTo>
                    <a:pt x="2669" y="5705"/>
                  </a:lnTo>
                  <a:lnTo>
                    <a:pt x="1668" y="3803"/>
                  </a:lnTo>
                  <a:lnTo>
                    <a:pt x="2502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1793950" y="1451475"/>
              <a:ext cx="66750" cy="142625"/>
            </a:xfrm>
            <a:custGeom>
              <a:rect b="b" l="l" r="r" t="t"/>
              <a:pathLst>
                <a:path extrusionOk="0" h="5705" w="2670">
                  <a:moveTo>
                    <a:pt x="2502" y="1"/>
                  </a:moveTo>
                  <a:lnTo>
                    <a:pt x="1" y="1468"/>
                  </a:lnTo>
                  <a:lnTo>
                    <a:pt x="1" y="2903"/>
                  </a:lnTo>
                  <a:lnTo>
                    <a:pt x="1068" y="4737"/>
                  </a:lnTo>
                  <a:cubicBezTo>
                    <a:pt x="1068" y="4771"/>
                    <a:pt x="1101" y="4804"/>
                    <a:pt x="1135" y="4804"/>
                  </a:cubicBezTo>
                  <a:lnTo>
                    <a:pt x="2669" y="5705"/>
                  </a:lnTo>
                  <a:lnTo>
                    <a:pt x="1668" y="3803"/>
                  </a:lnTo>
                  <a:lnTo>
                    <a:pt x="2502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1634675" y="1187750"/>
              <a:ext cx="387800" cy="436600"/>
            </a:xfrm>
            <a:custGeom>
              <a:rect b="b" l="l" r="r" t="t"/>
              <a:pathLst>
                <a:path extrusionOk="0" h="17464" w="15512">
                  <a:moveTo>
                    <a:pt x="13393" y="1"/>
                  </a:moveTo>
                  <a:cubicBezTo>
                    <a:pt x="13135" y="1"/>
                    <a:pt x="12876" y="59"/>
                    <a:pt x="12643" y="176"/>
                  </a:cubicBezTo>
                  <a:lnTo>
                    <a:pt x="734" y="7047"/>
                  </a:lnTo>
                  <a:cubicBezTo>
                    <a:pt x="301" y="7347"/>
                    <a:pt x="34" y="7814"/>
                    <a:pt x="0" y="8348"/>
                  </a:cubicBezTo>
                  <a:lnTo>
                    <a:pt x="0" y="15653"/>
                  </a:lnTo>
                  <a:cubicBezTo>
                    <a:pt x="34" y="16154"/>
                    <a:pt x="301" y="16654"/>
                    <a:pt x="734" y="16921"/>
                  </a:cubicBezTo>
                  <a:lnTo>
                    <a:pt x="1368" y="17288"/>
                  </a:lnTo>
                  <a:cubicBezTo>
                    <a:pt x="1602" y="17405"/>
                    <a:pt x="1852" y="17463"/>
                    <a:pt x="2106" y="17463"/>
                  </a:cubicBezTo>
                  <a:cubicBezTo>
                    <a:pt x="2360" y="17463"/>
                    <a:pt x="2619" y="17405"/>
                    <a:pt x="2869" y="17288"/>
                  </a:cubicBezTo>
                  <a:lnTo>
                    <a:pt x="7906" y="14352"/>
                  </a:lnTo>
                  <a:lnTo>
                    <a:pt x="8973" y="16220"/>
                  </a:lnTo>
                  <a:cubicBezTo>
                    <a:pt x="9020" y="16267"/>
                    <a:pt x="9081" y="16292"/>
                    <a:pt x="9136" y="16292"/>
                  </a:cubicBezTo>
                  <a:cubicBezTo>
                    <a:pt x="9200" y="16292"/>
                    <a:pt x="9256" y="16259"/>
                    <a:pt x="9274" y="16187"/>
                  </a:cubicBezTo>
                  <a:lnTo>
                    <a:pt x="10408" y="12918"/>
                  </a:lnTo>
                  <a:lnTo>
                    <a:pt x="14744" y="10416"/>
                  </a:lnTo>
                  <a:cubicBezTo>
                    <a:pt x="15178" y="10149"/>
                    <a:pt x="15478" y="9649"/>
                    <a:pt x="15511" y="9149"/>
                  </a:cubicBezTo>
                  <a:lnTo>
                    <a:pt x="15511" y="1844"/>
                  </a:lnTo>
                  <a:cubicBezTo>
                    <a:pt x="15478" y="1310"/>
                    <a:pt x="15178" y="843"/>
                    <a:pt x="14744" y="543"/>
                  </a:cubicBezTo>
                  <a:lnTo>
                    <a:pt x="14144" y="176"/>
                  </a:lnTo>
                  <a:cubicBezTo>
                    <a:pt x="13910" y="59"/>
                    <a:pt x="13652" y="1"/>
                    <a:pt x="133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1634675" y="1378100"/>
              <a:ext cx="68400" cy="246475"/>
            </a:xfrm>
            <a:custGeom>
              <a:rect b="b" l="l" r="r" t="t"/>
              <a:pathLst>
                <a:path extrusionOk="0" h="9859" w="2736">
                  <a:moveTo>
                    <a:pt x="2736" y="9741"/>
                  </a:moveTo>
                  <a:lnTo>
                    <a:pt x="2736" y="9741"/>
                  </a:lnTo>
                  <a:cubicBezTo>
                    <a:pt x="2731" y="9742"/>
                    <a:pt x="2726" y="9744"/>
                    <a:pt x="2722" y="9746"/>
                  </a:cubicBezTo>
                  <a:lnTo>
                    <a:pt x="2722" y="9746"/>
                  </a:lnTo>
                  <a:cubicBezTo>
                    <a:pt x="2726" y="9744"/>
                    <a:pt x="2731" y="9742"/>
                    <a:pt x="2736" y="9741"/>
                  </a:cubicBezTo>
                  <a:close/>
                  <a:moveTo>
                    <a:pt x="234" y="0"/>
                  </a:moveTo>
                  <a:cubicBezTo>
                    <a:pt x="100" y="200"/>
                    <a:pt x="0" y="467"/>
                    <a:pt x="0" y="734"/>
                  </a:cubicBezTo>
                  <a:lnTo>
                    <a:pt x="0" y="8039"/>
                  </a:lnTo>
                  <a:cubicBezTo>
                    <a:pt x="34" y="8573"/>
                    <a:pt x="301" y="9040"/>
                    <a:pt x="734" y="9340"/>
                  </a:cubicBezTo>
                  <a:lnTo>
                    <a:pt x="1368" y="9674"/>
                  </a:lnTo>
                  <a:cubicBezTo>
                    <a:pt x="1585" y="9800"/>
                    <a:pt x="1831" y="9858"/>
                    <a:pt x="2086" y="9858"/>
                  </a:cubicBezTo>
                  <a:cubicBezTo>
                    <a:pt x="2296" y="9858"/>
                    <a:pt x="2512" y="9819"/>
                    <a:pt x="2722" y="9746"/>
                  </a:cubicBezTo>
                  <a:lnTo>
                    <a:pt x="2722" y="9746"/>
                  </a:lnTo>
                  <a:cubicBezTo>
                    <a:pt x="2651" y="9770"/>
                    <a:pt x="2584" y="9781"/>
                    <a:pt x="2523" y="9781"/>
                  </a:cubicBezTo>
                  <a:cubicBezTo>
                    <a:pt x="2270" y="9781"/>
                    <a:pt x="2102" y="9584"/>
                    <a:pt x="2102" y="9240"/>
                  </a:cubicBezTo>
                  <a:lnTo>
                    <a:pt x="2102" y="1935"/>
                  </a:lnTo>
                  <a:cubicBezTo>
                    <a:pt x="2102" y="1668"/>
                    <a:pt x="2202" y="1435"/>
                    <a:pt x="2335" y="12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1640500" y="1187750"/>
              <a:ext cx="381150" cy="221225"/>
            </a:xfrm>
            <a:custGeom>
              <a:rect b="b" l="l" r="r" t="t"/>
              <a:pathLst>
                <a:path extrusionOk="0" h="8849" w="15246">
                  <a:moveTo>
                    <a:pt x="13177" y="1"/>
                  </a:moveTo>
                  <a:cubicBezTo>
                    <a:pt x="12927" y="1"/>
                    <a:pt x="12677" y="59"/>
                    <a:pt x="12443" y="176"/>
                  </a:cubicBezTo>
                  <a:lnTo>
                    <a:pt x="501" y="7047"/>
                  </a:lnTo>
                  <a:cubicBezTo>
                    <a:pt x="301" y="7181"/>
                    <a:pt x="134" y="7381"/>
                    <a:pt x="1" y="7614"/>
                  </a:cubicBezTo>
                  <a:lnTo>
                    <a:pt x="2102" y="8849"/>
                  </a:lnTo>
                  <a:cubicBezTo>
                    <a:pt x="2202" y="8615"/>
                    <a:pt x="2403" y="8415"/>
                    <a:pt x="2636" y="8281"/>
                  </a:cubicBezTo>
                  <a:lnTo>
                    <a:pt x="14511" y="1410"/>
                  </a:lnTo>
                  <a:cubicBezTo>
                    <a:pt x="14627" y="1340"/>
                    <a:pt x="14739" y="1307"/>
                    <a:pt x="14839" y="1307"/>
                  </a:cubicBezTo>
                  <a:cubicBezTo>
                    <a:pt x="15029" y="1307"/>
                    <a:pt x="15180" y="1425"/>
                    <a:pt x="15245" y="1643"/>
                  </a:cubicBezTo>
                  <a:cubicBezTo>
                    <a:pt x="15145" y="1176"/>
                    <a:pt x="14878" y="776"/>
                    <a:pt x="14511" y="543"/>
                  </a:cubicBezTo>
                  <a:lnTo>
                    <a:pt x="13911" y="176"/>
                  </a:lnTo>
                  <a:cubicBezTo>
                    <a:pt x="13677" y="59"/>
                    <a:pt x="13427" y="1"/>
                    <a:pt x="13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1738075" y="1442050"/>
              <a:ext cx="50075" cy="64775"/>
            </a:xfrm>
            <a:custGeom>
              <a:rect b="b" l="l" r="r" t="t"/>
              <a:pathLst>
                <a:path extrusionOk="0" h="2591" w="2003">
                  <a:moveTo>
                    <a:pt x="1468" y="1"/>
                  </a:moveTo>
                  <a:cubicBezTo>
                    <a:pt x="1338" y="1"/>
                    <a:pt x="1191" y="47"/>
                    <a:pt x="1035" y="144"/>
                  </a:cubicBezTo>
                  <a:cubicBezTo>
                    <a:pt x="434" y="511"/>
                    <a:pt x="34" y="1178"/>
                    <a:pt x="1" y="1879"/>
                  </a:cubicBezTo>
                  <a:cubicBezTo>
                    <a:pt x="1" y="2326"/>
                    <a:pt x="233" y="2590"/>
                    <a:pt x="557" y="2590"/>
                  </a:cubicBezTo>
                  <a:cubicBezTo>
                    <a:pt x="693" y="2590"/>
                    <a:pt x="844" y="2544"/>
                    <a:pt x="1001" y="2446"/>
                  </a:cubicBezTo>
                  <a:cubicBezTo>
                    <a:pt x="1602" y="2079"/>
                    <a:pt x="1969" y="1445"/>
                    <a:pt x="2002" y="745"/>
                  </a:cubicBezTo>
                  <a:cubicBezTo>
                    <a:pt x="2002" y="272"/>
                    <a:pt x="1785" y="1"/>
                    <a:pt x="1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1830650" y="1389025"/>
              <a:ext cx="49225" cy="64425"/>
            </a:xfrm>
            <a:custGeom>
              <a:rect b="b" l="l" r="r" t="t"/>
              <a:pathLst>
                <a:path extrusionOk="0" h="2577" w="1969">
                  <a:moveTo>
                    <a:pt x="1435" y="1"/>
                  </a:moveTo>
                  <a:cubicBezTo>
                    <a:pt x="1304" y="1"/>
                    <a:pt x="1157" y="43"/>
                    <a:pt x="1001" y="130"/>
                  </a:cubicBezTo>
                  <a:cubicBezTo>
                    <a:pt x="401" y="497"/>
                    <a:pt x="34" y="1164"/>
                    <a:pt x="0" y="1865"/>
                  </a:cubicBezTo>
                  <a:cubicBezTo>
                    <a:pt x="0" y="2312"/>
                    <a:pt x="216" y="2576"/>
                    <a:pt x="542" y="2576"/>
                  </a:cubicBezTo>
                  <a:cubicBezTo>
                    <a:pt x="678" y="2576"/>
                    <a:pt x="834" y="2530"/>
                    <a:pt x="1001" y="2432"/>
                  </a:cubicBezTo>
                  <a:cubicBezTo>
                    <a:pt x="1568" y="2065"/>
                    <a:pt x="1935" y="1398"/>
                    <a:pt x="1968" y="697"/>
                  </a:cubicBezTo>
                  <a:cubicBezTo>
                    <a:pt x="1968" y="249"/>
                    <a:pt x="1751" y="1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1922375" y="1335675"/>
              <a:ext cx="50075" cy="64400"/>
            </a:xfrm>
            <a:custGeom>
              <a:rect b="b" l="l" r="r" t="t"/>
              <a:pathLst>
                <a:path extrusionOk="0" h="2576" w="2003">
                  <a:moveTo>
                    <a:pt x="1438" y="1"/>
                  </a:moveTo>
                  <a:cubicBezTo>
                    <a:pt x="1304" y="1"/>
                    <a:pt x="1156" y="43"/>
                    <a:pt x="1001" y="130"/>
                  </a:cubicBezTo>
                  <a:cubicBezTo>
                    <a:pt x="401" y="530"/>
                    <a:pt x="34" y="1164"/>
                    <a:pt x="1" y="1864"/>
                  </a:cubicBezTo>
                  <a:cubicBezTo>
                    <a:pt x="1" y="2311"/>
                    <a:pt x="216" y="2576"/>
                    <a:pt x="542" y="2576"/>
                  </a:cubicBezTo>
                  <a:cubicBezTo>
                    <a:pt x="679" y="2576"/>
                    <a:pt x="834" y="2529"/>
                    <a:pt x="1001" y="2431"/>
                  </a:cubicBezTo>
                  <a:cubicBezTo>
                    <a:pt x="1568" y="2064"/>
                    <a:pt x="1935" y="1397"/>
                    <a:pt x="2002" y="730"/>
                  </a:cubicBezTo>
                  <a:cubicBezTo>
                    <a:pt x="2002" y="256"/>
                    <a:pt x="1766" y="1"/>
                    <a:pt x="1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5580825" y="2214525"/>
              <a:ext cx="128450" cy="150975"/>
            </a:xfrm>
            <a:custGeom>
              <a:rect b="b" l="l" r="r" t="t"/>
              <a:pathLst>
                <a:path extrusionOk="0" h="6039" w="5138">
                  <a:moveTo>
                    <a:pt x="4770" y="1"/>
                  </a:moveTo>
                  <a:lnTo>
                    <a:pt x="0" y="835"/>
                  </a:lnTo>
                  <a:lnTo>
                    <a:pt x="501" y="6038"/>
                  </a:lnTo>
                  <a:lnTo>
                    <a:pt x="5137" y="5771"/>
                  </a:lnTo>
                  <a:lnTo>
                    <a:pt x="477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5728425" y="2290275"/>
              <a:ext cx="235050" cy="578925"/>
            </a:xfrm>
            <a:custGeom>
              <a:rect b="b" l="l" r="r" t="t"/>
              <a:pathLst>
                <a:path extrusionOk="0" h="23157" w="9402">
                  <a:moveTo>
                    <a:pt x="940" y="1"/>
                  </a:moveTo>
                  <a:cubicBezTo>
                    <a:pt x="650" y="1"/>
                    <a:pt x="338" y="35"/>
                    <a:pt x="1" y="106"/>
                  </a:cubicBezTo>
                  <a:lnTo>
                    <a:pt x="1935" y="10080"/>
                  </a:lnTo>
                  <a:lnTo>
                    <a:pt x="4604" y="14316"/>
                  </a:lnTo>
                  <a:lnTo>
                    <a:pt x="835" y="19653"/>
                  </a:lnTo>
                  <a:cubicBezTo>
                    <a:pt x="835" y="19653"/>
                    <a:pt x="2779" y="22914"/>
                    <a:pt x="2836" y="23144"/>
                  </a:cubicBezTo>
                  <a:lnTo>
                    <a:pt x="2836" y="23144"/>
                  </a:lnTo>
                  <a:cubicBezTo>
                    <a:pt x="3032" y="22781"/>
                    <a:pt x="9401" y="15125"/>
                    <a:pt x="9207" y="14316"/>
                  </a:cubicBezTo>
                  <a:cubicBezTo>
                    <a:pt x="8740" y="12515"/>
                    <a:pt x="5905" y="6544"/>
                    <a:pt x="4771" y="3809"/>
                  </a:cubicBezTo>
                  <a:cubicBezTo>
                    <a:pt x="3816" y="1466"/>
                    <a:pt x="2837" y="1"/>
                    <a:pt x="940" y="1"/>
                  </a:cubicBezTo>
                  <a:close/>
                  <a:moveTo>
                    <a:pt x="2836" y="23144"/>
                  </a:moveTo>
                  <a:cubicBezTo>
                    <a:pt x="2831" y="23152"/>
                    <a:pt x="2830" y="23157"/>
                    <a:pt x="2833" y="23157"/>
                  </a:cubicBezTo>
                  <a:cubicBezTo>
                    <a:pt x="2834" y="23157"/>
                    <a:pt x="2835" y="23157"/>
                    <a:pt x="2836" y="23156"/>
                  </a:cubicBezTo>
                  <a:cubicBezTo>
                    <a:pt x="2838" y="23155"/>
                    <a:pt x="2838" y="23151"/>
                    <a:pt x="2836" y="23144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5399850" y="2760750"/>
              <a:ext cx="656325" cy="1310975"/>
            </a:xfrm>
            <a:custGeom>
              <a:rect b="b" l="l" r="r" t="t"/>
              <a:pathLst>
                <a:path extrusionOk="0" h="52439" w="26253">
                  <a:moveTo>
                    <a:pt x="16346" y="1"/>
                  </a:moveTo>
                  <a:lnTo>
                    <a:pt x="1769" y="834"/>
                  </a:lnTo>
                  <a:cubicBezTo>
                    <a:pt x="1769" y="834"/>
                    <a:pt x="501" y="11609"/>
                    <a:pt x="268" y="16546"/>
                  </a:cubicBezTo>
                  <a:cubicBezTo>
                    <a:pt x="1" y="22116"/>
                    <a:pt x="1" y="23884"/>
                    <a:pt x="134" y="26920"/>
                  </a:cubicBezTo>
                  <a:cubicBezTo>
                    <a:pt x="234" y="28821"/>
                    <a:pt x="501" y="30556"/>
                    <a:pt x="635" y="33458"/>
                  </a:cubicBezTo>
                  <a:cubicBezTo>
                    <a:pt x="768" y="36360"/>
                    <a:pt x="1669" y="50870"/>
                    <a:pt x="1669" y="50870"/>
                  </a:cubicBezTo>
                  <a:lnTo>
                    <a:pt x="1669" y="50837"/>
                  </a:lnTo>
                  <a:cubicBezTo>
                    <a:pt x="1669" y="51004"/>
                    <a:pt x="1702" y="51137"/>
                    <a:pt x="1735" y="51304"/>
                  </a:cubicBezTo>
                  <a:cubicBezTo>
                    <a:pt x="1869" y="51804"/>
                    <a:pt x="2436" y="52405"/>
                    <a:pt x="3470" y="52438"/>
                  </a:cubicBezTo>
                  <a:cubicBezTo>
                    <a:pt x="4938" y="52438"/>
                    <a:pt x="5405" y="51738"/>
                    <a:pt x="5471" y="51237"/>
                  </a:cubicBezTo>
                  <a:cubicBezTo>
                    <a:pt x="5471" y="51171"/>
                    <a:pt x="5505" y="51070"/>
                    <a:pt x="5505" y="50970"/>
                  </a:cubicBezTo>
                  <a:lnTo>
                    <a:pt x="5538" y="50970"/>
                  </a:lnTo>
                  <a:cubicBezTo>
                    <a:pt x="5538" y="50970"/>
                    <a:pt x="6606" y="44799"/>
                    <a:pt x="7339" y="40096"/>
                  </a:cubicBezTo>
                  <a:cubicBezTo>
                    <a:pt x="7706" y="37894"/>
                    <a:pt x="7907" y="35693"/>
                    <a:pt x="7940" y="33491"/>
                  </a:cubicBezTo>
                  <a:cubicBezTo>
                    <a:pt x="7840" y="32157"/>
                    <a:pt x="7640" y="30789"/>
                    <a:pt x="7306" y="29488"/>
                  </a:cubicBezTo>
                  <a:lnTo>
                    <a:pt x="9374" y="15912"/>
                  </a:lnTo>
                  <a:cubicBezTo>
                    <a:pt x="9374" y="15912"/>
                    <a:pt x="11176" y="27454"/>
                    <a:pt x="11476" y="28554"/>
                  </a:cubicBezTo>
                  <a:cubicBezTo>
                    <a:pt x="11676" y="29355"/>
                    <a:pt x="16446" y="36694"/>
                    <a:pt x="19315" y="41063"/>
                  </a:cubicBezTo>
                  <a:cubicBezTo>
                    <a:pt x="20549" y="42998"/>
                    <a:pt x="23351" y="47134"/>
                    <a:pt x="23551" y="47368"/>
                  </a:cubicBezTo>
                  <a:cubicBezTo>
                    <a:pt x="23625" y="47471"/>
                    <a:pt x="23722" y="47516"/>
                    <a:pt x="23834" y="47516"/>
                  </a:cubicBezTo>
                  <a:cubicBezTo>
                    <a:pt x="24637" y="47516"/>
                    <a:pt x="26253" y="45233"/>
                    <a:pt x="26253" y="45233"/>
                  </a:cubicBezTo>
                  <a:lnTo>
                    <a:pt x="25086" y="42331"/>
                  </a:lnTo>
                  <a:cubicBezTo>
                    <a:pt x="24552" y="40730"/>
                    <a:pt x="22617" y="34592"/>
                    <a:pt x="21917" y="32857"/>
                  </a:cubicBezTo>
                  <a:cubicBezTo>
                    <a:pt x="20849" y="30089"/>
                    <a:pt x="20149" y="28621"/>
                    <a:pt x="17914" y="27187"/>
                  </a:cubicBezTo>
                  <a:cubicBezTo>
                    <a:pt x="17914" y="27187"/>
                    <a:pt x="18014" y="13377"/>
                    <a:pt x="17914" y="8440"/>
                  </a:cubicBezTo>
                  <a:cubicBezTo>
                    <a:pt x="17747" y="2135"/>
                    <a:pt x="16346" y="1"/>
                    <a:pt x="1634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5961100" y="3903225"/>
              <a:ext cx="107600" cy="218225"/>
            </a:xfrm>
            <a:custGeom>
              <a:rect b="b" l="l" r="r" t="t"/>
              <a:pathLst>
                <a:path extrusionOk="0" h="8729" w="4304">
                  <a:moveTo>
                    <a:pt x="4303" y="1"/>
                  </a:moveTo>
                  <a:lnTo>
                    <a:pt x="0" y="101"/>
                  </a:lnTo>
                  <a:cubicBezTo>
                    <a:pt x="1535" y="2169"/>
                    <a:pt x="2335" y="7606"/>
                    <a:pt x="1902" y="8407"/>
                  </a:cubicBezTo>
                  <a:cubicBezTo>
                    <a:pt x="1781" y="8630"/>
                    <a:pt x="1862" y="8729"/>
                    <a:pt x="2048" y="8729"/>
                  </a:cubicBezTo>
                  <a:cubicBezTo>
                    <a:pt x="2530" y="8729"/>
                    <a:pt x="3720" y="8064"/>
                    <a:pt x="3936" y="7173"/>
                  </a:cubicBezTo>
                  <a:cubicBezTo>
                    <a:pt x="4237" y="5972"/>
                    <a:pt x="4303" y="1"/>
                    <a:pt x="430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5341625" y="4013325"/>
              <a:ext cx="200025" cy="200075"/>
            </a:xfrm>
            <a:custGeom>
              <a:rect b="b" l="l" r="r" t="t"/>
              <a:pathLst>
                <a:path extrusionOk="0" h="8003" w="8001">
                  <a:moveTo>
                    <a:pt x="8001" y="0"/>
                  </a:moveTo>
                  <a:lnTo>
                    <a:pt x="3964" y="534"/>
                  </a:lnTo>
                  <a:cubicBezTo>
                    <a:pt x="3931" y="2102"/>
                    <a:pt x="2864" y="6238"/>
                    <a:pt x="1296" y="6738"/>
                  </a:cubicBezTo>
                  <a:cubicBezTo>
                    <a:pt x="0" y="7133"/>
                    <a:pt x="1392" y="8003"/>
                    <a:pt x="2560" y="8003"/>
                  </a:cubicBezTo>
                  <a:cubicBezTo>
                    <a:pt x="2775" y="8003"/>
                    <a:pt x="2982" y="7973"/>
                    <a:pt x="3164" y="7906"/>
                  </a:cubicBezTo>
                  <a:cubicBezTo>
                    <a:pt x="4365" y="7472"/>
                    <a:pt x="6133" y="3936"/>
                    <a:pt x="7033" y="3069"/>
                  </a:cubicBezTo>
                  <a:cubicBezTo>
                    <a:pt x="7967" y="2202"/>
                    <a:pt x="8001" y="0"/>
                    <a:pt x="800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5378175" y="2715725"/>
              <a:ext cx="479525" cy="702625"/>
            </a:xfrm>
            <a:custGeom>
              <a:rect b="b" l="l" r="r" t="t"/>
              <a:pathLst>
                <a:path extrusionOk="0" h="28105" w="19181">
                  <a:moveTo>
                    <a:pt x="16612" y="0"/>
                  </a:moveTo>
                  <a:lnTo>
                    <a:pt x="2502" y="934"/>
                  </a:lnTo>
                  <a:cubicBezTo>
                    <a:pt x="2502" y="934"/>
                    <a:pt x="2002" y="2535"/>
                    <a:pt x="1502" y="8440"/>
                  </a:cubicBezTo>
                  <a:cubicBezTo>
                    <a:pt x="1035" y="14344"/>
                    <a:pt x="67" y="22683"/>
                    <a:pt x="1" y="26019"/>
                  </a:cubicBezTo>
                  <a:cubicBezTo>
                    <a:pt x="1" y="26019"/>
                    <a:pt x="2569" y="25385"/>
                    <a:pt x="3670" y="23017"/>
                  </a:cubicBezTo>
                  <a:cubicBezTo>
                    <a:pt x="3670" y="23017"/>
                    <a:pt x="5471" y="26953"/>
                    <a:pt x="9708" y="27820"/>
                  </a:cubicBezTo>
                  <a:cubicBezTo>
                    <a:pt x="10652" y="28012"/>
                    <a:pt x="11596" y="28104"/>
                    <a:pt x="12503" y="28104"/>
                  </a:cubicBezTo>
                  <a:cubicBezTo>
                    <a:pt x="15698" y="28104"/>
                    <a:pt x="18431" y="26959"/>
                    <a:pt x="19081" y="24985"/>
                  </a:cubicBezTo>
                  <a:cubicBezTo>
                    <a:pt x="19048" y="24718"/>
                    <a:pt x="19181" y="11408"/>
                    <a:pt x="19081" y="8306"/>
                  </a:cubicBezTo>
                  <a:cubicBezTo>
                    <a:pt x="18981" y="5237"/>
                    <a:pt x="17780" y="2635"/>
                    <a:pt x="1661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5420700" y="4126125"/>
              <a:ext cx="117625" cy="129175"/>
            </a:xfrm>
            <a:custGeom>
              <a:rect b="b" l="l" r="r" t="t"/>
              <a:pathLst>
                <a:path extrusionOk="0" h="5167" w="4705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5420700" y="4126125"/>
              <a:ext cx="117625" cy="129175"/>
            </a:xfrm>
            <a:custGeom>
              <a:rect b="b" l="l" r="r" t="t"/>
              <a:pathLst>
                <a:path extrusionOk="0" h="5167" w="4705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5302300" y="4012900"/>
              <a:ext cx="277725" cy="265750"/>
            </a:xfrm>
            <a:custGeom>
              <a:rect b="b" l="l" r="r" t="t"/>
              <a:pathLst>
                <a:path extrusionOk="0" h="10630" w="11109">
                  <a:moveTo>
                    <a:pt x="9618" y="1"/>
                  </a:moveTo>
                  <a:cubicBezTo>
                    <a:pt x="9133" y="1"/>
                    <a:pt x="8337" y="370"/>
                    <a:pt x="7839" y="784"/>
                  </a:cubicBezTo>
                  <a:cubicBezTo>
                    <a:pt x="7038" y="1485"/>
                    <a:pt x="6838" y="2419"/>
                    <a:pt x="6438" y="3520"/>
                  </a:cubicBezTo>
                  <a:cubicBezTo>
                    <a:pt x="6004" y="4687"/>
                    <a:pt x="5204" y="6288"/>
                    <a:pt x="4570" y="6622"/>
                  </a:cubicBezTo>
                  <a:cubicBezTo>
                    <a:pt x="4345" y="6752"/>
                    <a:pt x="4053" y="6794"/>
                    <a:pt x="3727" y="6794"/>
                  </a:cubicBezTo>
                  <a:cubicBezTo>
                    <a:pt x="3133" y="6794"/>
                    <a:pt x="2426" y="6655"/>
                    <a:pt x="1801" y="6655"/>
                  </a:cubicBezTo>
                  <a:cubicBezTo>
                    <a:pt x="834" y="6655"/>
                    <a:pt x="67" y="7089"/>
                    <a:pt x="33" y="7789"/>
                  </a:cubicBezTo>
                  <a:cubicBezTo>
                    <a:pt x="0" y="8356"/>
                    <a:pt x="2535" y="9624"/>
                    <a:pt x="4103" y="9691"/>
                  </a:cubicBezTo>
                  <a:cubicBezTo>
                    <a:pt x="4419" y="9707"/>
                    <a:pt x="4685" y="9731"/>
                    <a:pt x="4918" y="9731"/>
                  </a:cubicBezTo>
                  <a:cubicBezTo>
                    <a:pt x="5646" y="9731"/>
                    <a:pt x="6049" y="9496"/>
                    <a:pt x="6605" y="8056"/>
                  </a:cubicBezTo>
                  <a:cubicBezTo>
                    <a:pt x="7115" y="6710"/>
                    <a:pt x="7400" y="5768"/>
                    <a:pt x="7717" y="5768"/>
                  </a:cubicBezTo>
                  <a:cubicBezTo>
                    <a:pt x="7855" y="5768"/>
                    <a:pt x="8000" y="5949"/>
                    <a:pt x="8173" y="6355"/>
                  </a:cubicBezTo>
                  <a:cubicBezTo>
                    <a:pt x="8740" y="7656"/>
                    <a:pt x="8973" y="10391"/>
                    <a:pt x="8973" y="10391"/>
                  </a:cubicBezTo>
                  <a:cubicBezTo>
                    <a:pt x="9127" y="10545"/>
                    <a:pt x="9343" y="10629"/>
                    <a:pt x="9561" y="10629"/>
                  </a:cubicBezTo>
                  <a:cubicBezTo>
                    <a:pt x="9768" y="10629"/>
                    <a:pt x="9978" y="10554"/>
                    <a:pt x="10141" y="10391"/>
                  </a:cubicBezTo>
                  <a:cubicBezTo>
                    <a:pt x="10141" y="9457"/>
                    <a:pt x="10207" y="8490"/>
                    <a:pt x="10307" y="7522"/>
                  </a:cubicBezTo>
                  <a:cubicBezTo>
                    <a:pt x="10474" y="6355"/>
                    <a:pt x="11108" y="4487"/>
                    <a:pt x="11008" y="3053"/>
                  </a:cubicBezTo>
                  <a:cubicBezTo>
                    <a:pt x="10941" y="1652"/>
                    <a:pt x="10241" y="251"/>
                    <a:pt x="9874" y="50"/>
                  </a:cubicBezTo>
                  <a:cubicBezTo>
                    <a:pt x="9805" y="16"/>
                    <a:pt x="9718" y="1"/>
                    <a:pt x="9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6061175" y="3986700"/>
              <a:ext cx="75075" cy="152950"/>
            </a:xfrm>
            <a:custGeom>
              <a:rect b="b" l="l" r="r" t="t"/>
              <a:pathLst>
                <a:path extrusionOk="0" h="6118" w="3003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6061175" y="3986700"/>
              <a:ext cx="75075" cy="152950"/>
            </a:xfrm>
            <a:custGeom>
              <a:rect b="b" l="l" r="r" t="t"/>
              <a:pathLst>
                <a:path extrusionOk="0" h="6118" w="3003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5946925" y="3872275"/>
              <a:ext cx="254375" cy="303150"/>
            </a:xfrm>
            <a:custGeom>
              <a:rect b="b" l="l" r="r" t="t"/>
              <a:pathLst>
                <a:path extrusionOk="0" h="12126" w="10175">
                  <a:moveTo>
                    <a:pt x="4258" y="1"/>
                  </a:moveTo>
                  <a:cubicBezTo>
                    <a:pt x="4238" y="1"/>
                    <a:pt x="4220" y="2"/>
                    <a:pt x="4203" y="5"/>
                  </a:cubicBezTo>
                  <a:cubicBezTo>
                    <a:pt x="3770" y="38"/>
                    <a:pt x="3136" y="972"/>
                    <a:pt x="2936" y="1739"/>
                  </a:cubicBezTo>
                  <a:cubicBezTo>
                    <a:pt x="2635" y="2773"/>
                    <a:pt x="3002" y="3641"/>
                    <a:pt x="3269" y="4775"/>
                  </a:cubicBezTo>
                  <a:cubicBezTo>
                    <a:pt x="3569" y="5976"/>
                    <a:pt x="3803" y="7744"/>
                    <a:pt x="3469" y="8411"/>
                  </a:cubicBezTo>
                  <a:cubicBezTo>
                    <a:pt x="3136" y="9078"/>
                    <a:pt x="1968" y="9445"/>
                    <a:pt x="1168" y="9979"/>
                  </a:cubicBezTo>
                  <a:cubicBezTo>
                    <a:pt x="367" y="10512"/>
                    <a:pt x="0" y="11279"/>
                    <a:pt x="334" y="11913"/>
                  </a:cubicBezTo>
                  <a:cubicBezTo>
                    <a:pt x="427" y="12058"/>
                    <a:pt x="756" y="12126"/>
                    <a:pt x="1208" y="12126"/>
                  </a:cubicBezTo>
                  <a:cubicBezTo>
                    <a:pt x="2214" y="12126"/>
                    <a:pt x="3826" y="11788"/>
                    <a:pt x="4770" y="11213"/>
                  </a:cubicBezTo>
                  <a:cubicBezTo>
                    <a:pt x="5904" y="10512"/>
                    <a:pt x="6405" y="10479"/>
                    <a:pt x="5938" y="8444"/>
                  </a:cubicBezTo>
                  <a:cubicBezTo>
                    <a:pt x="5576" y="6892"/>
                    <a:pt x="5274" y="5922"/>
                    <a:pt x="5716" y="5922"/>
                  </a:cubicBezTo>
                  <a:cubicBezTo>
                    <a:pt x="5844" y="5922"/>
                    <a:pt x="6035" y="6003"/>
                    <a:pt x="6305" y="6176"/>
                  </a:cubicBezTo>
                  <a:cubicBezTo>
                    <a:pt x="7506" y="6943"/>
                    <a:pt x="9207" y="9078"/>
                    <a:pt x="9207" y="9078"/>
                  </a:cubicBezTo>
                  <a:cubicBezTo>
                    <a:pt x="9263" y="9091"/>
                    <a:pt x="9320" y="9097"/>
                    <a:pt x="9376" y="9097"/>
                  </a:cubicBezTo>
                  <a:cubicBezTo>
                    <a:pt x="9748" y="9097"/>
                    <a:pt x="10087" y="8821"/>
                    <a:pt x="10174" y="8444"/>
                  </a:cubicBezTo>
                  <a:cubicBezTo>
                    <a:pt x="9674" y="7644"/>
                    <a:pt x="9173" y="6843"/>
                    <a:pt x="8740" y="5976"/>
                  </a:cubicBezTo>
                  <a:cubicBezTo>
                    <a:pt x="8206" y="4908"/>
                    <a:pt x="7706" y="3007"/>
                    <a:pt x="6838" y="1873"/>
                  </a:cubicBezTo>
                  <a:cubicBezTo>
                    <a:pt x="6005" y="783"/>
                    <a:pt x="4740" y="1"/>
                    <a:pt x="42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5412375" y="2287575"/>
              <a:ext cx="403650" cy="483100"/>
            </a:xfrm>
            <a:custGeom>
              <a:rect b="b" l="l" r="r" t="t"/>
              <a:pathLst>
                <a:path extrusionOk="0" h="19324" w="16146">
                  <a:moveTo>
                    <a:pt x="11013" y="1"/>
                  </a:moveTo>
                  <a:cubicBezTo>
                    <a:pt x="10043" y="1"/>
                    <a:pt x="8725" y="21"/>
                    <a:pt x="7706" y="114"/>
                  </a:cubicBezTo>
                  <a:cubicBezTo>
                    <a:pt x="6371" y="181"/>
                    <a:pt x="5071" y="448"/>
                    <a:pt x="3803" y="881"/>
                  </a:cubicBezTo>
                  <a:lnTo>
                    <a:pt x="2202" y="2416"/>
                  </a:lnTo>
                  <a:cubicBezTo>
                    <a:pt x="1468" y="3350"/>
                    <a:pt x="134" y="7486"/>
                    <a:pt x="167" y="14624"/>
                  </a:cubicBezTo>
                  <a:cubicBezTo>
                    <a:pt x="167" y="15992"/>
                    <a:pt x="0" y="17693"/>
                    <a:pt x="1134" y="18060"/>
                  </a:cubicBezTo>
                  <a:cubicBezTo>
                    <a:pt x="2464" y="18791"/>
                    <a:pt x="4769" y="19324"/>
                    <a:pt x="7367" y="19324"/>
                  </a:cubicBezTo>
                  <a:cubicBezTo>
                    <a:pt x="9985" y="19324"/>
                    <a:pt x="12900" y="18783"/>
                    <a:pt x="15411" y="17360"/>
                  </a:cubicBezTo>
                  <a:cubicBezTo>
                    <a:pt x="16145" y="16826"/>
                    <a:pt x="16012" y="12590"/>
                    <a:pt x="15978" y="10688"/>
                  </a:cubicBezTo>
                  <a:cubicBezTo>
                    <a:pt x="15945" y="8120"/>
                    <a:pt x="15878" y="3483"/>
                    <a:pt x="15545" y="2482"/>
                  </a:cubicBezTo>
                  <a:cubicBezTo>
                    <a:pt x="15111" y="1081"/>
                    <a:pt x="13843" y="81"/>
                    <a:pt x="12342" y="14"/>
                  </a:cubicBezTo>
                  <a:cubicBezTo>
                    <a:pt x="12342" y="14"/>
                    <a:pt x="11789" y="1"/>
                    <a:pt x="110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5454900" y="2450525"/>
              <a:ext cx="25875" cy="301900"/>
            </a:xfrm>
            <a:custGeom>
              <a:rect b="b" l="l" r="r" t="t"/>
              <a:pathLst>
                <a:path extrusionOk="0" h="12076" w="1035">
                  <a:moveTo>
                    <a:pt x="834" y="1"/>
                  </a:moveTo>
                  <a:lnTo>
                    <a:pt x="701" y="1568"/>
                  </a:lnTo>
                  <a:cubicBezTo>
                    <a:pt x="267" y="6906"/>
                    <a:pt x="0" y="10542"/>
                    <a:pt x="334" y="11976"/>
                  </a:cubicBezTo>
                  <a:lnTo>
                    <a:pt x="568" y="12076"/>
                  </a:lnTo>
                  <a:cubicBezTo>
                    <a:pt x="167" y="10742"/>
                    <a:pt x="534" y="6272"/>
                    <a:pt x="901" y="156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4841125" y="2119800"/>
              <a:ext cx="708875" cy="479525"/>
            </a:xfrm>
            <a:custGeom>
              <a:rect b="b" l="l" r="r" t="t"/>
              <a:pathLst>
                <a:path extrusionOk="0" h="19181" w="28355">
                  <a:moveTo>
                    <a:pt x="1950" y="0"/>
                  </a:moveTo>
                  <a:cubicBezTo>
                    <a:pt x="1874" y="0"/>
                    <a:pt x="1792" y="18"/>
                    <a:pt x="1702" y="54"/>
                  </a:cubicBezTo>
                  <a:cubicBezTo>
                    <a:pt x="1235" y="254"/>
                    <a:pt x="1335" y="888"/>
                    <a:pt x="1735" y="1855"/>
                  </a:cubicBezTo>
                  <a:cubicBezTo>
                    <a:pt x="1935" y="2255"/>
                    <a:pt x="2102" y="2689"/>
                    <a:pt x="2236" y="3122"/>
                  </a:cubicBezTo>
                  <a:cubicBezTo>
                    <a:pt x="2269" y="3289"/>
                    <a:pt x="2035" y="3356"/>
                    <a:pt x="1935" y="3423"/>
                  </a:cubicBezTo>
                  <a:cubicBezTo>
                    <a:pt x="1735" y="3523"/>
                    <a:pt x="1368" y="3690"/>
                    <a:pt x="1302" y="3923"/>
                  </a:cubicBezTo>
                  <a:cubicBezTo>
                    <a:pt x="1268" y="4056"/>
                    <a:pt x="1235" y="4157"/>
                    <a:pt x="1168" y="4290"/>
                  </a:cubicBezTo>
                  <a:cubicBezTo>
                    <a:pt x="1035" y="4523"/>
                    <a:pt x="668" y="4590"/>
                    <a:pt x="501" y="4824"/>
                  </a:cubicBezTo>
                  <a:cubicBezTo>
                    <a:pt x="401" y="4990"/>
                    <a:pt x="401" y="5257"/>
                    <a:pt x="301" y="5424"/>
                  </a:cubicBezTo>
                  <a:cubicBezTo>
                    <a:pt x="267" y="5558"/>
                    <a:pt x="167" y="5658"/>
                    <a:pt x="101" y="5791"/>
                  </a:cubicBezTo>
                  <a:cubicBezTo>
                    <a:pt x="1" y="6025"/>
                    <a:pt x="34" y="6325"/>
                    <a:pt x="201" y="6558"/>
                  </a:cubicBezTo>
                  <a:cubicBezTo>
                    <a:pt x="601" y="7392"/>
                    <a:pt x="1335" y="7893"/>
                    <a:pt x="2002" y="8493"/>
                  </a:cubicBezTo>
                  <a:cubicBezTo>
                    <a:pt x="2569" y="9027"/>
                    <a:pt x="3203" y="9327"/>
                    <a:pt x="3870" y="9861"/>
                  </a:cubicBezTo>
                  <a:cubicBezTo>
                    <a:pt x="4504" y="10361"/>
                    <a:pt x="11542" y="18834"/>
                    <a:pt x="13110" y="19134"/>
                  </a:cubicBezTo>
                  <a:cubicBezTo>
                    <a:pt x="13270" y="19166"/>
                    <a:pt x="13431" y="19181"/>
                    <a:pt x="13590" y="19181"/>
                  </a:cubicBezTo>
                  <a:cubicBezTo>
                    <a:pt x="13928" y="19181"/>
                    <a:pt x="14260" y="19114"/>
                    <a:pt x="14578" y="19000"/>
                  </a:cubicBezTo>
                  <a:cubicBezTo>
                    <a:pt x="15979" y="18600"/>
                    <a:pt x="21850" y="16198"/>
                    <a:pt x="24752" y="15198"/>
                  </a:cubicBezTo>
                  <a:cubicBezTo>
                    <a:pt x="26987" y="14030"/>
                    <a:pt x="27687" y="13597"/>
                    <a:pt x="28154" y="10294"/>
                  </a:cubicBezTo>
                  <a:cubicBezTo>
                    <a:pt x="28354" y="8693"/>
                    <a:pt x="26653" y="7592"/>
                    <a:pt x="26653" y="7592"/>
                  </a:cubicBezTo>
                  <a:cubicBezTo>
                    <a:pt x="26653" y="7592"/>
                    <a:pt x="25552" y="7592"/>
                    <a:pt x="22183" y="9427"/>
                  </a:cubicBezTo>
                  <a:cubicBezTo>
                    <a:pt x="19948" y="10628"/>
                    <a:pt x="15478" y="12929"/>
                    <a:pt x="13610" y="13797"/>
                  </a:cubicBezTo>
                  <a:cubicBezTo>
                    <a:pt x="12209" y="12629"/>
                    <a:pt x="6639" y="7959"/>
                    <a:pt x="6439" y="7526"/>
                  </a:cubicBezTo>
                  <a:cubicBezTo>
                    <a:pt x="6172" y="7025"/>
                    <a:pt x="6605" y="6191"/>
                    <a:pt x="6805" y="5724"/>
                  </a:cubicBezTo>
                  <a:cubicBezTo>
                    <a:pt x="7039" y="5257"/>
                    <a:pt x="7473" y="4257"/>
                    <a:pt x="7639" y="3990"/>
                  </a:cubicBezTo>
                  <a:cubicBezTo>
                    <a:pt x="7826" y="3711"/>
                    <a:pt x="7648" y="3577"/>
                    <a:pt x="7357" y="3577"/>
                  </a:cubicBezTo>
                  <a:cubicBezTo>
                    <a:pt x="7125" y="3577"/>
                    <a:pt x="6823" y="3661"/>
                    <a:pt x="6572" y="3823"/>
                  </a:cubicBezTo>
                  <a:cubicBezTo>
                    <a:pt x="6005" y="4190"/>
                    <a:pt x="5538" y="5091"/>
                    <a:pt x="5271" y="5224"/>
                  </a:cubicBezTo>
                  <a:cubicBezTo>
                    <a:pt x="5266" y="5226"/>
                    <a:pt x="5260" y="5227"/>
                    <a:pt x="5254" y="5227"/>
                  </a:cubicBezTo>
                  <a:cubicBezTo>
                    <a:pt x="4955" y="5227"/>
                    <a:pt x="3759" y="2866"/>
                    <a:pt x="3203" y="1721"/>
                  </a:cubicBezTo>
                  <a:cubicBezTo>
                    <a:pt x="2683" y="711"/>
                    <a:pt x="2438" y="0"/>
                    <a:pt x="195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478250" y="1909150"/>
              <a:ext cx="312750" cy="316250"/>
            </a:xfrm>
            <a:custGeom>
              <a:rect b="b" l="l" r="r" t="t"/>
              <a:pathLst>
                <a:path extrusionOk="0" h="12650" w="12510">
                  <a:moveTo>
                    <a:pt x="7550" y="1"/>
                  </a:moveTo>
                  <a:cubicBezTo>
                    <a:pt x="7123" y="1"/>
                    <a:pt x="6694" y="29"/>
                    <a:pt x="6272" y="74"/>
                  </a:cubicBezTo>
                  <a:cubicBezTo>
                    <a:pt x="4798" y="266"/>
                    <a:pt x="3324" y="643"/>
                    <a:pt x="1821" y="643"/>
                  </a:cubicBezTo>
                  <a:cubicBezTo>
                    <a:pt x="1759" y="643"/>
                    <a:pt x="1697" y="642"/>
                    <a:pt x="1635" y="641"/>
                  </a:cubicBezTo>
                  <a:cubicBezTo>
                    <a:pt x="1577" y="632"/>
                    <a:pt x="1516" y="628"/>
                    <a:pt x="1455" y="628"/>
                  </a:cubicBezTo>
                  <a:cubicBezTo>
                    <a:pt x="1270" y="628"/>
                    <a:pt x="1076" y="666"/>
                    <a:pt x="901" y="741"/>
                  </a:cubicBezTo>
                  <a:cubicBezTo>
                    <a:pt x="634" y="907"/>
                    <a:pt x="501" y="1241"/>
                    <a:pt x="568" y="1575"/>
                  </a:cubicBezTo>
                  <a:cubicBezTo>
                    <a:pt x="634" y="1875"/>
                    <a:pt x="734" y="2175"/>
                    <a:pt x="901" y="2442"/>
                  </a:cubicBezTo>
                  <a:cubicBezTo>
                    <a:pt x="835" y="2420"/>
                    <a:pt x="767" y="2409"/>
                    <a:pt x="699" y="2409"/>
                  </a:cubicBezTo>
                  <a:cubicBezTo>
                    <a:pt x="463" y="2409"/>
                    <a:pt x="238" y="2542"/>
                    <a:pt x="134" y="2776"/>
                  </a:cubicBezTo>
                  <a:cubicBezTo>
                    <a:pt x="34" y="2942"/>
                    <a:pt x="0" y="3142"/>
                    <a:pt x="0" y="3343"/>
                  </a:cubicBezTo>
                  <a:cubicBezTo>
                    <a:pt x="0" y="3443"/>
                    <a:pt x="0" y="3543"/>
                    <a:pt x="34" y="3643"/>
                  </a:cubicBezTo>
                  <a:cubicBezTo>
                    <a:pt x="234" y="5144"/>
                    <a:pt x="1602" y="6078"/>
                    <a:pt x="2369" y="7279"/>
                  </a:cubicBezTo>
                  <a:cubicBezTo>
                    <a:pt x="2536" y="7546"/>
                    <a:pt x="2736" y="7812"/>
                    <a:pt x="2903" y="8079"/>
                  </a:cubicBezTo>
                  <a:cubicBezTo>
                    <a:pt x="3003" y="8213"/>
                    <a:pt x="3470" y="8613"/>
                    <a:pt x="3470" y="8780"/>
                  </a:cubicBezTo>
                  <a:lnTo>
                    <a:pt x="6639" y="12649"/>
                  </a:lnTo>
                  <a:cubicBezTo>
                    <a:pt x="6538" y="10881"/>
                    <a:pt x="12509" y="9213"/>
                    <a:pt x="12409" y="6645"/>
                  </a:cubicBezTo>
                  <a:cubicBezTo>
                    <a:pt x="12376" y="6011"/>
                    <a:pt x="12309" y="5377"/>
                    <a:pt x="12209" y="4777"/>
                  </a:cubicBezTo>
                  <a:cubicBezTo>
                    <a:pt x="12209" y="4410"/>
                    <a:pt x="12276" y="4043"/>
                    <a:pt x="12376" y="3710"/>
                  </a:cubicBezTo>
                  <a:cubicBezTo>
                    <a:pt x="12409" y="3343"/>
                    <a:pt x="12376" y="3009"/>
                    <a:pt x="12243" y="2675"/>
                  </a:cubicBezTo>
                  <a:cubicBezTo>
                    <a:pt x="11976" y="1908"/>
                    <a:pt x="11475" y="1274"/>
                    <a:pt x="10775" y="841"/>
                  </a:cubicBezTo>
                  <a:cubicBezTo>
                    <a:pt x="9848" y="207"/>
                    <a:pt x="8708" y="1"/>
                    <a:pt x="7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5468250" y="2092775"/>
              <a:ext cx="25875" cy="50900"/>
            </a:xfrm>
            <a:custGeom>
              <a:rect b="b" l="l" r="r" t="t"/>
              <a:pathLst>
                <a:path extrusionOk="0" h="2036" w="1035">
                  <a:moveTo>
                    <a:pt x="1034" y="0"/>
                  </a:moveTo>
                  <a:cubicBezTo>
                    <a:pt x="1034" y="1"/>
                    <a:pt x="0" y="1535"/>
                    <a:pt x="134" y="1702"/>
                  </a:cubicBezTo>
                  <a:cubicBezTo>
                    <a:pt x="400" y="1835"/>
                    <a:pt x="667" y="1969"/>
                    <a:pt x="934" y="2035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5482425" y="1961100"/>
              <a:ext cx="276050" cy="283125"/>
            </a:xfrm>
            <a:custGeom>
              <a:rect b="b" l="l" r="r" t="t"/>
              <a:pathLst>
                <a:path extrusionOk="0" h="11325" w="11042">
                  <a:moveTo>
                    <a:pt x="5724" y="0"/>
                  </a:moveTo>
                  <a:cubicBezTo>
                    <a:pt x="4785" y="0"/>
                    <a:pt x="4018" y="199"/>
                    <a:pt x="3636" y="397"/>
                  </a:cubicBezTo>
                  <a:cubicBezTo>
                    <a:pt x="2635" y="931"/>
                    <a:pt x="901" y="1865"/>
                    <a:pt x="434" y="5501"/>
                  </a:cubicBezTo>
                  <a:cubicBezTo>
                    <a:pt x="0" y="9204"/>
                    <a:pt x="834" y="10505"/>
                    <a:pt x="1335" y="11005"/>
                  </a:cubicBezTo>
                  <a:cubicBezTo>
                    <a:pt x="1558" y="11208"/>
                    <a:pt x="2312" y="11324"/>
                    <a:pt x="3079" y="11324"/>
                  </a:cubicBezTo>
                  <a:cubicBezTo>
                    <a:pt x="3573" y="11324"/>
                    <a:pt x="4071" y="11276"/>
                    <a:pt x="4437" y="11172"/>
                  </a:cubicBezTo>
                  <a:cubicBezTo>
                    <a:pt x="5604" y="10805"/>
                    <a:pt x="8173" y="9571"/>
                    <a:pt x="9340" y="7636"/>
                  </a:cubicBezTo>
                  <a:cubicBezTo>
                    <a:pt x="10741" y="5368"/>
                    <a:pt x="11041" y="2365"/>
                    <a:pt x="9440" y="1165"/>
                  </a:cubicBezTo>
                  <a:cubicBezTo>
                    <a:pt x="8193" y="278"/>
                    <a:pt x="6837" y="0"/>
                    <a:pt x="572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5518275" y="2225375"/>
              <a:ext cx="62575" cy="19025"/>
            </a:xfrm>
            <a:custGeom>
              <a:rect b="b" l="l" r="r" t="t"/>
              <a:pathLst>
                <a:path extrusionOk="0" h="761" w="2503">
                  <a:moveTo>
                    <a:pt x="2502" y="0"/>
                  </a:moveTo>
                  <a:cubicBezTo>
                    <a:pt x="2102" y="200"/>
                    <a:pt x="1702" y="300"/>
                    <a:pt x="1302" y="401"/>
                  </a:cubicBezTo>
                  <a:cubicBezTo>
                    <a:pt x="976" y="476"/>
                    <a:pt x="651" y="513"/>
                    <a:pt x="326" y="513"/>
                  </a:cubicBezTo>
                  <a:cubicBezTo>
                    <a:pt x="217" y="513"/>
                    <a:pt x="109" y="509"/>
                    <a:pt x="1" y="501"/>
                  </a:cubicBezTo>
                  <a:lnTo>
                    <a:pt x="1" y="501"/>
                  </a:lnTo>
                  <a:cubicBezTo>
                    <a:pt x="302" y="663"/>
                    <a:pt x="973" y="761"/>
                    <a:pt x="1645" y="761"/>
                  </a:cubicBezTo>
                  <a:cubicBezTo>
                    <a:pt x="1941" y="761"/>
                    <a:pt x="2237" y="742"/>
                    <a:pt x="2502" y="701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5520775" y="1913300"/>
              <a:ext cx="364450" cy="426675"/>
            </a:xfrm>
            <a:custGeom>
              <a:rect b="b" l="l" r="r" t="t"/>
              <a:pathLst>
                <a:path extrusionOk="0" h="17067" w="14578">
                  <a:moveTo>
                    <a:pt x="11379" y="1"/>
                  </a:moveTo>
                  <a:cubicBezTo>
                    <a:pt x="10949" y="1"/>
                    <a:pt x="10514" y="100"/>
                    <a:pt x="10108" y="308"/>
                  </a:cubicBezTo>
                  <a:cubicBezTo>
                    <a:pt x="9274" y="741"/>
                    <a:pt x="9174" y="1309"/>
                    <a:pt x="9407" y="2009"/>
                  </a:cubicBezTo>
                  <a:cubicBezTo>
                    <a:pt x="9141" y="1842"/>
                    <a:pt x="8874" y="1676"/>
                    <a:pt x="8573" y="1575"/>
                  </a:cubicBezTo>
                  <a:cubicBezTo>
                    <a:pt x="8440" y="1509"/>
                    <a:pt x="8307" y="1475"/>
                    <a:pt x="8173" y="1442"/>
                  </a:cubicBezTo>
                  <a:cubicBezTo>
                    <a:pt x="7439" y="1240"/>
                    <a:pt x="6685" y="1139"/>
                    <a:pt x="5933" y="1139"/>
                  </a:cubicBezTo>
                  <a:cubicBezTo>
                    <a:pt x="5318" y="1139"/>
                    <a:pt x="4704" y="1207"/>
                    <a:pt x="4104" y="1342"/>
                  </a:cubicBezTo>
                  <a:cubicBezTo>
                    <a:pt x="3436" y="1475"/>
                    <a:pt x="2769" y="1709"/>
                    <a:pt x="2169" y="2009"/>
                  </a:cubicBezTo>
                  <a:lnTo>
                    <a:pt x="1669" y="2209"/>
                  </a:lnTo>
                  <a:cubicBezTo>
                    <a:pt x="1268" y="2376"/>
                    <a:pt x="868" y="2576"/>
                    <a:pt x="501" y="2876"/>
                  </a:cubicBezTo>
                  <a:cubicBezTo>
                    <a:pt x="334" y="3010"/>
                    <a:pt x="201" y="3210"/>
                    <a:pt x="101" y="3410"/>
                  </a:cubicBezTo>
                  <a:cubicBezTo>
                    <a:pt x="34" y="3610"/>
                    <a:pt x="1" y="3810"/>
                    <a:pt x="1" y="4011"/>
                  </a:cubicBezTo>
                  <a:cubicBezTo>
                    <a:pt x="67" y="4578"/>
                    <a:pt x="434" y="5078"/>
                    <a:pt x="968" y="5311"/>
                  </a:cubicBezTo>
                  <a:cubicBezTo>
                    <a:pt x="668" y="5678"/>
                    <a:pt x="601" y="6145"/>
                    <a:pt x="701" y="6612"/>
                  </a:cubicBezTo>
                  <a:cubicBezTo>
                    <a:pt x="868" y="7113"/>
                    <a:pt x="1202" y="7580"/>
                    <a:pt x="1635" y="7913"/>
                  </a:cubicBezTo>
                  <a:cubicBezTo>
                    <a:pt x="1635" y="7947"/>
                    <a:pt x="1669" y="7980"/>
                    <a:pt x="1702" y="7980"/>
                  </a:cubicBezTo>
                  <a:cubicBezTo>
                    <a:pt x="1769" y="7980"/>
                    <a:pt x="1802" y="7980"/>
                    <a:pt x="1869" y="7947"/>
                  </a:cubicBezTo>
                  <a:cubicBezTo>
                    <a:pt x="2400" y="7583"/>
                    <a:pt x="2743" y="7009"/>
                    <a:pt x="3371" y="7009"/>
                  </a:cubicBezTo>
                  <a:cubicBezTo>
                    <a:pt x="3492" y="7009"/>
                    <a:pt x="3624" y="7031"/>
                    <a:pt x="3770" y="7079"/>
                  </a:cubicBezTo>
                  <a:cubicBezTo>
                    <a:pt x="4938" y="7446"/>
                    <a:pt x="4904" y="9381"/>
                    <a:pt x="3903" y="10048"/>
                  </a:cubicBezTo>
                  <a:cubicBezTo>
                    <a:pt x="3741" y="10157"/>
                    <a:pt x="3559" y="10216"/>
                    <a:pt x="3378" y="10216"/>
                  </a:cubicBezTo>
                  <a:cubicBezTo>
                    <a:pt x="3226" y="10216"/>
                    <a:pt x="3074" y="10173"/>
                    <a:pt x="2936" y="10082"/>
                  </a:cubicBezTo>
                  <a:lnTo>
                    <a:pt x="2936" y="10082"/>
                  </a:lnTo>
                  <a:cubicBezTo>
                    <a:pt x="2936" y="10082"/>
                    <a:pt x="3236" y="12984"/>
                    <a:pt x="2502" y="13751"/>
                  </a:cubicBezTo>
                  <a:cubicBezTo>
                    <a:pt x="2029" y="14263"/>
                    <a:pt x="1347" y="14368"/>
                    <a:pt x="867" y="14368"/>
                  </a:cubicBezTo>
                  <a:cubicBezTo>
                    <a:pt x="535" y="14368"/>
                    <a:pt x="301" y="14318"/>
                    <a:pt x="301" y="14318"/>
                  </a:cubicBezTo>
                  <a:lnTo>
                    <a:pt x="301" y="14318"/>
                  </a:lnTo>
                  <a:cubicBezTo>
                    <a:pt x="301" y="14318"/>
                    <a:pt x="880" y="17067"/>
                    <a:pt x="4813" y="17067"/>
                  </a:cubicBezTo>
                  <a:cubicBezTo>
                    <a:pt x="5103" y="17067"/>
                    <a:pt x="5411" y="17052"/>
                    <a:pt x="5738" y="17020"/>
                  </a:cubicBezTo>
                  <a:cubicBezTo>
                    <a:pt x="9774" y="16620"/>
                    <a:pt x="9974" y="14118"/>
                    <a:pt x="9974" y="14118"/>
                  </a:cubicBezTo>
                  <a:lnTo>
                    <a:pt x="9974" y="14118"/>
                  </a:lnTo>
                  <a:cubicBezTo>
                    <a:pt x="10108" y="15052"/>
                    <a:pt x="9741" y="16019"/>
                    <a:pt x="9007" y="16620"/>
                  </a:cubicBezTo>
                  <a:cubicBezTo>
                    <a:pt x="9007" y="16620"/>
                    <a:pt x="9136" y="16632"/>
                    <a:pt x="9348" y="16632"/>
                  </a:cubicBezTo>
                  <a:cubicBezTo>
                    <a:pt x="10161" y="16632"/>
                    <a:pt x="12203" y="16444"/>
                    <a:pt x="12943" y="14618"/>
                  </a:cubicBezTo>
                  <a:cubicBezTo>
                    <a:pt x="13610" y="12917"/>
                    <a:pt x="12076" y="11749"/>
                    <a:pt x="11676" y="9581"/>
                  </a:cubicBezTo>
                  <a:cubicBezTo>
                    <a:pt x="11509" y="8714"/>
                    <a:pt x="11909" y="6946"/>
                    <a:pt x="11842" y="5512"/>
                  </a:cubicBezTo>
                  <a:lnTo>
                    <a:pt x="11842" y="5512"/>
                  </a:lnTo>
                  <a:cubicBezTo>
                    <a:pt x="11887" y="5517"/>
                    <a:pt x="11932" y="5520"/>
                    <a:pt x="11978" y="5520"/>
                  </a:cubicBezTo>
                  <a:cubicBezTo>
                    <a:pt x="12209" y="5520"/>
                    <a:pt x="12454" y="5450"/>
                    <a:pt x="12676" y="5311"/>
                  </a:cubicBezTo>
                  <a:cubicBezTo>
                    <a:pt x="14044" y="4611"/>
                    <a:pt x="14578" y="2910"/>
                    <a:pt x="13877" y="1542"/>
                  </a:cubicBezTo>
                  <a:cubicBezTo>
                    <a:pt x="13385" y="557"/>
                    <a:pt x="12397" y="1"/>
                    <a:pt x="11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5541625" y="2102275"/>
              <a:ext cx="32550" cy="42225"/>
            </a:xfrm>
            <a:custGeom>
              <a:rect b="b" l="l" r="r" t="t"/>
              <a:pathLst>
                <a:path extrusionOk="0" h="1689" w="1302">
                  <a:moveTo>
                    <a:pt x="995" y="0"/>
                  </a:moveTo>
                  <a:cubicBezTo>
                    <a:pt x="632" y="0"/>
                    <a:pt x="298" y="223"/>
                    <a:pt x="167" y="588"/>
                  </a:cubicBezTo>
                  <a:cubicBezTo>
                    <a:pt x="1" y="1021"/>
                    <a:pt x="234" y="1522"/>
                    <a:pt x="701" y="1689"/>
                  </a:cubicBezTo>
                  <a:lnTo>
                    <a:pt x="1302" y="54"/>
                  </a:lnTo>
                  <a:cubicBezTo>
                    <a:pt x="1200" y="18"/>
                    <a:pt x="1096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2" name="Google Shape;1042;p42"/>
          <p:cNvSpPr/>
          <p:nvPr/>
        </p:nvSpPr>
        <p:spPr>
          <a:xfrm>
            <a:off x="859500" y="2486850"/>
            <a:ext cx="40020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850"/>
              </a:buClr>
              <a:buSzPts val="1600"/>
              <a:buFont typeface="Dosis"/>
              <a:buChar char="●"/>
            </a:pPr>
            <a:r>
              <a:rPr lang="es" sz="1600">
                <a:solidFill>
                  <a:srgbClr val="364850"/>
                </a:solidFill>
                <a:latin typeface="Dosis"/>
                <a:ea typeface="Dosis"/>
                <a:cs typeface="Dosis"/>
                <a:sym typeface="Dosis"/>
              </a:rPr>
              <a:t>La generalización en la utilización de los medios on line para capacitaciones, ya sea sincrónicos o asincrónicos</a:t>
            </a:r>
            <a:endParaRPr sz="1600">
              <a:solidFill>
                <a:srgbClr val="36485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850"/>
              </a:buClr>
              <a:buSzPts val="1600"/>
              <a:buFont typeface="Dosis"/>
              <a:buChar char="●"/>
            </a:pPr>
            <a:r>
              <a:rPr lang="es" sz="1600">
                <a:solidFill>
                  <a:srgbClr val="364850"/>
                </a:solidFill>
                <a:latin typeface="Dosis"/>
                <a:ea typeface="Dosis"/>
                <a:cs typeface="Dosis"/>
                <a:sym typeface="Dosis"/>
              </a:rPr>
              <a:t>El prestigio de los profesionales médicos argentinos en el contexto regional</a:t>
            </a:r>
            <a:endParaRPr sz="1600">
              <a:solidFill>
                <a:srgbClr val="36485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3"/>
          <p:cNvSpPr txBox="1"/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s"/>
              <a:t>OBJETIVOS DEL proyecto</a:t>
            </a:r>
            <a:endParaRPr/>
          </a:p>
        </p:txBody>
      </p:sp>
      <p:grpSp>
        <p:nvGrpSpPr>
          <p:cNvPr id="1048" name="Google Shape;1048;p43"/>
          <p:cNvGrpSpPr/>
          <p:nvPr/>
        </p:nvGrpSpPr>
        <p:grpSpPr>
          <a:xfrm>
            <a:off x="1692348" y="1170337"/>
            <a:ext cx="5879627" cy="1030477"/>
            <a:chOff x="2948236" y="978553"/>
            <a:chExt cx="5879627" cy="1030477"/>
          </a:xfrm>
        </p:grpSpPr>
        <p:sp>
          <p:nvSpPr>
            <p:cNvPr id="1049" name="Google Shape;1049;p43"/>
            <p:cNvSpPr/>
            <p:nvPr/>
          </p:nvSpPr>
          <p:spPr>
            <a:xfrm>
              <a:off x="2948236" y="978553"/>
              <a:ext cx="1030477" cy="1030477"/>
            </a:xfrm>
            <a:custGeom>
              <a:rect b="b" l="l" r="r" t="t"/>
              <a:pathLst>
                <a:path extrusionOk="0" h="23492" w="23492">
                  <a:moveTo>
                    <a:pt x="11740" y="1"/>
                  </a:moveTo>
                  <a:cubicBezTo>
                    <a:pt x="5251" y="1"/>
                    <a:pt x="0" y="5251"/>
                    <a:pt x="0" y="11740"/>
                  </a:cubicBezTo>
                  <a:cubicBezTo>
                    <a:pt x="0" y="18229"/>
                    <a:pt x="5251" y="23492"/>
                    <a:pt x="11740" y="23492"/>
                  </a:cubicBezTo>
                  <a:lnTo>
                    <a:pt x="11776" y="23492"/>
                  </a:lnTo>
                  <a:cubicBezTo>
                    <a:pt x="18253" y="23468"/>
                    <a:pt x="23491" y="18217"/>
                    <a:pt x="23491" y="11740"/>
                  </a:cubicBezTo>
                  <a:cubicBezTo>
                    <a:pt x="23491" y="5263"/>
                    <a:pt x="18253" y="12"/>
                    <a:pt x="117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2948236" y="978553"/>
              <a:ext cx="1030477" cy="1030477"/>
            </a:xfrm>
            <a:custGeom>
              <a:rect b="b" l="l" r="r" t="t"/>
              <a:pathLst>
                <a:path extrusionOk="0" h="23492" w="23492">
                  <a:moveTo>
                    <a:pt x="11657" y="1"/>
                  </a:moveTo>
                  <a:cubicBezTo>
                    <a:pt x="5215" y="36"/>
                    <a:pt x="0" y="5287"/>
                    <a:pt x="0" y="11740"/>
                  </a:cubicBezTo>
                  <a:cubicBezTo>
                    <a:pt x="0" y="18205"/>
                    <a:pt x="5215" y="23444"/>
                    <a:pt x="11657" y="23492"/>
                  </a:cubicBezTo>
                  <a:lnTo>
                    <a:pt x="11835" y="23492"/>
                  </a:lnTo>
                  <a:cubicBezTo>
                    <a:pt x="18277" y="23444"/>
                    <a:pt x="23491" y="18193"/>
                    <a:pt x="23491" y="11740"/>
                  </a:cubicBezTo>
                  <a:cubicBezTo>
                    <a:pt x="23491" y="5287"/>
                    <a:pt x="18277" y="48"/>
                    <a:pt x="11835" y="1"/>
                  </a:cubicBezTo>
                  <a:close/>
                </a:path>
              </a:pathLst>
            </a:custGeom>
            <a:solidFill>
              <a:srgbClr val="A6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3062106" y="1092423"/>
              <a:ext cx="802730" cy="802730"/>
            </a:xfrm>
            <a:custGeom>
              <a:rect b="b" l="l" r="r" t="t"/>
              <a:pathLst>
                <a:path extrusionOk="0" h="18300" w="18300">
                  <a:moveTo>
                    <a:pt x="9144" y="0"/>
                  </a:moveTo>
                  <a:cubicBezTo>
                    <a:pt x="4096" y="0"/>
                    <a:pt x="0" y="4096"/>
                    <a:pt x="0" y="9144"/>
                  </a:cubicBezTo>
                  <a:cubicBezTo>
                    <a:pt x="0" y="14204"/>
                    <a:pt x="4096" y="18300"/>
                    <a:pt x="9144" y="18300"/>
                  </a:cubicBezTo>
                  <a:lnTo>
                    <a:pt x="9168" y="18300"/>
                  </a:lnTo>
                  <a:cubicBezTo>
                    <a:pt x="14216" y="18288"/>
                    <a:pt x="18300" y="14192"/>
                    <a:pt x="18300" y="9144"/>
                  </a:cubicBezTo>
                  <a:cubicBezTo>
                    <a:pt x="18300" y="4108"/>
                    <a:pt x="14216" y="12"/>
                    <a:pt x="9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3182732" y="1213048"/>
              <a:ext cx="560946" cy="560946"/>
            </a:xfrm>
            <a:custGeom>
              <a:rect b="b" l="l" r="r" t="t"/>
              <a:pathLst>
                <a:path extrusionOk="0" h="12788" w="12788">
                  <a:moveTo>
                    <a:pt x="6394" y="0"/>
                  </a:moveTo>
                  <a:cubicBezTo>
                    <a:pt x="6370" y="0"/>
                    <a:pt x="6346" y="0"/>
                    <a:pt x="6311" y="12"/>
                  </a:cubicBezTo>
                  <a:cubicBezTo>
                    <a:pt x="2822" y="48"/>
                    <a:pt x="0" y="2906"/>
                    <a:pt x="0" y="6394"/>
                  </a:cubicBezTo>
                  <a:cubicBezTo>
                    <a:pt x="0" y="9894"/>
                    <a:pt x="2822" y="12740"/>
                    <a:pt x="6311" y="12788"/>
                  </a:cubicBezTo>
                  <a:lnTo>
                    <a:pt x="6489" y="12788"/>
                  </a:lnTo>
                  <a:cubicBezTo>
                    <a:pt x="9966" y="12740"/>
                    <a:pt x="12788" y="9894"/>
                    <a:pt x="12788" y="6394"/>
                  </a:cubicBezTo>
                  <a:cubicBezTo>
                    <a:pt x="12788" y="2906"/>
                    <a:pt x="9966" y="60"/>
                    <a:pt x="6489" y="12"/>
                  </a:cubicBezTo>
                  <a:cubicBezTo>
                    <a:pt x="6454" y="0"/>
                    <a:pt x="6430" y="0"/>
                    <a:pt x="6394" y="0"/>
                  </a:cubicBezTo>
                  <a:close/>
                </a:path>
              </a:pathLst>
            </a:custGeom>
            <a:solidFill>
              <a:srgbClr val="A6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3298137" y="1328453"/>
              <a:ext cx="330128" cy="330128"/>
            </a:xfrm>
            <a:custGeom>
              <a:rect b="b" l="l" r="r" t="t"/>
              <a:pathLst>
                <a:path extrusionOk="0" h="7526" w="7526">
                  <a:moveTo>
                    <a:pt x="3763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47"/>
                    <a:pt x="1691" y="7525"/>
                    <a:pt x="3763" y="7525"/>
                  </a:cubicBezTo>
                  <a:lnTo>
                    <a:pt x="3787" y="7525"/>
                  </a:lnTo>
                  <a:cubicBezTo>
                    <a:pt x="5859" y="7514"/>
                    <a:pt x="7525" y="5835"/>
                    <a:pt x="7525" y="3763"/>
                  </a:cubicBezTo>
                  <a:cubicBezTo>
                    <a:pt x="7525" y="1703"/>
                    <a:pt x="5859" y="13"/>
                    <a:pt x="3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3389549" y="1419865"/>
              <a:ext cx="147825" cy="147825"/>
            </a:xfrm>
            <a:custGeom>
              <a:rect b="b" l="l" r="r" t="t"/>
              <a:pathLst>
                <a:path extrusionOk="0" h="3370" w="3370">
                  <a:moveTo>
                    <a:pt x="1596" y="0"/>
                  </a:moveTo>
                  <a:cubicBezTo>
                    <a:pt x="703" y="36"/>
                    <a:pt x="0" y="786"/>
                    <a:pt x="0" y="1679"/>
                  </a:cubicBezTo>
                  <a:cubicBezTo>
                    <a:pt x="0" y="2584"/>
                    <a:pt x="703" y="3322"/>
                    <a:pt x="1596" y="3370"/>
                  </a:cubicBezTo>
                  <a:lnTo>
                    <a:pt x="1679" y="3370"/>
                  </a:lnTo>
                  <a:cubicBezTo>
                    <a:pt x="2608" y="3370"/>
                    <a:pt x="3370" y="2608"/>
                    <a:pt x="3370" y="1679"/>
                  </a:cubicBezTo>
                  <a:cubicBezTo>
                    <a:pt x="3370" y="750"/>
                    <a:pt x="2608" y="0"/>
                    <a:pt x="1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3446484" y="1478335"/>
              <a:ext cx="1346963" cy="30355"/>
            </a:xfrm>
            <a:custGeom>
              <a:rect b="b" l="l" r="r" t="t"/>
              <a:pathLst>
                <a:path extrusionOk="0" h="692" w="30707">
                  <a:moveTo>
                    <a:pt x="0" y="1"/>
                  </a:moveTo>
                  <a:lnTo>
                    <a:pt x="0" y="691"/>
                  </a:lnTo>
                  <a:lnTo>
                    <a:pt x="30706" y="691"/>
                  </a:lnTo>
                  <a:lnTo>
                    <a:pt x="30706" y="1"/>
                  </a:lnTo>
                  <a:close/>
                </a:path>
              </a:pathLst>
            </a:custGeom>
            <a:solidFill>
              <a:srgbClr val="A6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4729630" y="1351964"/>
              <a:ext cx="519713" cy="283105"/>
            </a:xfrm>
            <a:custGeom>
              <a:rect b="b" l="l" r="r" t="t"/>
              <a:pathLst>
                <a:path extrusionOk="0" h="6454" w="11848">
                  <a:moveTo>
                    <a:pt x="3727" y="0"/>
                  </a:moveTo>
                  <a:lnTo>
                    <a:pt x="1" y="3227"/>
                  </a:lnTo>
                  <a:lnTo>
                    <a:pt x="36" y="3263"/>
                  </a:lnTo>
                  <a:lnTo>
                    <a:pt x="3727" y="6454"/>
                  </a:lnTo>
                  <a:lnTo>
                    <a:pt x="11847" y="6454"/>
                  </a:lnTo>
                  <a:lnTo>
                    <a:pt x="10776" y="3263"/>
                  </a:lnTo>
                  <a:lnTo>
                    <a:pt x="10764" y="3227"/>
                  </a:lnTo>
                  <a:lnTo>
                    <a:pt x="11847" y="0"/>
                  </a:lnTo>
                  <a:close/>
                </a:path>
              </a:pathLst>
            </a:custGeom>
            <a:solidFill>
              <a:srgbClr val="4E6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4731209" y="1495047"/>
              <a:ext cx="518133" cy="140017"/>
            </a:xfrm>
            <a:custGeom>
              <a:rect b="b" l="l" r="r" t="t"/>
              <a:pathLst>
                <a:path extrusionOk="0" h="3192" w="11812">
                  <a:moveTo>
                    <a:pt x="0" y="1"/>
                  </a:moveTo>
                  <a:lnTo>
                    <a:pt x="3691" y="3192"/>
                  </a:lnTo>
                  <a:lnTo>
                    <a:pt x="11811" y="3192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dk1">
                <a:alpha val="3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5686863" y="1165015"/>
              <a:ext cx="3141000" cy="730200"/>
            </a:xfrm>
            <a:prstGeom prst="rect">
              <a:avLst/>
            </a:prstGeom>
            <a:solidFill>
              <a:srgbClr val="CAF6E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latin typeface="Dosis"/>
                  <a:ea typeface="Dosis"/>
                  <a:cs typeface="Dosis"/>
                  <a:sym typeface="Dosis"/>
                </a:rPr>
                <a:t>Redefinir segmentos objetivos para lo cursos aprovechando las posibilidades de la virtualidad y ampliando el espectro a nivel regional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1059" name="Google Shape;1059;p43"/>
          <p:cNvGrpSpPr/>
          <p:nvPr/>
        </p:nvGrpSpPr>
        <p:grpSpPr>
          <a:xfrm>
            <a:off x="1692348" y="2335918"/>
            <a:ext cx="5879638" cy="1030477"/>
            <a:chOff x="2948236" y="2231340"/>
            <a:chExt cx="5879638" cy="1030477"/>
          </a:xfrm>
        </p:grpSpPr>
        <p:sp>
          <p:nvSpPr>
            <p:cNvPr id="1060" name="Google Shape;1060;p43"/>
            <p:cNvSpPr/>
            <p:nvPr/>
          </p:nvSpPr>
          <p:spPr>
            <a:xfrm>
              <a:off x="2948236" y="2231340"/>
              <a:ext cx="1030477" cy="1030477"/>
            </a:xfrm>
            <a:custGeom>
              <a:rect b="b" l="l" r="r" t="t"/>
              <a:pathLst>
                <a:path extrusionOk="0" h="23492" w="23492">
                  <a:moveTo>
                    <a:pt x="11740" y="1"/>
                  </a:moveTo>
                  <a:cubicBezTo>
                    <a:pt x="5251" y="1"/>
                    <a:pt x="0" y="5251"/>
                    <a:pt x="0" y="11740"/>
                  </a:cubicBezTo>
                  <a:cubicBezTo>
                    <a:pt x="0" y="18229"/>
                    <a:pt x="5251" y="23492"/>
                    <a:pt x="11740" y="23492"/>
                  </a:cubicBezTo>
                  <a:lnTo>
                    <a:pt x="11776" y="23492"/>
                  </a:lnTo>
                  <a:cubicBezTo>
                    <a:pt x="18253" y="23468"/>
                    <a:pt x="23491" y="18217"/>
                    <a:pt x="23491" y="11740"/>
                  </a:cubicBezTo>
                  <a:cubicBezTo>
                    <a:pt x="23491" y="5263"/>
                    <a:pt x="18253" y="13"/>
                    <a:pt x="117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2948236" y="2231340"/>
              <a:ext cx="1030477" cy="1030477"/>
            </a:xfrm>
            <a:custGeom>
              <a:rect b="b" l="l" r="r" t="t"/>
              <a:pathLst>
                <a:path extrusionOk="0" h="23492" w="23492">
                  <a:moveTo>
                    <a:pt x="11657" y="1"/>
                  </a:moveTo>
                  <a:cubicBezTo>
                    <a:pt x="5215" y="37"/>
                    <a:pt x="0" y="5287"/>
                    <a:pt x="0" y="11740"/>
                  </a:cubicBezTo>
                  <a:cubicBezTo>
                    <a:pt x="0" y="18205"/>
                    <a:pt x="5215" y="23444"/>
                    <a:pt x="11657" y="23480"/>
                  </a:cubicBezTo>
                  <a:cubicBezTo>
                    <a:pt x="11692" y="23492"/>
                    <a:pt x="11716" y="23492"/>
                    <a:pt x="11740" y="23492"/>
                  </a:cubicBezTo>
                  <a:lnTo>
                    <a:pt x="11835" y="23492"/>
                  </a:lnTo>
                  <a:cubicBezTo>
                    <a:pt x="18277" y="23444"/>
                    <a:pt x="23491" y="18194"/>
                    <a:pt x="23491" y="11740"/>
                  </a:cubicBezTo>
                  <a:cubicBezTo>
                    <a:pt x="23491" y="5287"/>
                    <a:pt x="18277" y="48"/>
                    <a:pt x="11835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3062106" y="2345210"/>
              <a:ext cx="802730" cy="802773"/>
            </a:xfrm>
            <a:custGeom>
              <a:rect b="b" l="l" r="r" t="t"/>
              <a:pathLst>
                <a:path extrusionOk="0" h="18301" w="18300">
                  <a:moveTo>
                    <a:pt x="9144" y="0"/>
                  </a:moveTo>
                  <a:cubicBezTo>
                    <a:pt x="4096" y="0"/>
                    <a:pt x="0" y="4096"/>
                    <a:pt x="0" y="9144"/>
                  </a:cubicBezTo>
                  <a:cubicBezTo>
                    <a:pt x="0" y="14193"/>
                    <a:pt x="4096" y="18300"/>
                    <a:pt x="9144" y="18300"/>
                  </a:cubicBezTo>
                  <a:lnTo>
                    <a:pt x="9168" y="18300"/>
                  </a:lnTo>
                  <a:cubicBezTo>
                    <a:pt x="14216" y="18276"/>
                    <a:pt x="18300" y="14193"/>
                    <a:pt x="18300" y="9144"/>
                  </a:cubicBezTo>
                  <a:cubicBezTo>
                    <a:pt x="18300" y="4096"/>
                    <a:pt x="14216" y="12"/>
                    <a:pt x="9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3182732" y="2465835"/>
              <a:ext cx="560946" cy="560946"/>
            </a:xfrm>
            <a:custGeom>
              <a:rect b="b" l="l" r="r" t="t"/>
              <a:pathLst>
                <a:path extrusionOk="0" h="12788" w="12788">
                  <a:moveTo>
                    <a:pt x="6394" y="1"/>
                  </a:moveTo>
                  <a:cubicBezTo>
                    <a:pt x="6370" y="1"/>
                    <a:pt x="6346" y="1"/>
                    <a:pt x="6311" y="13"/>
                  </a:cubicBezTo>
                  <a:cubicBezTo>
                    <a:pt x="2822" y="48"/>
                    <a:pt x="0" y="2894"/>
                    <a:pt x="0" y="6394"/>
                  </a:cubicBezTo>
                  <a:cubicBezTo>
                    <a:pt x="0" y="9895"/>
                    <a:pt x="2822" y="12740"/>
                    <a:pt x="6311" y="12788"/>
                  </a:cubicBezTo>
                  <a:lnTo>
                    <a:pt x="6489" y="12788"/>
                  </a:lnTo>
                  <a:cubicBezTo>
                    <a:pt x="9966" y="12740"/>
                    <a:pt x="12788" y="9895"/>
                    <a:pt x="12788" y="6394"/>
                  </a:cubicBezTo>
                  <a:cubicBezTo>
                    <a:pt x="12788" y="2906"/>
                    <a:pt x="9966" y="60"/>
                    <a:pt x="6489" y="13"/>
                  </a:cubicBezTo>
                  <a:cubicBezTo>
                    <a:pt x="6454" y="1"/>
                    <a:pt x="6430" y="1"/>
                    <a:pt x="639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3298137" y="2581284"/>
              <a:ext cx="330128" cy="330084"/>
            </a:xfrm>
            <a:custGeom>
              <a:rect b="b" l="l" r="r" t="t"/>
              <a:pathLst>
                <a:path extrusionOk="0" h="7525" w="7526">
                  <a:moveTo>
                    <a:pt x="3763" y="0"/>
                  </a:moveTo>
                  <a:cubicBezTo>
                    <a:pt x="1691" y="0"/>
                    <a:pt x="1" y="1691"/>
                    <a:pt x="1" y="3762"/>
                  </a:cubicBezTo>
                  <a:cubicBezTo>
                    <a:pt x="1" y="5834"/>
                    <a:pt x="1691" y="7525"/>
                    <a:pt x="3763" y="7525"/>
                  </a:cubicBezTo>
                  <a:lnTo>
                    <a:pt x="3787" y="7525"/>
                  </a:lnTo>
                  <a:cubicBezTo>
                    <a:pt x="5859" y="7513"/>
                    <a:pt x="7525" y="5834"/>
                    <a:pt x="7525" y="3762"/>
                  </a:cubicBezTo>
                  <a:cubicBezTo>
                    <a:pt x="7525" y="1691"/>
                    <a:pt x="5859" y="12"/>
                    <a:pt x="3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3389549" y="2672652"/>
              <a:ext cx="147825" cy="147825"/>
            </a:xfrm>
            <a:custGeom>
              <a:rect b="b" l="l" r="r" t="t"/>
              <a:pathLst>
                <a:path extrusionOk="0" h="3370" w="3370">
                  <a:moveTo>
                    <a:pt x="1596" y="1"/>
                  </a:moveTo>
                  <a:cubicBezTo>
                    <a:pt x="703" y="36"/>
                    <a:pt x="0" y="774"/>
                    <a:pt x="0" y="1679"/>
                  </a:cubicBezTo>
                  <a:cubicBezTo>
                    <a:pt x="0" y="2584"/>
                    <a:pt x="703" y="3322"/>
                    <a:pt x="1596" y="3358"/>
                  </a:cubicBezTo>
                  <a:cubicBezTo>
                    <a:pt x="1619" y="3370"/>
                    <a:pt x="1655" y="3370"/>
                    <a:pt x="1679" y="3370"/>
                  </a:cubicBezTo>
                  <a:cubicBezTo>
                    <a:pt x="2608" y="3370"/>
                    <a:pt x="3370" y="2608"/>
                    <a:pt x="3370" y="1679"/>
                  </a:cubicBezTo>
                  <a:cubicBezTo>
                    <a:pt x="3370" y="751"/>
                    <a:pt x="2608" y="1"/>
                    <a:pt x="1679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3446484" y="2731166"/>
              <a:ext cx="1346963" cy="30311"/>
            </a:xfrm>
            <a:custGeom>
              <a:rect b="b" l="l" r="r" t="t"/>
              <a:pathLst>
                <a:path extrusionOk="0" h="691" w="30707">
                  <a:moveTo>
                    <a:pt x="0" y="0"/>
                  </a:moveTo>
                  <a:lnTo>
                    <a:pt x="0" y="691"/>
                  </a:lnTo>
                  <a:lnTo>
                    <a:pt x="30706" y="691"/>
                  </a:lnTo>
                  <a:lnTo>
                    <a:pt x="3070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4729630" y="2604751"/>
              <a:ext cx="519713" cy="283105"/>
            </a:xfrm>
            <a:custGeom>
              <a:rect b="b" l="l" r="r" t="t"/>
              <a:pathLst>
                <a:path extrusionOk="0" h="6454" w="11848">
                  <a:moveTo>
                    <a:pt x="3727" y="1"/>
                  </a:moveTo>
                  <a:lnTo>
                    <a:pt x="1" y="3227"/>
                  </a:lnTo>
                  <a:lnTo>
                    <a:pt x="36" y="3263"/>
                  </a:lnTo>
                  <a:lnTo>
                    <a:pt x="3727" y="6454"/>
                  </a:lnTo>
                  <a:lnTo>
                    <a:pt x="11847" y="6454"/>
                  </a:lnTo>
                  <a:lnTo>
                    <a:pt x="10776" y="3263"/>
                  </a:lnTo>
                  <a:lnTo>
                    <a:pt x="10764" y="3227"/>
                  </a:lnTo>
                  <a:lnTo>
                    <a:pt x="11847" y="1"/>
                  </a:lnTo>
                  <a:close/>
                </a:path>
              </a:pathLst>
            </a:custGeom>
            <a:solidFill>
              <a:srgbClr val="FAC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4731209" y="2747879"/>
              <a:ext cx="518133" cy="139973"/>
            </a:xfrm>
            <a:custGeom>
              <a:rect b="b" l="l" r="r" t="t"/>
              <a:pathLst>
                <a:path extrusionOk="0" h="3191" w="11812">
                  <a:moveTo>
                    <a:pt x="0" y="0"/>
                  </a:moveTo>
                  <a:lnTo>
                    <a:pt x="3691" y="3191"/>
                  </a:lnTo>
                  <a:lnTo>
                    <a:pt x="11811" y="3191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FF9933">
                <a:alpha val="3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5686874" y="2276054"/>
              <a:ext cx="3141000" cy="840300"/>
            </a:xfrm>
            <a:prstGeom prst="rect">
              <a:avLst/>
            </a:prstGeom>
            <a:solidFill>
              <a:srgbClr val="CAF6E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latin typeface="Dosis"/>
                  <a:ea typeface="Dosis"/>
                  <a:cs typeface="Dosis"/>
                  <a:sym typeface="Dosis"/>
                </a:rPr>
                <a:t>Rediseño de cursos atractivos para los segmentos meta definidos previamente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1070" name="Google Shape;1070;p43"/>
          <p:cNvGrpSpPr/>
          <p:nvPr/>
        </p:nvGrpSpPr>
        <p:grpSpPr>
          <a:xfrm>
            <a:off x="1692348" y="3523518"/>
            <a:ext cx="5879638" cy="1037460"/>
            <a:chOff x="2948236" y="3484134"/>
            <a:chExt cx="5879638" cy="1037460"/>
          </a:xfrm>
        </p:grpSpPr>
        <p:sp>
          <p:nvSpPr>
            <p:cNvPr id="1071" name="Google Shape;1071;p43"/>
            <p:cNvSpPr/>
            <p:nvPr/>
          </p:nvSpPr>
          <p:spPr>
            <a:xfrm>
              <a:off x="2948236" y="3484134"/>
              <a:ext cx="1030477" cy="1030477"/>
            </a:xfrm>
            <a:custGeom>
              <a:rect b="b" l="l" r="r" t="t"/>
              <a:pathLst>
                <a:path extrusionOk="0" h="23492" w="23492">
                  <a:moveTo>
                    <a:pt x="11740" y="0"/>
                  </a:moveTo>
                  <a:cubicBezTo>
                    <a:pt x="5251" y="0"/>
                    <a:pt x="0" y="5251"/>
                    <a:pt x="0" y="11740"/>
                  </a:cubicBezTo>
                  <a:cubicBezTo>
                    <a:pt x="0" y="18229"/>
                    <a:pt x="5251" y="23491"/>
                    <a:pt x="11740" y="23491"/>
                  </a:cubicBezTo>
                  <a:lnTo>
                    <a:pt x="11776" y="23491"/>
                  </a:lnTo>
                  <a:cubicBezTo>
                    <a:pt x="18253" y="23467"/>
                    <a:pt x="23491" y="18217"/>
                    <a:pt x="23491" y="11740"/>
                  </a:cubicBezTo>
                  <a:cubicBezTo>
                    <a:pt x="23491" y="5263"/>
                    <a:pt x="18253" y="12"/>
                    <a:pt x="11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2948236" y="3484134"/>
              <a:ext cx="1030477" cy="1030477"/>
            </a:xfrm>
            <a:custGeom>
              <a:rect b="b" l="l" r="r" t="t"/>
              <a:pathLst>
                <a:path extrusionOk="0" h="23492" w="23492">
                  <a:moveTo>
                    <a:pt x="11657" y="0"/>
                  </a:moveTo>
                  <a:cubicBezTo>
                    <a:pt x="5215" y="36"/>
                    <a:pt x="0" y="5287"/>
                    <a:pt x="0" y="11740"/>
                  </a:cubicBezTo>
                  <a:cubicBezTo>
                    <a:pt x="0" y="18205"/>
                    <a:pt x="5215" y="23444"/>
                    <a:pt x="11657" y="23479"/>
                  </a:cubicBezTo>
                  <a:cubicBezTo>
                    <a:pt x="11692" y="23491"/>
                    <a:pt x="11716" y="23491"/>
                    <a:pt x="11740" y="23491"/>
                  </a:cubicBezTo>
                  <a:lnTo>
                    <a:pt x="11835" y="23491"/>
                  </a:lnTo>
                  <a:cubicBezTo>
                    <a:pt x="18277" y="23444"/>
                    <a:pt x="23491" y="18193"/>
                    <a:pt x="23491" y="11740"/>
                  </a:cubicBezTo>
                  <a:cubicBezTo>
                    <a:pt x="23491" y="5287"/>
                    <a:pt x="18277" y="48"/>
                    <a:pt x="11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3062106" y="3597960"/>
              <a:ext cx="802730" cy="802773"/>
            </a:xfrm>
            <a:custGeom>
              <a:rect b="b" l="l" r="r" t="t"/>
              <a:pathLst>
                <a:path extrusionOk="0" h="18301" w="18300">
                  <a:moveTo>
                    <a:pt x="9144" y="1"/>
                  </a:moveTo>
                  <a:cubicBezTo>
                    <a:pt x="4096" y="1"/>
                    <a:pt x="0" y="4096"/>
                    <a:pt x="0" y="9145"/>
                  </a:cubicBezTo>
                  <a:cubicBezTo>
                    <a:pt x="0" y="14205"/>
                    <a:pt x="4096" y="18301"/>
                    <a:pt x="9144" y="18301"/>
                  </a:cubicBezTo>
                  <a:lnTo>
                    <a:pt x="9168" y="18301"/>
                  </a:lnTo>
                  <a:cubicBezTo>
                    <a:pt x="14216" y="18289"/>
                    <a:pt x="18300" y="14193"/>
                    <a:pt x="18300" y="9145"/>
                  </a:cubicBezTo>
                  <a:cubicBezTo>
                    <a:pt x="18300" y="4096"/>
                    <a:pt x="14216" y="13"/>
                    <a:pt x="9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3182732" y="3718629"/>
              <a:ext cx="560946" cy="560946"/>
            </a:xfrm>
            <a:custGeom>
              <a:rect b="b" l="l" r="r" t="t"/>
              <a:pathLst>
                <a:path extrusionOk="0" h="12788" w="12788">
                  <a:moveTo>
                    <a:pt x="6394" y="0"/>
                  </a:moveTo>
                  <a:cubicBezTo>
                    <a:pt x="6370" y="0"/>
                    <a:pt x="6346" y="0"/>
                    <a:pt x="6311" y="12"/>
                  </a:cubicBezTo>
                  <a:cubicBezTo>
                    <a:pt x="2822" y="48"/>
                    <a:pt x="0" y="2905"/>
                    <a:pt x="0" y="6394"/>
                  </a:cubicBezTo>
                  <a:cubicBezTo>
                    <a:pt x="0" y="9894"/>
                    <a:pt x="2822" y="12740"/>
                    <a:pt x="6311" y="12787"/>
                  </a:cubicBezTo>
                  <a:lnTo>
                    <a:pt x="6489" y="12787"/>
                  </a:lnTo>
                  <a:cubicBezTo>
                    <a:pt x="9966" y="12740"/>
                    <a:pt x="12788" y="9894"/>
                    <a:pt x="12788" y="6394"/>
                  </a:cubicBezTo>
                  <a:cubicBezTo>
                    <a:pt x="12788" y="2905"/>
                    <a:pt x="9966" y="60"/>
                    <a:pt x="6489" y="12"/>
                  </a:cubicBezTo>
                  <a:cubicBezTo>
                    <a:pt x="6454" y="0"/>
                    <a:pt x="6430" y="0"/>
                    <a:pt x="6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3298137" y="3834034"/>
              <a:ext cx="330128" cy="330128"/>
            </a:xfrm>
            <a:custGeom>
              <a:rect b="b" l="l" r="r" t="t"/>
              <a:pathLst>
                <a:path extrusionOk="0" h="7526" w="7526">
                  <a:moveTo>
                    <a:pt x="3763" y="0"/>
                  </a:moveTo>
                  <a:cubicBezTo>
                    <a:pt x="1691" y="0"/>
                    <a:pt x="1" y="1691"/>
                    <a:pt x="1" y="3763"/>
                  </a:cubicBezTo>
                  <a:cubicBezTo>
                    <a:pt x="1" y="5846"/>
                    <a:pt x="1691" y="7525"/>
                    <a:pt x="3763" y="7525"/>
                  </a:cubicBezTo>
                  <a:lnTo>
                    <a:pt x="3787" y="7525"/>
                  </a:lnTo>
                  <a:cubicBezTo>
                    <a:pt x="5859" y="7513"/>
                    <a:pt x="7525" y="5834"/>
                    <a:pt x="7525" y="3763"/>
                  </a:cubicBezTo>
                  <a:cubicBezTo>
                    <a:pt x="7525" y="1703"/>
                    <a:pt x="5859" y="12"/>
                    <a:pt x="3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3389549" y="3925402"/>
              <a:ext cx="147825" cy="147869"/>
            </a:xfrm>
            <a:custGeom>
              <a:rect b="b" l="l" r="r" t="t"/>
              <a:pathLst>
                <a:path extrusionOk="0" h="3371" w="3370">
                  <a:moveTo>
                    <a:pt x="1596" y="1"/>
                  </a:moveTo>
                  <a:cubicBezTo>
                    <a:pt x="703" y="37"/>
                    <a:pt x="0" y="775"/>
                    <a:pt x="0" y="1680"/>
                  </a:cubicBezTo>
                  <a:cubicBezTo>
                    <a:pt x="0" y="2585"/>
                    <a:pt x="703" y="3323"/>
                    <a:pt x="1596" y="3370"/>
                  </a:cubicBezTo>
                  <a:lnTo>
                    <a:pt x="1679" y="3370"/>
                  </a:lnTo>
                  <a:cubicBezTo>
                    <a:pt x="2608" y="3370"/>
                    <a:pt x="3370" y="2608"/>
                    <a:pt x="3370" y="1680"/>
                  </a:cubicBezTo>
                  <a:cubicBezTo>
                    <a:pt x="3370" y="751"/>
                    <a:pt x="2608" y="1"/>
                    <a:pt x="16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3446484" y="3983916"/>
              <a:ext cx="1346963" cy="30311"/>
            </a:xfrm>
            <a:custGeom>
              <a:rect b="b" l="l" r="r" t="t"/>
              <a:pathLst>
                <a:path extrusionOk="0" h="691" w="30707">
                  <a:moveTo>
                    <a:pt x="0" y="0"/>
                  </a:moveTo>
                  <a:lnTo>
                    <a:pt x="0" y="691"/>
                  </a:lnTo>
                  <a:lnTo>
                    <a:pt x="30706" y="691"/>
                  </a:lnTo>
                  <a:lnTo>
                    <a:pt x="3070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4729630" y="3857545"/>
              <a:ext cx="519713" cy="283105"/>
            </a:xfrm>
            <a:custGeom>
              <a:rect b="b" l="l" r="r" t="t"/>
              <a:pathLst>
                <a:path extrusionOk="0" h="6454" w="11848">
                  <a:moveTo>
                    <a:pt x="3727" y="0"/>
                  </a:moveTo>
                  <a:lnTo>
                    <a:pt x="1" y="3227"/>
                  </a:lnTo>
                  <a:lnTo>
                    <a:pt x="36" y="3262"/>
                  </a:lnTo>
                  <a:lnTo>
                    <a:pt x="3727" y="6453"/>
                  </a:lnTo>
                  <a:lnTo>
                    <a:pt x="11847" y="6453"/>
                  </a:lnTo>
                  <a:lnTo>
                    <a:pt x="10776" y="3262"/>
                  </a:lnTo>
                  <a:lnTo>
                    <a:pt x="10764" y="3227"/>
                  </a:lnTo>
                  <a:lnTo>
                    <a:pt x="118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4731209" y="4000628"/>
              <a:ext cx="518133" cy="140017"/>
            </a:xfrm>
            <a:custGeom>
              <a:rect b="b" l="l" r="r" t="t"/>
              <a:pathLst>
                <a:path extrusionOk="0" h="3192" w="11812">
                  <a:moveTo>
                    <a:pt x="0" y="0"/>
                  </a:moveTo>
                  <a:lnTo>
                    <a:pt x="3691" y="3191"/>
                  </a:lnTo>
                  <a:lnTo>
                    <a:pt x="11811" y="3191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000000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5686874" y="3516294"/>
              <a:ext cx="3141000" cy="1005300"/>
            </a:xfrm>
            <a:prstGeom prst="rect">
              <a:avLst/>
            </a:prstGeom>
            <a:solidFill>
              <a:srgbClr val="CAF6E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latin typeface="Dosis"/>
                  <a:ea typeface="Dosis"/>
                  <a:cs typeface="Dosis"/>
                  <a:sym typeface="Dosis"/>
                </a:rPr>
                <a:t>Determinar las garantías de satisfacción que se ofrecerán a los clientes a los fines de generar confianza en la propuesta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