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9" r:id="rId2"/>
    <p:sldId id="258" r:id="rId3"/>
    <p:sldId id="260" r:id="rId4"/>
    <p:sldId id="312" r:id="rId5"/>
    <p:sldId id="265" r:id="rId6"/>
    <p:sldId id="330" r:id="rId7"/>
    <p:sldId id="333" r:id="rId8"/>
    <p:sldId id="283" r:id="rId9"/>
    <p:sldId id="331" r:id="rId10"/>
    <p:sldId id="334" r:id="rId11"/>
    <p:sldId id="336" r:id="rId12"/>
    <p:sldId id="337" r:id="rId13"/>
    <p:sldId id="338" r:id="rId14"/>
    <p:sldId id="339" r:id="rId15"/>
    <p:sldId id="318" r:id="rId16"/>
    <p:sldId id="356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5" r:id="rId28"/>
    <p:sldId id="368" r:id="rId29"/>
    <p:sldId id="350" r:id="rId30"/>
    <p:sldId id="351" r:id="rId31"/>
    <p:sldId id="353" r:id="rId32"/>
    <p:sldId id="352" r:id="rId33"/>
    <p:sldId id="369" r:id="rId34"/>
    <p:sldId id="277" r:id="rId35"/>
    <p:sldId id="357" r:id="rId36"/>
    <p:sldId id="358" r:id="rId37"/>
    <p:sldId id="359" r:id="rId38"/>
    <p:sldId id="360" r:id="rId39"/>
    <p:sldId id="362" r:id="rId40"/>
    <p:sldId id="319" r:id="rId41"/>
    <p:sldId id="365" r:id="rId42"/>
    <p:sldId id="364" r:id="rId43"/>
    <p:sldId id="366" r:id="rId44"/>
    <p:sldId id="367" r:id="rId45"/>
    <p:sldId id="363" r:id="rId46"/>
    <p:sldId id="320" r:id="rId47"/>
    <p:sldId id="326" r:id="rId48"/>
    <p:sldId id="370" r:id="rId4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86156" autoAdjust="0"/>
  </p:normalViewPr>
  <p:slideViewPr>
    <p:cSldViewPr snapToGrid="0">
      <p:cViewPr varScale="1">
        <p:scale>
          <a:sx n="62" d="100"/>
          <a:sy n="62" d="100"/>
        </p:scale>
        <p:origin x="-90" y="-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EDA83-FD77-4D83-81DB-6E7D8D47078F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21BE0104-9653-4503-AB5E-63C77FCB6A8E}">
      <dgm:prSet phldrT="[Texto]" custT="1"/>
      <dgm:spPr/>
      <dgm:t>
        <a:bodyPr/>
        <a:lstStyle/>
        <a:p>
          <a:r>
            <a:rPr lang="es-ES" sz="1600" b="1" dirty="0" smtClean="0"/>
            <a:t>Tendencia</a:t>
          </a:r>
          <a:endParaRPr lang="es-ES" sz="1600" b="1" dirty="0"/>
        </a:p>
      </dgm:t>
    </dgm:pt>
    <dgm:pt modelId="{5E03396C-B69A-42D5-AFF1-5FA29F740A11}" type="parTrans" cxnId="{A9EC8D51-383A-4E6A-9483-B9A6031AF7F5}">
      <dgm:prSet/>
      <dgm:spPr/>
      <dgm:t>
        <a:bodyPr/>
        <a:lstStyle/>
        <a:p>
          <a:endParaRPr lang="es-ES"/>
        </a:p>
      </dgm:t>
    </dgm:pt>
    <dgm:pt modelId="{3E16DBFF-29D3-4B45-A947-66D9219EA7C4}" type="sibTrans" cxnId="{A9EC8D51-383A-4E6A-9483-B9A6031AF7F5}">
      <dgm:prSet/>
      <dgm:spPr/>
      <dgm:t>
        <a:bodyPr/>
        <a:lstStyle/>
        <a:p>
          <a:endParaRPr lang="es-ES"/>
        </a:p>
      </dgm:t>
    </dgm:pt>
    <dgm:pt modelId="{8F248771-2A80-46A2-987B-127BB8FD6E8F}">
      <dgm:prSet phldrT="[Texto]" custT="1"/>
      <dgm:spPr/>
      <dgm:t>
        <a:bodyPr/>
        <a:lstStyle/>
        <a:p>
          <a:r>
            <a:rPr lang="es-ES" sz="1600" b="1" dirty="0" smtClean="0"/>
            <a:t>Estacional</a:t>
          </a:r>
          <a:endParaRPr lang="es-ES" sz="1600" b="1" dirty="0"/>
        </a:p>
      </dgm:t>
    </dgm:pt>
    <dgm:pt modelId="{04E51D6C-242B-47D8-BDE5-DABD2A9919CB}" type="parTrans" cxnId="{5F755FFA-EE3C-47ED-AB17-75AEE451E0B0}">
      <dgm:prSet/>
      <dgm:spPr/>
      <dgm:t>
        <a:bodyPr/>
        <a:lstStyle/>
        <a:p>
          <a:endParaRPr lang="es-ES"/>
        </a:p>
      </dgm:t>
    </dgm:pt>
    <dgm:pt modelId="{337B7AC3-FABA-480E-9DA6-A446771BB62F}" type="sibTrans" cxnId="{5F755FFA-EE3C-47ED-AB17-75AEE451E0B0}">
      <dgm:prSet/>
      <dgm:spPr/>
      <dgm:t>
        <a:bodyPr/>
        <a:lstStyle/>
        <a:p>
          <a:endParaRPr lang="es-ES"/>
        </a:p>
      </dgm:t>
    </dgm:pt>
    <dgm:pt modelId="{9E2EBB61-216E-42D0-BD8A-3090F5E41178}">
      <dgm:prSet phldrT="[Texto]" custT="1"/>
      <dgm:spPr/>
      <dgm:t>
        <a:bodyPr/>
        <a:lstStyle/>
        <a:p>
          <a:r>
            <a:rPr lang="es-ES" sz="1600" b="1" dirty="0" smtClean="0"/>
            <a:t>Ciclo</a:t>
          </a:r>
          <a:endParaRPr lang="es-ES" sz="1600" b="1" dirty="0"/>
        </a:p>
      </dgm:t>
    </dgm:pt>
    <dgm:pt modelId="{0B534988-F25E-4D23-9C90-B4F181F537EB}" type="parTrans" cxnId="{A9A1B113-2BF4-4A5E-9086-0BE62B4C9854}">
      <dgm:prSet/>
      <dgm:spPr/>
      <dgm:t>
        <a:bodyPr/>
        <a:lstStyle/>
        <a:p>
          <a:endParaRPr lang="es-ES"/>
        </a:p>
      </dgm:t>
    </dgm:pt>
    <dgm:pt modelId="{7AEA54EB-0B03-4F4F-9738-E6F185BB1610}" type="sibTrans" cxnId="{A9A1B113-2BF4-4A5E-9086-0BE62B4C9854}">
      <dgm:prSet/>
      <dgm:spPr/>
      <dgm:t>
        <a:bodyPr/>
        <a:lstStyle/>
        <a:p>
          <a:endParaRPr lang="es-ES"/>
        </a:p>
      </dgm:t>
    </dgm:pt>
    <dgm:pt modelId="{C94B4320-F0FE-4F39-AFFB-9F6B2E870FEF}">
      <dgm:prSet phldrT="[Texto]" custT="1"/>
      <dgm:spPr/>
      <dgm:t>
        <a:bodyPr/>
        <a:lstStyle/>
        <a:p>
          <a:r>
            <a:rPr lang="es-ES" sz="1600" b="1" dirty="0" smtClean="0"/>
            <a:t>Irregular</a:t>
          </a:r>
          <a:endParaRPr lang="es-ES" sz="1600" b="1" dirty="0"/>
        </a:p>
      </dgm:t>
    </dgm:pt>
    <dgm:pt modelId="{5E21A6FC-FB40-4188-B900-A766D6675FA5}" type="parTrans" cxnId="{B9C723AD-FA0C-45B3-ACDD-675EA8DE26D7}">
      <dgm:prSet/>
      <dgm:spPr/>
      <dgm:t>
        <a:bodyPr/>
        <a:lstStyle/>
        <a:p>
          <a:endParaRPr lang="es-ES"/>
        </a:p>
      </dgm:t>
    </dgm:pt>
    <dgm:pt modelId="{F51BC896-02E0-407F-B03D-14F0EFFE94DA}" type="sibTrans" cxnId="{B9C723AD-FA0C-45B3-ACDD-675EA8DE26D7}">
      <dgm:prSet/>
      <dgm:spPr/>
      <dgm:t>
        <a:bodyPr/>
        <a:lstStyle/>
        <a:p>
          <a:endParaRPr lang="es-ES"/>
        </a:p>
      </dgm:t>
    </dgm:pt>
    <dgm:pt modelId="{B2387478-560A-4FBC-8D65-6B79CE8975AA}">
      <dgm:prSet phldrT="[Texto]" custT="1"/>
      <dgm:spPr/>
      <dgm:t>
        <a:bodyPr/>
        <a:lstStyle/>
        <a:p>
          <a:r>
            <a:rPr lang="es-ES" sz="1600" b="1" dirty="0" smtClean="0"/>
            <a:t>Serie</a:t>
          </a:r>
          <a:endParaRPr lang="es-ES" sz="1600" b="1" dirty="0"/>
        </a:p>
      </dgm:t>
    </dgm:pt>
    <dgm:pt modelId="{C0C87C61-6CBB-4D33-A994-A71B8F032040}" type="parTrans" cxnId="{DDFCBFEF-8E36-44F1-A24E-2FAE5070B746}">
      <dgm:prSet/>
      <dgm:spPr/>
      <dgm:t>
        <a:bodyPr/>
        <a:lstStyle/>
        <a:p>
          <a:endParaRPr lang="es-ES"/>
        </a:p>
      </dgm:t>
    </dgm:pt>
    <dgm:pt modelId="{37FD3F60-6E95-40C0-8B2D-63FCA468BC26}" type="sibTrans" cxnId="{DDFCBFEF-8E36-44F1-A24E-2FAE5070B746}">
      <dgm:prSet/>
      <dgm:spPr/>
      <dgm:t>
        <a:bodyPr/>
        <a:lstStyle/>
        <a:p>
          <a:endParaRPr lang="es-ES"/>
        </a:p>
      </dgm:t>
    </dgm:pt>
    <dgm:pt modelId="{196032BC-7FA9-4BCA-B5DD-1C50A6E0E10C}" type="pres">
      <dgm:prSet presAssocID="{329EDA83-FD77-4D83-81DB-6E7D8D47078F}" presName="linearFlow" presStyleCnt="0">
        <dgm:presLayoutVars>
          <dgm:dir/>
          <dgm:resizeHandles val="exact"/>
        </dgm:presLayoutVars>
      </dgm:prSet>
      <dgm:spPr/>
    </dgm:pt>
    <dgm:pt modelId="{0A081347-5DA9-49EA-A171-5ACBF5CE4F69}" type="pres">
      <dgm:prSet presAssocID="{21BE0104-9653-4503-AB5E-63C77FCB6A8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D2F763C-5B29-47B3-A4D1-3C9C7C84E418}" type="pres">
      <dgm:prSet presAssocID="{3E16DBFF-29D3-4B45-A947-66D9219EA7C4}" presName="spacerL" presStyleCnt="0"/>
      <dgm:spPr/>
    </dgm:pt>
    <dgm:pt modelId="{9F43E8BB-7423-4313-835E-B9FF1D827897}" type="pres">
      <dgm:prSet presAssocID="{3E16DBFF-29D3-4B45-A947-66D9219EA7C4}" presName="sibTrans" presStyleLbl="sibTrans2D1" presStyleIdx="0" presStyleCnt="4"/>
      <dgm:spPr/>
      <dgm:t>
        <a:bodyPr/>
        <a:lstStyle/>
        <a:p>
          <a:endParaRPr lang="es-AR"/>
        </a:p>
      </dgm:t>
    </dgm:pt>
    <dgm:pt modelId="{61F5E8EA-7BAE-4258-A7B3-4D84D8A23FC3}" type="pres">
      <dgm:prSet presAssocID="{3E16DBFF-29D3-4B45-A947-66D9219EA7C4}" presName="spacerR" presStyleCnt="0"/>
      <dgm:spPr/>
    </dgm:pt>
    <dgm:pt modelId="{4CCA38F4-E4D9-429F-BB08-DDEBF0ACDCE9}" type="pres">
      <dgm:prSet presAssocID="{8F248771-2A80-46A2-987B-127BB8FD6E8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043737-D2C5-4E49-9A01-3A71883D49C2}" type="pres">
      <dgm:prSet presAssocID="{337B7AC3-FABA-480E-9DA6-A446771BB62F}" presName="spacerL" presStyleCnt="0"/>
      <dgm:spPr/>
    </dgm:pt>
    <dgm:pt modelId="{37ACF274-2AE8-463F-AC98-F37112E9E499}" type="pres">
      <dgm:prSet presAssocID="{337B7AC3-FABA-480E-9DA6-A446771BB62F}" presName="sibTrans" presStyleLbl="sibTrans2D1" presStyleIdx="1" presStyleCnt="4"/>
      <dgm:spPr/>
      <dgm:t>
        <a:bodyPr/>
        <a:lstStyle/>
        <a:p>
          <a:endParaRPr lang="es-AR"/>
        </a:p>
      </dgm:t>
    </dgm:pt>
    <dgm:pt modelId="{C55DEB78-927C-4729-9921-B53716E2B3C7}" type="pres">
      <dgm:prSet presAssocID="{337B7AC3-FABA-480E-9DA6-A446771BB62F}" presName="spacerR" presStyleCnt="0"/>
      <dgm:spPr/>
    </dgm:pt>
    <dgm:pt modelId="{501C998C-65BD-4711-8BB7-24897CC0EBE2}" type="pres">
      <dgm:prSet presAssocID="{9E2EBB61-216E-42D0-BD8A-3090F5E411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2F3C5B-A54E-4E20-B09C-C3FD442E4EC7}" type="pres">
      <dgm:prSet presAssocID="{7AEA54EB-0B03-4F4F-9738-E6F185BB1610}" presName="spacerL" presStyleCnt="0"/>
      <dgm:spPr/>
    </dgm:pt>
    <dgm:pt modelId="{08D1062F-3718-4931-9707-08723511F5CC}" type="pres">
      <dgm:prSet presAssocID="{7AEA54EB-0B03-4F4F-9738-E6F185BB1610}" presName="sibTrans" presStyleLbl="sibTrans2D1" presStyleIdx="2" presStyleCnt="4"/>
      <dgm:spPr/>
      <dgm:t>
        <a:bodyPr/>
        <a:lstStyle/>
        <a:p>
          <a:endParaRPr lang="es-AR"/>
        </a:p>
      </dgm:t>
    </dgm:pt>
    <dgm:pt modelId="{A595BFF5-BD9B-4FB9-878A-7586267DB8AD}" type="pres">
      <dgm:prSet presAssocID="{7AEA54EB-0B03-4F4F-9738-E6F185BB1610}" presName="spacerR" presStyleCnt="0"/>
      <dgm:spPr/>
    </dgm:pt>
    <dgm:pt modelId="{BE41A2BB-69C4-48DD-A309-D0328D892708}" type="pres">
      <dgm:prSet presAssocID="{C94B4320-F0FE-4F39-AFFB-9F6B2E870F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1D939D-0A0F-4A0E-A0AC-23DD87E036DC}" type="pres">
      <dgm:prSet presAssocID="{F51BC896-02E0-407F-B03D-14F0EFFE94DA}" presName="spacerL" presStyleCnt="0"/>
      <dgm:spPr/>
    </dgm:pt>
    <dgm:pt modelId="{0A677D01-7879-40D3-9402-1B620174DB62}" type="pres">
      <dgm:prSet presAssocID="{F51BC896-02E0-407F-B03D-14F0EFFE94DA}" presName="sibTrans" presStyleLbl="sibTrans2D1" presStyleIdx="3" presStyleCnt="4"/>
      <dgm:spPr/>
      <dgm:t>
        <a:bodyPr/>
        <a:lstStyle/>
        <a:p>
          <a:endParaRPr lang="es-AR"/>
        </a:p>
      </dgm:t>
    </dgm:pt>
    <dgm:pt modelId="{D5F17E76-509B-43D7-BCA0-8B875AC31EEA}" type="pres">
      <dgm:prSet presAssocID="{F51BC896-02E0-407F-B03D-14F0EFFE94DA}" presName="spacerR" presStyleCnt="0"/>
      <dgm:spPr/>
    </dgm:pt>
    <dgm:pt modelId="{DD45780B-ECE0-4C71-B39D-3AC4FD30F7E1}" type="pres">
      <dgm:prSet presAssocID="{B2387478-560A-4FBC-8D65-6B79CE8975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DFCBFEF-8E36-44F1-A24E-2FAE5070B746}" srcId="{329EDA83-FD77-4D83-81DB-6E7D8D47078F}" destId="{B2387478-560A-4FBC-8D65-6B79CE8975AA}" srcOrd="4" destOrd="0" parTransId="{C0C87C61-6CBB-4D33-A994-A71B8F032040}" sibTransId="{37FD3F60-6E95-40C0-8B2D-63FCA468BC26}"/>
    <dgm:cxn modelId="{89DBFDD9-0FFB-4ADE-BAF0-AAC28F897A58}" type="presOf" srcId="{3E16DBFF-29D3-4B45-A947-66D9219EA7C4}" destId="{9F43E8BB-7423-4313-835E-B9FF1D827897}" srcOrd="0" destOrd="0" presId="urn:microsoft.com/office/officeart/2005/8/layout/equation1"/>
    <dgm:cxn modelId="{A78EC189-0FE7-4F09-AF5D-82989F6E4D5A}" type="presOf" srcId="{F51BC896-02E0-407F-B03D-14F0EFFE94DA}" destId="{0A677D01-7879-40D3-9402-1B620174DB62}" srcOrd="0" destOrd="0" presId="urn:microsoft.com/office/officeart/2005/8/layout/equation1"/>
    <dgm:cxn modelId="{9F81B5E6-E8C8-4F84-97E4-BF59E3049855}" type="presOf" srcId="{8F248771-2A80-46A2-987B-127BB8FD6E8F}" destId="{4CCA38F4-E4D9-429F-BB08-DDEBF0ACDCE9}" srcOrd="0" destOrd="0" presId="urn:microsoft.com/office/officeart/2005/8/layout/equation1"/>
    <dgm:cxn modelId="{C06D1700-928C-42D6-A409-862957824547}" type="presOf" srcId="{7AEA54EB-0B03-4F4F-9738-E6F185BB1610}" destId="{08D1062F-3718-4931-9707-08723511F5CC}" srcOrd="0" destOrd="0" presId="urn:microsoft.com/office/officeart/2005/8/layout/equation1"/>
    <dgm:cxn modelId="{8A82C55D-0A32-4343-8F93-3358C06EDF35}" type="presOf" srcId="{337B7AC3-FABA-480E-9DA6-A446771BB62F}" destId="{37ACF274-2AE8-463F-AC98-F37112E9E499}" srcOrd="0" destOrd="0" presId="urn:microsoft.com/office/officeart/2005/8/layout/equation1"/>
    <dgm:cxn modelId="{B9C723AD-FA0C-45B3-ACDD-675EA8DE26D7}" srcId="{329EDA83-FD77-4D83-81DB-6E7D8D47078F}" destId="{C94B4320-F0FE-4F39-AFFB-9F6B2E870FEF}" srcOrd="3" destOrd="0" parTransId="{5E21A6FC-FB40-4188-B900-A766D6675FA5}" sibTransId="{F51BC896-02E0-407F-B03D-14F0EFFE94DA}"/>
    <dgm:cxn modelId="{B7CDD3E4-6B63-4D4E-AEEC-802D6ACEEC05}" type="presOf" srcId="{329EDA83-FD77-4D83-81DB-6E7D8D47078F}" destId="{196032BC-7FA9-4BCA-B5DD-1C50A6E0E10C}" srcOrd="0" destOrd="0" presId="urn:microsoft.com/office/officeart/2005/8/layout/equation1"/>
    <dgm:cxn modelId="{5F755FFA-EE3C-47ED-AB17-75AEE451E0B0}" srcId="{329EDA83-FD77-4D83-81DB-6E7D8D47078F}" destId="{8F248771-2A80-46A2-987B-127BB8FD6E8F}" srcOrd="1" destOrd="0" parTransId="{04E51D6C-242B-47D8-BDE5-DABD2A9919CB}" sibTransId="{337B7AC3-FABA-480E-9DA6-A446771BB62F}"/>
    <dgm:cxn modelId="{FE4051CD-C8A1-465C-B137-BDE3053B520A}" type="presOf" srcId="{21BE0104-9653-4503-AB5E-63C77FCB6A8E}" destId="{0A081347-5DA9-49EA-A171-5ACBF5CE4F69}" srcOrd="0" destOrd="0" presId="urn:microsoft.com/office/officeart/2005/8/layout/equation1"/>
    <dgm:cxn modelId="{EC883843-D975-4748-9D19-EC6FBA72C841}" type="presOf" srcId="{C94B4320-F0FE-4F39-AFFB-9F6B2E870FEF}" destId="{BE41A2BB-69C4-48DD-A309-D0328D892708}" srcOrd="0" destOrd="0" presId="urn:microsoft.com/office/officeart/2005/8/layout/equation1"/>
    <dgm:cxn modelId="{A9A1B113-2BF4-4A5E-9086-0BE62B4C9854}" srcId="{329EDA83-FD77-4D83-81DB-6E7D8D47078F}" destId="{9E2EBB61-216E-42D0-BD8A-3090F5E41178}" srcOrd="2" destOrd="0" parTransId="{0B534988-F25E-4D23-9C90-B4F181F537EB}" sibTransId="{7AEA54EB-0B03-4F4F-9738-E6F185BB1610}"/>
    <dgm:cxn modelId="{186F2572-E02A-4896-BA3D-C9DE351D4A86}" type="presOf" srcId="{9E2EBB61-216E-42D0-BD8A-3090F5E41178}" destId="{501C998C-65BD-4711-8BB7-24897CC0EBE2}" srcOrd="0" destOrd="0" presId="urn:microsoft.com/office/officeart/2005/8/layout/equation1"/>
    <dgm:cxn modelId="{A9EC8D51-383A-4E6A-9483-B9A6031AF7F5}" srcId="{329EDA83-FD77-4D83-81DB-6E7D8D47078F}" destId="{21BE0104-9653-4503-AB5E-63C77FCB6A8E}" srcOrd="0" destOrd="0" parTransId="{5E03396C-B69A-42D5-AFF1-5FA29F740A11}" sibTransId="{3E16DBFF-29D3-4B45-A947-66D9219EA7C4}"/>
    <dgm:cxn modelId="{EFBAA8FD-4239-46EC-8A25-AD4B35B21FBC}" type="presOf" srcId="{B2387478-560A-4FBC-8D65-6B79CE8975AA}" destId="{DD45780B-ECE0-4C71-B39D-3AC4FD30F7E1}" srcOrd="0" destOrd="0" presId="urn:microsoft.com/office/officeart/2005/8/layout/equation1"/>
    <dgm:cxn modelId="{828BDD18-CF0E-4257-AF51-426C46F96B17}" type="presParOf" srcId="{196032BC-7FA9-4BCA-B5DD-1C50A6E0E10C}" destId="{0A081347-5DA9-49EA-A171-5ACBF5CE4F69}" srcOrd="0" destOrd="0" presId="urn:microsoft.com/office/officeart/2005/8/layout/equation1"/>
    <dgm:cxn modelId="{956A155E-C72D-4F70-8D9C-2E9386DC2B77}" type="presParOf" srcId="{196032BC-7FA9-4BCA-B5DD-1C50A6E0E10C}" destId="{4D2F763C-5B29-47B3-A4D1-3C9C7C84E418}" srcOrd="1" destOrd="0" presId="urn:microsoft.com/office/officeart/2005/8/layout/equation1"/>
    <dgm:cxn modelId="{7E3E67F0-641E-4947-85DC-E3C358D35836}" type="presParOf" srcId="{196032BC-7FA9-4BCA-B5DD-1C50A6E0E10C}" destId="{9F43E8BB-7423-4313-835E-B9FF1D827897}" srcOrd="2" destOrd="0" presId="urn:microsoft.com/office/officeart/2005/8/layout/equation1"/>
    <dgm:cxn modelId="{DC437501-525C-4C28-AAFB-759A5DD3E81E}" type="presParOf" srcId="{196032BC-7FA9-4BCA-B5DD-1C50A6E0E10C}" destId="{61F5E8EA-7BAE-4258-A7B3-4D84D8A23FC3}" srcOrd="3" destOrd="0" presId="urn:microsoft.com/office/officeart/2005/8/layout/equation1"/>
    <dgm:cxn modelId="{F869EE13-0E27-47DF-BF22-9DCDA3C1F3CF}" type="presParOf" srcId="{196032BC-7FA9-4BCA-B5DD-1C50A6E0E10C}" destId="{4CCA38F4-E4D9-429F-BB08-DDEBF0ACDCE9}" srcOrd="4" destOrd="0" presId="urn:microsoft.com/office/officeart/2005/8/layout/equation1"/>
    <dgm:cxn modelId="{03158699-2D5B-4CA1-BF6B-155CAA0AC185}" type="presParOf" srcId="{196032BC-7FA9-4BCA-B5DD-1C50A6E0E10C}" destId="{F5043737-D2C5-4E49-9A01-3A71883D49C2}" srcOrd="5" destOrd="0" presId="urn:microsoft.com/office/officeart/2005/8/layout/equation1"/>
    <dgm:cxn modelId="{4D791656-452F-40B1-8908-0EDFA1989336}" type="presParOf" srcId="{196032BC-7FA9-4BCA-B5DD-1C50A6E0E10C}" destId="{37ACF274-2AE8-463F-AC98-F37112E9E499}" srcOrd="6" destOrd="0" presId="urn:microsoft.com/office/officeart/2005/8/layout/equation1"/>
    <dgm:cxn modelId="{7B3D65E6-9313-4242-A2E5-94DCCBF3F82A}" type="presParOf" srcId="{196032BC-7FA9-4BCA-B5DD-1C50A6E0E10C}" destId="{C55DEB78-927C-4729-9921-B53716E2B3C7}" srcOrd="7" destOrd="0" presId="urn:microsoft.com/office/officeart/2005/8/layout/equation1"/>
    <dgm:cxn modelId="{CCE5FC73-1605-47F9-A178-8AE9B5539986}" type="presParOf" srcId="{196032BC-7FA9-4BCA-B5DD-1C50A6E0E10C}" destId="{501C998C-65BD-4711-8BB7-24897CC0EBE2}" srcOrd="8" destOrd="0" presId="urn:microsoft.com/office/officeart/2005/8/layout/equation1"/>
    <dgm:cxn modelId="{9C68F82F-6224-4B41-A847-8B8A38B60468}" type="presParOf" srcId="{196032BC-7FA9-4BCA-B5DD-1C50A6E0E10C}" destId="{802F3C5B-A54E-4E20-B09C-C3FD442E4EC7}" srcOrd="9" destOrd="0" presId="urn:microsoft.com/office/officeart/2005/8/layout/equation1"/>
    <dgm:cxn modelId="{40C6F788-2D2E-42CF-9CDD-E2B727B8E503}" type="presParOf" srcId="{196032BC-7FA9-4BCA-B5DD-1C50A6E0E10C}" destId="{08D1062F-3718-4931-9707-08723511F5CC}" srcOrd="10" destOrd="0" presId="urn:microsoft.com/office/officeart/2005/8/layout/equation1"/>
    <dgm:cxn modelId="{8352F60E-A37A-4852-82EB-273B7AF34DBE}" type="presParOf" srcId="{196032BC-7FA9-4BCA-B5DD-1C50A6E0E10C}" destId="{A595BFF5-BD9B-4FB9-878A-7586267DB8AD}" srcOrd="11" destOrd="0" presId="urn:microsoft.com/office/officeart/2005/8/layout/equation1"/>
    <dgm:cxn modelId="{613BB394-3690-4F8B-88CB-968706C1D0C2}" type="presParOf" srcId="{196032BC-7FA9-4BCA-B5DD-1C50A6E0E10C}" destId="{BE41A2BB-69C4-48DD-A309-D0328D892708}" srcOrd="12" destOrd="0" presId="urn:microsoft.com/office/officeart/2005/8/layout/equation1"/>
    <dgm:cxn modelId="{CC673B76-5B54-4D2D-B4BD-0828838B4587}" type="presParOf" srcId="{196032BC-7FA9-4BCA-B5DD-1C50A6E0E10C}" destId="{001D939D-0A0F-4A0E-A0AC-23DD87E036DC}" srcOrd="13" destOrd="0" presId="urn:microsoft.com/office/officeart/2005/8/layout/equation1"/>
    <dgm:cxn modelId="{F680DBEF-4C9F-4630-B052-EA763F38D0EC}" type="presParOf" srcId="{196032BC-7FA9-4BCA-B5DD-1C50A6E0E10C}" destId="{0A677D01-7879-40D3-9402-1B620174DB62}" srcOrd="14" destOrd="0" presId="urn:microsoft.com/office/officeart/2005/8/layout/equation1"/>
    <dgm:cxn modelId="{6522C1FB-8AA0-4917-BC45-ABE308C444E5}" type="presParOf" srcId="{196032BC-7FA9-4BCA-B5DD-1C50A6E0E10C}" destId="{D5F17E76-509B-43D7-BCA0-8B875AC31EEA}" srcOrd="15" destOrd="0" presId="urn:microsoft.com/office/officeart/2005/8/layout/equation1"/>
    <dgm:cxn modelId="{2CCA1A00-7CBE-4D6C-8B70-0E8B6B87249B}" type="presParOf" srcId="{196032BC-7FA9-4BCA-B5DD-1C50A6E0E10C}" destId="{DD45780B-ECE0-4C71-B39D-3AC4FD30F7E1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F054A-CCB5-4C19-86D8-F6AA7E3AB696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D51A58D-1DE9-45FF-9ACE-2505F27D1884}">
      <dgm:prSet phldrT="[Texto]"/>
      <dgm:spPr/>
      <dgm:t>
        <a:bodyPr/>
        <a:lstStyle/>
        <a:p>
          <a:r>
            <a:rPr lang="es-ES" dirty="0" smtClean="0"/>
            <a:t>Estacionariedad  fuerte</a:t>
          </a:r>
          <a:endParaRPr lang="es-ES" dirty="0"/>
        </a:p>
      </dgm:t>
    </dgm:pt>
    <dgm:pt modelId="{BBD4AA15-76BD-4C69-8347-D93542EFA782}" type="parTrans" cxnId="{6480FB72-4703-4321-B92F-7B7601D2D4F1}">
      <dgm:prSet/>
      <dgm:spPr/>
      <dgm:t>
        <a:bodyPr/>
        <a:lstStyle/>
        <a:p>
          <a:endParaRPr lang="es-ES"/>
        </a:p>
      </dgm:t>
    </dgm:pt>
    <dgm:pt modelId="{62900CD6-98A2-4E6D-A6D1-6197CC002943}" type="sibTrans" cxnId="{6480FB72-4703-4321-B92F-7B7601D2D4F1}">
      <dgm:prSet/>
      <dgm:spPr/>
      <dgm:t>
        <a:bodyPr/>
        <a:lstStyle/>
        <a:p>
          <a:endParaRPr lang="es-ES"/>
        </a:p>
      </dgm:t>
    </dgm:pt>
    <dgm:pt modelId="{3A4BB28F-6EDA-41EC-8B64-83ACA4553F3B}">
      <dgm:prSet phldrT="[Texto]"/>
      <dgm:spPr/>
      <dgm:t>
        <a:bodyPr/>
        <a:lstStyle/>
        <a:p>
          <a:r>
            <a:rPr lang="es-ES" dirty="0" smtClean="0"/>
            <a:t>La distribución  del proceso permanece inalterada en el tiempo.</a:t>
          </a:r>
          <a:endParaRPr lang="es-ES" dirty="0"/>
        </a:p>
      </dgm:t>
    </dgm:pt>
    <dgm:pt modelId="{4A1836C0-3149-476E-8C03-86E8A12D1A93}" type="parTrans" cxnId="{B82D7750-FBEF-43C3-BD39-CB32385A0230}">
      <dgm:prSet/>
      <dgm:spPr/>
      <dgm:t>
        <a:bodyPr/>
        <a:lstStyle/>
        <a:p>
          <a:endParaRPr lang="es-ES"/>
        </a:p>
      </dgm:t>
    </dgm:pt>
    <dgm:pt modelId="{AFB22190-E685-4137-A98E-6C48FC0234C5}" type="sibTrans" cxnId="{B82D7750-FBEF-43C3-BD39-CB32385A0230}">
      <dgm:prSet/>
      <dgm:spPr/>
      <dgm:t>
        <a:bodyPr/>
        <a:lstStyle/>
        <a:p>
          <a:endParaRPr lang="es-ES"/>
        </a:p>
      </dgm:t>
    </dgm:pt>
    <dgm:pt modelId="{76E1C2BA-F203-489B-8C85-0DC4F0954AB3}">
      <dgm:prSet phldrT="[Texto]"/>
      <dgm:spPr/>
      <dgm:t>
        <a:bodyPr/>
        <a:lstStyle/>
        <a:p>
          <a:r>
            <a:rPr lang="es-ES" dirty="0" smtClean="0"/>
            <a:t>Estacionariedad de segundo orden</a:t>
          </a:r>
          <a:endParaRPr lang="es-ES" dirty="0"/>
        </a:p>
      </dgm:t>
    </dgm:pt>
    <dgm:pt modelId="{366720E1-95C2-4232-AB5B-AFB4B8C1D4E9}" type="parTrans" cxnId="{2E62153B-6091-462E-8DBE-C74F6E946AF1}">
      <dgm:prSet/>
      <dgm:spPr/>
      <dgm:t>
        <a:bodyPr/>
        <a:lstStyle/>
        <a:p>
          <a:endParaRPr lang="es-ES"/>
        </a:p>
      </dgm:t>
    </dgm:pt>
    <dgm:pt modelId="{4FF3C564-1249-493D-9B21-052DBE63DB74}" type="sibTrans" cxnId="{2E62153B-6091-462E-8DBE-C74F6E946AF1}">
      <dgm:prSet/>
      <dgm:spPr/>
      <dgm:t>
        <a:bodyPr/>
        <a:lstStyle/>
        <a:p>
          <a:endParaRPr lang="es-ES"/>
        </a:p>
      </dgm:t>
    </dgm:pt>
    <dgm:pt modelId="{4863D1F0-7DBA-443D-B12E-7689B4E8C900}">
      <dgm:prSet phldrT="[Texto]"/>
      <dgm:spPr/>
      <dgm:t>
        <a:bodyPr/>
        <a:lstStyle/>
        <a:p>
          <a:r>
            <a:rPr lang="es-ES" dirty="0" smtClean="0"/>
            <a:t>La media, varianza y </a:t>
          </a:r>
          <a:r>
            <a:rPr lang="es-ES" dirty="0" err="1" smtClean="0"/>
            <a:t>autocovarianza</a:t>
          </a:r>
          <a:r>
            <a:rPr lang="es-ES" dirty="0" smtClean="0"/>
            <a:t> </a:t>
          </a:r>
          <a:r>
            <a:rPr lang="es-ES" dirty="0" smtClean="0"/>
            <a:t>permanecen </a:t>
          </a:r>
          <a:r>
            <a:rPr lang="es-ES" dirty="0" smtClean="0"/>
            <a:t>inalteradas </a:t>
          </a:r>
          <a:r>
            <a:rPr lang="es-ES" dirty="0" smtClean="0"/>
            <a:t>en el tiempo.</a:t>
          </a:r>
          <a:endParaRPr lang="es-ES" dirty="0"/>
        </a:p>
      </dgm:t>
    </dgm:pt>
    <dgm:pt modelId="{51D60930-9954-4CC1-B0FF-93EBEAC914D2}" type="parTrans" cxnId="{2D20FE09-36E4-4292-A1A9-76B37B718E10}">
      <dgm:prSet/>
      <dgm:spPr/>
      <dgm:t>
        <a:bodyPr/>
        <a:lstStyle/>
        <a:p>
          <a:endParaRPr lang="es-ES"/>
        </a:p>
      </dgm:t>
    </dgm:pt>
    <dgm:pt modelId="{82BAC368-A4E5-48ED-9229-EAF4A38EC3CD}" type="sibTrans" cxnId="{2D20FE09-36E4-4292-A1A9-76B37B718E10}">
      <dgm:prSet/>
      <dgm:spPr/>
      <dgm:t>
        <a:bodyPr/>
        <a:lstStyle/>
        <a:p>
          <a:endParaRPr lang="es-ES"/>
        </a:p>
      </dgm:t>
    </dgm:pt>
    <dgm:pt modelId="{6A809946-8C7B-44E5-97A8-4DD3353F50B2}">
      <dgm:prSet phldrT="[Texto]"/>
      <dgm:spPr/>
      <dgm:t>
        <a:bodyPr/>
        <a:lstStyle/>
        <a:p>
          <a:r>
            <a:rPr lang="es-ES" dirty="0" smtClean="0"/>
            <a:t>Estacionariedad de primer orden</a:t>
          </a:r>
          <a:endParaRPr lang="es-ES" dirty="0"/>
        </a:p>
      </dgm:t>
    </dgm:pt>
    <dgm:pt modelId="{3B58AAD8-F9FA-4DC1-ABD9-E422B344FD5F}" type="parTrans" cxnId="{4A01D2A8-5585-4764-8FDB-AA20E1479D56}">
      <dgm:prSet/>
      <dgm:spPr/>
      <dgm:t>
        <a:bodyPr/>
        <a:lstStyle/>
        <a:p>
          <a:endParaRPr lang="es-AR"/>
        </a:p>
      </dgm:t>
    </dgm:pt>
    <dgm:pt modelId="{648443C5-43A7-4D46-9472-A929A8330C7B}" type="sibTrans" cxnId="{4A01D2A8-5585-4764-8FDB-AA20E1479D56}">
      <dgm:prSet/>
      <dgm:spPr/>
      <dgm:t>
        <a:bodyPr/>
        <a:lstStyle/>
        <a:p>
          <a:endParaRPr lang="es-AR"/>
        </a:p>
      </dgm:t>
    </dgm:pt>
    <dgm:pt modelId="{79DC3C82-BC56-4CE3-8E41-631B33308E60}">
      <dgm:prSet phldrT="[Texto]"/>
      <dgm:spPr/>
      <dgm:t>
        <a:bodyPr/>
        <a:lstStyle/>
        <a:p>
          <a:r>
            <a:rPr lang="es-ES" dirty="0" smtClean="0"/>
            <a:t>La media permanece inalterada en el tiempo.</a:t>
          </a:r>
          <a:endParaRPr lang="es-ES" dirty="0"/>
        </a:p>
      </dgm:t>
    </dgm:pt>
    <dgm:pt modelId="{D5FDFE25-25E2-4B25-B2C9-301B955CD28C}" type="parTrans" cxnId="{E50B5FC7-3162-4569-8F25-048FA8336EF1}">
      <dgm:prSet/>
      <dgm:spPr/>
      <dgm:t>
        <a:bodyPr/>
        <a:lstStyle/>
        <a:p>
          <a:endParaRPr lang="es-AR"/>
        </a:p>
      </dgm:t>
    </dgm:pt>
    <dgm:pt modelId="{E1801238-30ED-44F5-AE83-B7332038F88D}" type="sibTrans" cxnId="{E50B5FC7-3162-4569-8F25-048FA8336EF1}">
      <dgm:prSet/>
      <dgm:spPr/>
      <dgm:t>
        <a:bodyPr/>
        <a:lstStyle/>
        <a:p>
          <a:endParaRPr lang="es-AR"/>
        </a:p>
      </dgm:t>
    </dgm:pt>
    <dgm:pt modelId="{87DFA642-20C1-4936-8DC0-3E9E39183AC4}">
      <dgm:prSet phldrT="[Texto]"/>
      <dgm:spPr/>
      <dgm:t>
        <a:bodyPr/>
        <a:lstStyle/>
        <a:p>
          <a:r>
            <a:rPr lang="es-ES" dirty="0" smtClean="0"/>
            <a:t>Estacionariedad en torno a una tendencia</a:t>
          </a:r>
          <a:endParaRPr lang="es-ES" dirty="0"/>
        </a:p>
      </dgm:t>
    </dgm:pt>
    <dgm:pt modelId="{86B38353-8EAB-4E20-8F55-0531031F231B}" type="parTrans" cxnId="{70445BF7-A3AD-416D-B486-1C9FB2C15383}">
      <dgm:prSet/>
      <dgm:spPr/>
      <dgm:t>
        <a:bodyPr/>
        <a:lstStyle/>
        <a:p>
          <a:endParaRPr lang="es-AR"/>
        </a:p>
      </dgm:t>
    </dgm:pt>
    <dgm:pt modelId="{448B92F6-CEB9-418F-AEF5-02818D276367}" type="sibTrans" cxnId="{70445BF7-A3AD-416D-B486-1C9FB2C15383}">
      <dgm:prSet/>
      <dgm:spPr/>
      <dgm:t>
        <a:bodyPr/>
        <a:lstStyle/>
        <a:p>
          <a:endParaRPr lang="es-AR"/>
        </a:p>
      </dgm:t>
    </dgm:pt>
    <dgm:pt modelId="{88E05A0B-0A6E-4A00-BEE1-FC1264F4AE58}">
      <dgm:prSet phldrT="[Texto]"/>
      <dgm:spPr/>
      <dgm:t>
        <a:bodyPr/>
        <a:lstStyle/>
        <a:p>
          <a:r>
            <a:rPr lang="es-ES" dirty="0" smtClean="0"/>
            <a:t> El proceso se mueve en torno a una tendencia determinística.</a:t>
          </a:r>
          <a:endParaRPr lang="es-ES" dirty="0"/>
        </a:p>
      </dgm:t>
    </dgm:pt>
    <dgm:pt modelId="{86F66CA1-F08A-4047-A0FB-6C5DB309B85E}" type="parTrans" cxnId="{5EF5A65C-C218-4FFA-BEBF-D4AE3B1BC8C2}">
      <dgm:prSet/>
      <dgm:spPr/>
      <dgm:t>
        <a:bodyPr/>
        <a:lstStyle/>
        <a:p>
          <a:endParaRPr lang="es-AR"/>
        </a:p>
      </dgm:t>
    </dgm:pt>
    <dgm:pt modelId="{C821D815-3F07-4B5D-8CE4-CA572354E0B7}" type="sibTrans" cxnId="{5EF5A65C-C218-4FFA-BEBF-D4AE3B1BC8C2}">
      <dgm:prSet/>
      <dgm:spPr/>
      <dgm:t>
        <a:bodyPr/>
        <a:lstStyle/>
        <a:p>
          <a:endParaRPr lang="es-AR"/>
        </a:p>
      </dgm:t>
    </dgm:pt>
    <dgm:pt modelId="{952C9377-8632-4AD5-BCDD-CC55623AA9DE}">
      <dgm:prSet phldrT="[Texto]"/>
      <dgm:spPr/>
      <dgm:t>
        <a:bodyPr/>
        <a:lstStyle/>
        <a:p>
          <a:r>
            <a:rPr lang="es-ES" dirty="0" smtClean="0"/>
            <a:t>Estacionariedad luego de diferenciar</a:t>
          </a:r>
          <a:endParaRPr lang="es-ES" dirty="0"/>
        </a:p>
      </dgm:t>
    </dgm:pt>
    <dgm:pt modelId="{C0B2591F-7CEA-4E79-ADC5-A552B2D1F320}" type="parTrans" cxnId="{F40BA2A8-9CD1-4289-92AB-577F716B7D91}">
      <dgm:prSet/>
      <dgm:spPr/>
      <dgm:t>
        <a:bodyPr/>
        <a:lstStyle/>
        <a:p>
          <a:endParaRPr lang="es-AR"/>
        </a:p>
      </dgm:t>
    </dgm:pt>
    <dgm:pt modelId="{0D5A4A2F-D6CC-4E24-B847-776586749C3A}" type="sibTrans" cxnId="{F40BA2A8-9CD1-4289-92AB-577F716B7D91}">
      <dgm:prSet/>
      <dgm:spPr/>
      <dgm:t>
        <a:bodyPr/>
        <a:lstStyle/>
        <a:p>
          <a:endParaRPr lang="es-AR"/>
        </a:p>
      </dgm:t>
    </dgm:pt>
    <dgm:pt modelId="{98C586F1-4522-4686-9CEC-ABAD9D65EAB4}">
      <dgm:prSet phldrT="[Texto]"/>
      <dgm:spPr/>
      <dgm:t>
        <a:bodyPr/>
        <a:lstStyle/>
        <a:p>
          <a:r>
            <a:rPr lang="es-ES" dirty="0" smtClean="0"/>
            <a:t> Si se toma primer diferencia, la serie resultante es estacionaria.</a:t>
          </a:r>
          <a:endParaRPr lang="es-ES" dirty="0"/>
        </a:p>
      </dgm:t>
    </dgm:pt>
    <dgm:pt modelId="{B01CB674-10AD-4DEA-895A-CDBC1C517663}" type="parTrans" cxnId="{4E4CEF2A-401B-41BC-8773-E42DFADBC718}">
      <dgm:prSet/>
      <dgm:spPr/>
      <dgm:t>
        <a:bodyPr/>
        <a:lstStyle/>
        <a:p>
          <a:endParaRPr lang="es-AR"/>
        </a:p>
      </dgm:t>
    </dgm:pt>
    <dgm:pt modelId="{AC8EC7A0-C91B-4BE5-9AF6-3E10B198FFFA}" type="sibTrans" cxnId="{4E4CEF2A-401B-41BC-8773-E42DFADBC718}">
      <dgm:prSet/>
      <dgm:spPr/>
      <dgm:t>
        <a:bodyPr/>
        <a:lstStyle/>
        <a:p>
          <a:endParaRPr lang="es-AR"/>
        </a:p>
      </dgm:t>
    </dgm:pt>
    <dgm:pt modelId="{29FA560E-4040-4D7E-8730-70DDD706DFEA}" type="pres">
      <dgm:prSet presAssocID="{031F054A-CCB5-4C19-86D8-F6AA7E3AB6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886E32-D2AA-4586-AABB-020728C1ED1C}" type="pres">
      <dgm:prSet presAssocID="{1D51A58D-1DE9-45FF-9ACE-2505F27D188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6F9C0D-FF3C-4400-BDBC-E24334F2A67E}" type="pres">
      <dgm:prSet presAssocID="{62900CD6-98A2-4E6D-A6D1-6197CC002943}" presName="sibTrans" presStyleCnt="0"/>
      <dgm:spPr/>
    </dgm:pt>
    <dgm:pt modelId="{DDF23D2F-2FF6-4A2F-A72E-217485AD1DE5}" type="pres">
      <dgm:prSet presAssocID="{6A809946-8C7B-44E5-97A8-4DD3353F50B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A4A63F-9566-46B4-815C-B765D498E9DD}" type="pres">
      <dgm:prSet presAssocID="{648443C5-43A7-4D46-9472-A929A8330C7B}" presName="sibTrans" presStyleCnt="0"/>
      <dgm:spPr/>
    </dgm:pt>
    <dgm:pt modelId="{1F3C3F2C-196A-464C-A3DC-6E52FF5B00BC}" type="pres">
      <dgm:prSet presAssocID="{76E1C2BA-F203-489B-8C85-0DC4F0954A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BCD81A-ECDF-4EF8-9282-132CFFF04401}" type="pres">
      <dgm:prSet presAssocID="{4FF3C564-1249-493D-9B21-052DBE63DB74}" presName="sibTrans" presStyleCnt="0"/>
      <dgm:spPr/>
    </dgm:pt>
    <dgm:pt modelId="{5EB10620-63AF-40C0-8FBF-9754B1D55329}" type="pres">
      <dgm:prSet presAssocID="{87DFA642-20C1-4936-8DC0-3E9E39183AC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3F3F04-D5D0-4703-A8E8-322411C57B86}" type="pres">
      <dgm:prSet presAssocID="{448B92F6-CEB9-418F-AEF5-02818D276367}" presName="sibTrans" presStyleCnt="0"/>
      <dgm:spPr/>
    </dgm:pt>
    <dgm:pt modelId="{0AC6370D-E0B3-473F-936F-9B1B4F3726C1}" type="pres">
      <dgm:prSet presAssocID="{952C9377-8632-4AD5-BCDD-CC55623AA9D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D20FE09-36E4-4292-A1A9-76B37B718E10}" srcId="{76E1C2BA-F203-489B-8C85-0DC4F0954AB3}" destId="{4863D1F0-7DBA-443D-B12E-7689B4E8C900}" srcOrd="0" destOrd="0" parTransId="{51D60930-9954-4CC1-B0FF-93EBEAC914D2}" sibTransId="{82BAC368-A4E5-48ED-9229-EAF4A38EC3CD}"/>
    <dgm:cxn modelId="{70445BF7-A3AD-416D-B486-1C9FB2C15383}" srcId="{031F054A-CCB5-4C19-86D8-F6AA7E3AB696}" destId="{87DFA642-20C1-4936-8DC0-3E9E39183AC4}" srcOrd="3" destOrd="0" parTransId="{86B38353-8EAB-4E20-8F55-0531031F231B}" sibTransId="{448B92F6-CEB9-418F-AEF5-02818D276367}"/>
    <dgm:cxn modelId="{F40BA2A8-9CD1-4289-92AB-577F716B7D91}" srcId="{031F054A-CCB5-4C19-86D8-F6AA7E3AB696}" destId="{952C9377-8632-4AD5-BCDD-CC55623AA9DE}" srcOrd="4" destOrd="0" parTransId="{C0B2591F-7CEA-4E79-ADC5-A552B2D1F320}" sibTransId="{0D5A4A2F-D6CC-4E24-B847-776586749C3A}"/>
    <dgm:cxn modelId="{98FA481B-C33F-4CA8-AD07-7095D5283C44}" type="presOf" srcId="{031F054A-CCB5-4C19-86D8-F6AA7E3AB696}" destId="{29FA560E-4040-4D7E-8730-70DDD706DFEA}" srcOrd="0" destOrd="0" presId="urn:microsoft.com/office/officeart/2005/8/layout/hList6"/>
    <dgm:cxn modelId="{B82D7750-FBEF-43C3-BD39-CB32385A0230}" srcId="{1D51A58D-1DE9-45FF-9ACE-2505F27D1884}" destId="{3A4BB28F-6EDA-41EC-8B64-83ACA4553F3B}" srcOrd="0" destOrd="0" parTransId="{4A1836C0-3149-476E-8C03-86E8A12D1A93}" sibTransId="{AFB22190-E685-4137-A98E-6C48FC0234C5}"/>
    <dgm:cxn modelId="{6480FB72-4703-4321-B92F-7B7601D2D4F1}" srcId="{031F054A-CCB5-4C19-86D8-F6AA7E3AB696}" destId="{1D51A58D-1DE9-45FF-9ACE-2505F27D1884}" srcOrd="0" destOrd="0" parTransId="{BBD4AA15-76BD-4C69-8347-D93542EFA782}" sibTransId="{62900CD6-98A2-4E6D-A6D1-6197CC002943}"/>
    <dgm:cxn modelId="{D7243E54-30F3-4FB6-ACE1-E1A829FAE5F2}" type="presOf" srcId="{79DC3C82-BC56-4CE3-8E41-631B33308E60}" destId="{DDF23D2F-2FF6-4A2F-A72E-217485AD1DE5}" srcOrd="0" destOrd="1" presId="urn:microsoft.com/office/officeart/2005/8/layout/hList6"/>
    <dgm:cxn modelId="{4E4CEF2A-401B-41BC-8773-E42DFADBC718}" srcId="{952C9377-8632-4AD5-BCDD-CC55623AA9DE}" destId="{98C586F1-4522-4686-9CEC-ABAD9D65EAB4}" srcOrd="0" destOrd="0" parTransId="{B01CB674-10AD-4DEA-895A-CDBC1C517663}" sibTransId="{AC8EC7A0-C91B-4BE5-9AF6-3E10B198FFFA}"/>
    <dgm:cxn modelId="{734C770D-B3DE-4332-A250-CF34CDE1C2B5}" type="presOf" srcId="{4863D1F0-7DBA-443D-B12E-7689B4E8C900}" destId="{1F3C3F2C-196A-464C-A3DC-6E52FF5B00BC}" srcOrd="0" destOrd="1" presId="urn:microsoft.com/office/officeart/2005/8/layout/hList6"/>
    <dgm:cxn modelId="{4A01D2A8-5585-4764-8FDB-AA20E1479D56}" srcId="{031F054A-CCB5-4C19-86D8-F6AA7E3AB696}" destId="{6A809946-8C7B-44E5-97A8-4DD3353F50B2}" srcOrd="1" destOrd="0" parTransId="{3B58AAD8-F9FA-4DC1-ABD9-E422B344FD5F}" sibTransId="{648443C5-43A7-4D46-9472-A929A8330C7B}"/>
    <dgm:cxn modelId="{CE07E858-6368-422B-92E7-D9A4F187F1C2}" type="presOf" srcId="{6A809946-8C7B-44E5-97A8-4DD3353F50B2}" destId="{DDF23D2F-2FF6-4A2F-A72E-217485AD1DE5}" srcOrd="0" destOrd="0" presId="urn:microsoft.com/office/officeart/2005/8/layout/hList6"/>
    <dgm:cxn modelId="{F1BB1D93-5919-4572-9D41-40B0E144CDA7}" type="presOf" srcId="{88E05A0B-0A6E-4A00-BEE1-FC1264F4AE58}" destId="{5EB10620-63AF-40C0-8FBF-9754B1D55329}" srcOrd="0" destOrd="1" presId="urn:microsoft.com/office/officeart/2005/8/layout/hList6"/>
    <dgm:cxn modelId="{E50B5FC7-3162-4569-8F25-048FA8336EF1}" srcId="{6A809946-8C7B-44E5-97A8-4DD3353F50B2}" destId="{79DC3C82-BC56-4CE3-8E41-631B33308E60}" srcOrd="0" destOrd="0" parTransId="{D5FDFE25-25E2-4B25-B2C9-301B955CD28C}" sibTransId="{E1801238-30ED-44F5-AE83-B7332038F88D}"/>
    <dgm:cxn modelId="{5A61F9A9-DF28-482C-9369-17E289381932}" type="presOf" srcId="{98C586F1-4522-4686-9CEC-ABAD9D65EAB4}" destId="{0AC6370D-E0B3-473F-936F-9B1B4F3726C1}" srcOrd="0" destOrd="1" presId="urn:microsoft.com/office/officeart/2005/8/layout/hList6"/>
    <dgm:cxn modelId="{32D93CF2-B1E3-4A4F-AE60-3EB28B6585CE}" type="presOf" srcId="{1D51A58D-1DE9-45FF-9ACE-2505F27D1884}" destId="{75886E32-D2AA-4586-AABB-020728C1ED1C}" srcOrd="0" destOrd="0" presId="urn:microsoft.com/office/officeart/2005/8/layout/hList6"/>
    <dgm:cxn modelId="{D5C8D94F-FF7A-4922-A674-6C239B329903}" type="presOf" srcId="{3A4BB28F-6EDA-41EC-8B64-83ACA4553F3B}" destId="{75886E32-D2AA-4586-AABB-020728C1ED1C}" srcOrd="0" destOrd="1" presId="urn:microsoft.com/office/officeart/2005/8/layout/hList6"/>
    <dgm:cxn modelId="{5EF5A65C-C218-4FFA-BEBF-D4AE3B1BC8C2}" srcId="{87DFA642-20C1-4936-8DC0-3E9E39183AC4}" destId="{88E05A0B-0A6E-4A00-BEE1-FC1264F4AE58}" srcOrd="0" destOrd="0" parTransId="{86F66CA1-F08A-4047-A0FB-6C5DB309B85E}" sibTransId="{C821D815-3F07-4B5D-8CE4-CA572354E0B7}"/>
    <dgm:cxn modelId="{9FEDBA7E-7D0C-4103-AE6B-C6F0DDA35D37}" type="presOf" srcId="{952C9377-8632-4AD5-BCDD-CC55623AA9DE}" destId="{0AC6370D-E0B3-473F-936F-9B1B4F3726C1}" srcOrd="0" destOrd="0" presId="urn:microsoft.com/office/officeart/2005/8/layout/hList6"/>
    <dgm:cxn modelId="{08A9482C-06FA-49A1-A1B4-1C7ECF2D76C9}" type="presOf" srcId="{87DFA642-20C1-4936-8DC0-3E9E39183AC4}" destId="{5EB10620-63AF-40C0-8FBF-9754B1D55329}" srcOrd="0" destOrd="0" presId="urn:microsoft.com/office/officeart/2005/8/layout/hList6"/>
    <dgm:cxn modelId="{2E62153B-6091-462E-8DBE-C74F6E946AF1}" srcId="{031F054A-CCB5-4C19-86D8-F6AA7E3AB696}" destId="{76E1C2BA-F203-489B-8C85-0DC4F0954AB3}" srcOrd="2" destOrd="0" parTransId="{366720E1-95C2-4232-AB5B-AFB4B8C1D4E9}" sibTransId="{4FF3C564-1249-493D-9B21-052DBE63DB74}"/>
    <dgm:cxn modelId="{791EC67D-C27F-428D-B6A5-07E5BDEF408D}" type="presOf" srcId="{76E1C2BA-F203-489B-8C85-0DC4F0954AB3}" destId="{1F3C3F2C-196A-464C-A3DC-6E52FF5B00BC}" srcOrd="0" destOrd="0" presId="urn:microsoft.com/office/officeart/2005/8/layout/hList6"/>
    <dgm:cxn modelId="{AC60359B-1312-4396-9D64-608F0DB45900}" type="presParOf" srcId="{29FA560E-4040-4D7E-8730-70DDD706DFEA}" destId="{75886E32-D2AA-4586-AABB-020728C1ED1C}" srcOrd="0" destOrd="0" presId="urn:microsoft.com/office/officeart/2005/8/layout/hList6"/>
    <dgm:cxn modelId="{2E82EEF1-B19E-4A1D-8B17-D5F7D41B66A5}" type="presParOf" srcId="{29FA560E-4040-4D7E-8730-70DDD706DFEA}" destId="{376F9C0D-FF3C-4400-BDBC-E24334F2A67E}" srcOrd="1" destOrd="0" presId="urn:microsoft.com/office/officeart/2005/8/layout/hList6"/>
    <dgm:cxn modelId="{0DE5EE38-BC17-4229-AF01-941169BD165C}" type="presParOf" srcId="{29FA560E-4040-4D7E-8730-70DDD706DFEA}" destId="{DDF23D2F-2FF6-4A2F-A72E-217485AD1DE5}" srcOrd="2" destOrd="0" presId="urn:microsoft.com/office/officeart/2005/8/layout/hList6"/>
    <dgm:cxn modelId="{A8824164-5306-4969-A0A0-2CE3FC6D005F}" type="presParOf" srcId="{29FA560E-4040-4D7E-8730-70DDD706DFEA}" destId="{F9A4A63F-9566-46B4-815C-B765D498E9DD}" srcOrd="3" destOrd="0" presId="urn:microsoft.com/office/officeart/2005/8/layout/hList6"/>
    <dgm:cxn modelId="{11181C4F-B940-47AB-8D6B-E072A78F65BE}" type="presParOf" srcId="{29FA560E-4040-4D7E-8730-70DDD706DFEA}" destId="{1F3C3F2C-196A-464C-A3DC-6E52FF5B00BC}" srcOrd="4" destOrd="0" presId="urn:microsoft.com/office/officeart/2005/8/layout/hList6"/>
    <dgm:cxn modelId="{EEBAF38D-42AC-4277-8570-F171A8217D75}" type="presParOf" srcId="{29FA560E-4040-4D7E-8730-70DDD706DFEA}" destId="{EFBCD81A-ECDF-4EF8-9282-132CFFF04401}" srcOrd="5" destOrd="0" presId="urn:microsoft.com/office/officeart/2005/8/layout/hList6"/>
    <dgm:cxn modelId="{754A383A-10A6-4598-9ED3-71044C3665F0}" type="presParOf" srcId="{29FA560E-4040-4D7E-8730-70DDD706DFEA}" destId="{5EB10620-63AF-40C0-8FBF-9754B1D55329}" srcOrd="6" destOrd="0" presId="urn:microsoft.com/office/officeart/2005/8/layout/hList6"/>
    <dgm:cxn modelId="{FF8F5BE8-A8C6-4C87-A2F6-92692CB8BC40}" type="presParOf" srcId="{29FA560E-4040-4D7E-8730-70DDD706DFEA}" destId="{C93F3F04-D5D0-4703-A8E8-322411C57B86}" srcOrd="7" destOrd="0" presId="urn:microsoft.com/office/officeart/2005/8/layout/hList6"/>
    <dgm:cxn modelId="{19D505EF-C1A2-4316-9786-6E98DD3DA294}" type="presParOf" srcId="{29FA560E-4040-4D7E-8730-70DDD706DFEA}" destId="{0AC6370D-E0B3-473F-936F-9B1B4F3726C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1F054A-CCB5-4C19-86D8-F6AA7E3AB696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D51A58D-1DE9-45FF-9ACE-2505F27D1884}">
      <dgm:prSet phldrT="[Texto]" custT="1"/>
      <dgm:spPr/>
      <dgm:t>
        <a:bodyPr/>
        <a:lstStyle/>
        <a:p>
          <a:r>
            <a:rPr lang="es-ES" sz="3200" dirty="0" err="1" smtClean="0"/>
            <a:t>Dickey</a:t>
          </a:r>
          <a:r>
            <a:rPr lang="es-ES" sz="3200" dirty="0" smtClean="0"/>
            <a:t> &amp; </a:t>
          </a:r>
          <a:r>
            <a:rPr lang="es-ES" sz="3200" dirty="0" err="1" smtClean="0"/>
            <a:t>Fuller</a:t>
          </a:r>
          <a:endParaRPr lang="es-ES" sz="3200" dirty="0"/>
        </a:p>
      </dgm:t>
    </dgm:pt>
    <dgm:pt modelId="{BBD4AA15-76BD-4C69-8347-D93542EFA782}" type="parTrans" cxnId="{6480FB72-4703-4321-B92F-7B7601D2D4F1}">
      <dgm:prSet/>
      <dgm:spPr/>
      <dgm:t>
        <a:bodyPr/>
        <a:lstStyle/>
        <a:p>
          <a:endParaRPr lang="es-ES"/>
        </a:p>
      </dgm:t>
    </dgm:pt>
    <dgm:pt modelId="{62900CD6-98A2-4E6D-A6D1-6197CC002943}" type="sibTrans" cxnId="{6480FB72-4703-4321-B92F-7B7601D2D4F1}">
      <dgm:prSet/>
      <dgm:spPr/>
      <dgm:t>
        <a:bodyPr/>
        <a:lstStyle/>
        <a:p>
          <a:endParaRPr lang="es-ES"/>
        </a:p>
      </dgm:t>
    </dgm:pt>
    <dgm:pt modelId="{76E1C2BA-F203-489B-8C85-0DC4F0954AB3}">
      <dgm:prSet phldrT="[Texto]" custT="1"/>
      <dgm:spPr/>
      <dgm:t>
        <a:bodyPr/>
        <a:lstStyle/>
        <a:p>
          <a:r>
            <a:rPr lang="es-ES" sz="3200" dirty="0" smtClean="0"/>
            <a:t>KPSS</a:t>
          </a:r>
          <a:endParaRPr lang="es-ES" sz="3200" dirty="0"/>
        </a:p>
      </dgm:t>
    </dgm:pt>
    <dgm:pt modelId="{366720E1-95C2-4232-AB5B-AFB4B8C1D4E9}" type="parTrans" cxnId="{2E62153B-6091-462E-8DBE-C74F6E946AF1}">
      <dgm:prSet/>
      <dgm:spPr/>
      <dgm:t>
        <a:bodyPr/>
        <a:lstStyle/>
        <a:p>
          <a:endParaRPr lang="es-ES"/>
        </a:p>
      </dgm:t>
    </dgm:pt>
    <dgm:pt modelId="{4FF3C564-1249-493D-9B21-052DBE63DB74}" type="sibTrans" cxnId="{2E62153B-6091-462E-8DBE-C74F6E946AF1}">
      <dgm:prSet/>
      <dgm:spPr/>
      <dgm:t>
        <a:bodyPr/>
        <a:lstStyle/>
        <a:p>
          <a:endParaRPr lang="es-ES"/>
        </a:p>
      </dgm:t>
    </dgm:pt>
    <dgm:pt modelId="{6A809946-8C7B-44E5-97A8-4DD3353F50B2}">
      <dgm:prSet phldrT="[Texto]" custT="1"/>
      <dgm:spPr/>
      <dgm:t>
        <a:bodyPr/>
        <a:lstStyle/>
        <a:p>
          <a:r>
            <a:rPr lang="es-ES" sz="3200" dirty="0" smtClean="0"/>
            <a:t>Phillips </a:t>
          </a:r>
          <a:r>
            <a:rPr lang="es-ES" sz="3200" dirty="0" smtClean="0"/>
            <a:t>&amp; </a:t>
          </a:r>
          <a:r>
            <a:rPr lang="es-ES" sz="3200" dirty="0" err="1" smtClean="0"/>
            <a:t>Perron</a:t>
          </a:r>
          <a:endParaRPr lang="es-ES" sz="3200" dirty="0"/>
        </a:p>
      </dgm:t>
    </dgm:pt>
    <dgm:pt modelId="{3B58AAD8-F9FA-4DC1-ABD9-E422B344FD5F}" type="parTrans" cxnId="{4A01D2A8-5585-4764-8FDB-AA20E1479D56}">
      <dgm:prSet/>
      <dgm:spPr/>
      <dgm:t>
        <a:bodyPr/>
        <a:lstStyle/>
        <a:p>
          <a:endParaRPr lang="es-AR"/>
        </a:p>
      </dgm:t>
    </dgm:pt>
    <dgm:pt modelId="{648443C5-43A7-4D46-9472-A929A8330C7B}" type="sibTrans" cxnId="{4A01D2A8-5585-4764-8FDB-AA20E1479D56}">
      <dgm:prSet/>
      <dgm:spPr/>
      <dgm:t>
        <a:bodyPr/>
        <a:lstStyle/>
        <a:p>
          <a:endParaRPr lang="es-AR"/>
        </a:p>
      </dgm:t>
    </dgm:pt>
    <dgm:pt modelId="{29FA560E-4040-4D7E-8730-70DDD706DFEA}" type="pres">
      <dgm:prSet presAssocID="{031F054A-CCB5-4C19-86D8-F6AA7E3AB6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886E32-D2AA-4586-AABB-020728C1ED1C}" type="pres">
      <dgm:prSet presAssocID="{1D51A58D-1DE9-45FF-9ACE-2505F27D188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6F9C0D-FF3C-4400-BDBC-E24334F2A67E}" type="pres">
      <dgm:prSet presAssocID="{62900CD6-98A2-4E6D-A6D1-6197CC002943}" presName="sibTrans" presStyleCnt="0"/>
      <dgm:spPr/>
    </dgm:pt>
    <dgm:pt modelId="{DDF23D2F-2FF6-4A2F-A72E-217485AD1DE5}" type="pres">
      <dgm:prSet presAssocID="{6A809946-8C7B-44E5-97A8-4DD3353F50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9A4A63F-9566-46B4-815C-B765D498E9DD}" type="pres">
      <dgm:prSet presAssocID="{648443C5-43A7-4D46-9472-A929A8330C7B}" presName="sibTrans" presStyleCnt="0"/>
      <dgm:spPr/>
    </dgm:pt>
    <dgm:pt modelId="{1F3C3F2C-196A-464C-A3DC-6E52FF5B00BC}" type="pres">
      <dgm:prSet presAssocID="{76E1C2BA-F203-489B-8C85-0DC4F0954A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D78D223-554D-4D63-92A1-21D931DA7332}" type="presOf" srcId="{031F054A-CCB5-4C19-86D8-F6AA7E3AB696}" destId="{29FA560E-4040-4D7E-8730-70DDD706DFEA}" srcOrd="0" destOrd="0" presId="urn:microsoft.com/office/officeart/2005/8/layout/hList6"/>
    <dgm:cxn modelId="{6480FB72-4703-4321-B92F-7B7601D2D4F1}" srcId="{031F054A-CCB5-4C19-86D8-F6AA7E3AB696}" destId="{1D51A58D-1DE9-45FF-9ACE-2505F27D1884}" srcOrd="0" destOrd="0" parTransId="{BBD4AA15-76BD-4C69-8347-D93542EFA782}" sibTransId="{62900CD6-98A2-4E6D-A6D1-6197CC002943}"/>
    <dgm:cxn modelId="{040B3EC0-FD4A-4947-973D-906E44DEEB31}" type="presOf" srcId="{1D51A58D-1DE9-45FF-9ACE-2505F27D1884}" destId="{75886E32-D2AA-4586-AABB-020728C1ED1C}" srcOrd="0" destOrd="0" presId="urn:microsoft.com/office/officeart/2005/8/layout/hList6"/>
    <dgm:cxn modelId="{2E9DCE8E-F715-483B-8DB8-6A0C479E99C2}" type="presOf" srcId="{6A809946-8C7B-44E5-97A8-4DD3353F50B2}" destId="{DDF23D2F-2FF6-4A2F-A72E-217485AD1DE5}" srcOrd="0" destOrd="0" presId="urn:microsoft.com/office/officeart/2005/8/layout/hList6"/>
    <dgm:cxn modelId="{2E62153B-6091-462E-8DBE-C74F6E946AF1}" srcId="{031F054A-CCB5-4C19-86D8-F6AA7E3AB696}" destId="{76E1C2BA-F203-489B-8C85-0DC4F0954AB3}" srcOrd="2" destOrd="0" parTransId="{366720E1-95C2-4232-AB5B-AFB4B8C1D4E9}" sibTransId="{4FF3C564-1249-493D-9B21-052DBE63DB74}"/>
    <dgm:cxn modelId="{FC773AA0-66C6-4E0E-9C1E-C0918FC60EAE}" type="presOf" srcId="{76E1C2BA-F203-489B-8C85-0DC4F0954AB3}" destId="{1F3C3F2C-196A-464C-A3DC-6E52FF5B00BC}" srcOrd="0" destOrd="0" presId="urn:microsoft.com/office/officeart/2005/8/layout/hList6"/>
    <dgm:cxn modelId="{4A01D2A8-5585-4764-8FDB-AA20E1479D56}" srcId="{031F054A-CCB5-4C19-86D8-F6AA7E3AB696}" destId="{6A809946-8C7B-44E5-97A8-4DD3353F50B2}" srcOrd="1" destOrd="0" parTransId="{3B58AAD8-F9FA-4DC1-ABD9-E422B344FD5F}" sibTransId="{648443C5-43A7-4D46-9472-A929A8330C7B}"/>
    <dgm:cxn modelId="{40594310-277D-4512-86E5-EF3CA40995B7}" type="presParOf" srcId="{29FA560E-4040-4D7E-8730-70DDD706DFEA}" destId="{75886E32-D2AA-4586-AABB-020728C1ED1C}" srcOrd="0" destOrd="0" presId="urn:microsoft.com/office/officeart/2005/8/layout/hList6"/>
    <dgm:cxn modelId="{3D00826A-BBC7-4642-8AD0-261E18D42ABB}" type="presParOf" srcId="{29FA560E-4040-4D7E-8730-70DDD706DFEA}" destId="{376F9C0D-FF3C-4400-BDBC-E24334F2A67E}" srcOrd="1" destOrd="0" presId="urn:microsoft.com/office/officeart/2005/8/layout/hList6"/>
    <dgm:cxn modelId="{BAC0C71F-CEEE-4113-A20F-B669BF830FE3}" type="presParOf" srcId="{29FA560E-4040-4D7E-8730-70DDD706DFEA}" destId="{DDF23D2F-2FF6-4A2F-A72E-217485AD1DE5}" srcOrd="2" destOrd="0" presId="urn:microsoft.com/office/officeart/2005/8/layout/hList6"/>
    <dgm:cxn modelId="{5E85CC89-712D-4BE3-9F84-0FD4476BFC2E}" type="presParOf" srcId="{29FA560E-4040-4D7E-8730-70DDD706DFEA}" destId="{F9A4A63F-9566-46B4-815C-B765D498E9DD}" srcOrd="3" destOrd="0" presId="urn:microsoft.com/office/officeart/2005/8/layout/hList6"/>
    <dgm:cxn modelId="{633E7E63-FD27-4709-8AFB-25C096555482}" type="presParOf" srcId="{29FA560E-4040-4D7E-8730-70DDD706DFEA}" destId="{1F3C3F2C-196A-464C-A3DC-6E52FF5B00B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9EDA83-FD77-4D83-81DB-6E7D8D47078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21BE0104-9653-4503-AB5E-63C77FCB6A8E}">
      <dgm:prSet phldrT="[Texto]"/>
      <dgm:spPr/>
      <dgm:t>
        <a:bodyPr/>
        <a:lstStyle/>
        <a:p>
          <a:r>
            <a:rPr lang="es-ES" dirty="0" smtClean="0"/>
            <a:t>Transformación</a:t>
          </a:r>
          <a:endParaRPr lang="es-ES" dirty="0"/>
        </a:p>
      </dgm:t>
    </dgm:pt>
    <dgm:pt modelId="{5E03396C-B69A-42D5-AFF1-5FA29F740A11}" type="parTrans" cxnId="{A9EC8D51-383A-4E6A-9483-B9A6031AF7F5}">
      <dgm:prSet/>
      <dgm:spPr/>
      <dgm:t>
        <a:bodyPr/>
        <a:lstStyle/>
        <a:p>
          <a:endParaRPr lang="es-ES"/>
        </a:p>
      </dgm:t>
    </dgm:pt>
    <dgm:pt modelId="{3E16DBFF-29D3-4B45-A947-66D9219EA7C4}" type="sibTrans" cxnId="{A9EC8D51-383A-4E6A-9483-B9A6031AF7F5}">
      <dgm:prSet/>
      <dgm:spPr/>
      <dgm:t>
        <a:bodyPr/>
        <a:lstStyle/>
        <a:p>
          <a:endParaRPr lang="es-ES"/>
        </a:p>
      </dgm:t>
    </dgm:pt>
    <dgm:pt modelId="{8F248771-2A80-46A2-987B-127BB8FD6E8F}">
      <dgm:prSet phldrT="[Texto]"/>
      <dgm:spPr/>
      <dgm:t>
        <a:bodyPr/>
        <a:lstStyle/>
        <a:p>
          <a:r>
            <a:rPr lang="es-ES" dirty="0" smtClean="0"/>
            <a:t>Identificación</a:t>
          </a:r>
          <a:endParaRPr lang="es-ES" dirty="0"/>
        </a:p>
      </dgm:t>
    </dgm:pt>
    <dgm:pt modelId="{04E51D6C-242B-47D8-BDE5-DABD2A9919CB}" type="parTrans" cxnId="{5F755FFA-EE3C-47ED-AB17-75AEE451E0B0}">
      <dgm:prSet/>
      <dgm:spPr/>
      <dgm:t>
        <a:bodyPr/>
        <a:lstStyle/>
        <a:p>
          <a:endParaRPr lang="es-ES"/>
        </a:p>
      </dgm:t>
    </dgm:pt>
    <dgm:pt modelId="{337B7AC3-FABA-480E-9DA6-A446771BB62F}" type="sibTrans" cxnId="{5F755FFA-EE3C-47ED-AB17-75AEE451E0B0}">
      <dgm:prSet/>
      <dgm:spPr/>
      <dgm:t>
        <a:bodyPr/>
        <a:lstStyle/>
        <a:p>
          <a:endParaRPr lang="es-ES"/>
        </a:p>
      </dgm:t>
    </dgm:pt>
    <dgm:pt modelId="{9E2EBB61-216E-42D0-BD8A-3090F5E41178}">
      <dgm:prSet phldrT="[Texto]"/>
      <dgm:spPr/>
      <dgm:t>
        <a:bodyPr/>
        <a:lstStyle/>
        <a:p>
          <a:r>
            <a:rPr lang="es-ES" dirty="0" smtClean="0"/>
            <a:t>Estimación</a:t>
          </a:r>
          <a:endParaRPr lang="es-ES" dirty="0"/>
        </a:p>
      </dgm:t>
    </dgm:pt>
    <dgm:pt modelId="{0B534988-F25E-4D23-9C90-B4F181F537EB}" type="parTrans" cxnId="{A9A1B113-2BF4-4A5E-9086-0BE62B4C9854}">
      <dgm:prSet/>
      <dgm:spPr/>
      <dgm:t>
        <a:bodyPr/>
        <a:lstStyle/>
        <a:p>
          <a:endParaRPr lang="es-ES"/>
        </a:p>
      </dgm:t>
    </dgm:pt>
    <dgm:pt modelId="{7AEA54EB-0B03-4F4F-9738-E6F185BB1610}" type="sibTrans" cxnId="{A9A1B113-2BF4-4A5E-9086-0BE62B4C9854}">
      <dgm:prSet/>
      <dgm:spPr/>
      <dgm:t>
        <a:bodyPr/>
        <a:lstStyle/>
        <a:p>
          <a:endParaRPr lang="es-ES"/>
        </a:p>
      </dgm:t>
    </dgm:pt>
    <dgm:pt modelId="{C94B4320-F0FE-4F39-AFFB-9F6B2E870FEF}">
      <dgm:prSet phldrT="[Texto]"/>
      <dgm:spPr/>
      <dgm:t>
        <a:bodyPr/>
        <a:lstStyle/>
        <a:p>
          <a:r>
            <a:rPr lang="es-ES" dirty="0" smtClean="0"/>
            <a:t>Diagnóstico </a:t>
          </a:r>
          <a:endParaRPr lang="es-ES" dirty="0"/>
        </a:p>
      </dgm:t>
    </dgm:pt>
    <dgm:pt modelId="{5E21A6FC-FB40-4188-B900-A766D6675FA5}" type="parTrans" cxnId="{B9C723AD-FA0C-45B3-ACDD-675EA8DE26D7}">
      <dgm:prSet/>
      <dgm:spPr/>
      <dgm:t>
        <a:bodyPr/>
        <a:lstStyle/>
        <a:p>
          <a:endParaRPr lang="es-ES"/>
        </a:p>
      </dgm:t>
    </dgm:pt>
    <dgm:pt modelId="{F51BC896-02E0-407F-B03D-14F0EFFE94DA}" type="sibTrans" cxnId="{B9C723AD-FA0C-45B3-ACDD-675EA8DE26D7}">
      <dgm:prSet/>
      <dgm:spPr/>
      <dgm:t>
        <a:bodyPr/>
        <a:lstStyle/>
        <a:p>
          <a:endParaRPr lang="es-ES"/>
        </a:p>
      </dgm:t>
    </dgm:pt>
    <dgm:pt modelId="{B2387478-560A-4FBC-8D65-6B79CE8975AA}">
      <dgm:prSet phldrT="[Texto]"/>
      <dgm:spPr/>
      <dgm:t>
        <a:bodyPr/>
        <a:lstStyle/>
        <a:p>
          <a:r>
            <a:rPr lang="es-ES" dirty="0" smtClean="0"/>
            <a:t>Pronóstico</a:t>
          </a:r>
          <a:endParaRPr lang="es-ES" dirty="0"/>
        </a:p>
      </dgm:t>
    </dgm:pt>
    <dgm:pt modelId="{C0C87C61-6CBB-4D33-A994-A71B8F032040}" type="parTrans" cxnId="{DDFCBFEF-8E36-44F1-A24E-2FAE5070B746}">
      <dgm:prSet/>
      <dgm:spPr/>
      <dgm:t>
        <a:bodyPr/>
        <a:lstStyle/>
        <a:p>
          <a:endParaRPr lang="es-ES"/>
        </a:p>
      </dgm:t>
    </dgm:pt>
    <dgm:pt modelId="{37FD3F60-6E95-40C0-8B2D-63FCA468BC26}" type="sibTrans" cxnId="{DDFCBFEF-8E36-44F1-A24E-2FAE5070B746}">
      <dgm:prSet/>
      <dgm:spPr/>
      <dgm:t>
        <a:bodyPr/>
        <a:lstStyle/>
        <a:p>
          <a:endParaRPr lang="es-ES"/>
        </a:p>
      </dgm:t>
    </dgm:pt>
    <dgm:pt modelId="{9AB7A641-6E8B-4220-B620-9235E9BF0DDF}" type="pres">
      <dgm:prSet presAssocID="{329EDA83-FD77-4D83-81DB-6E7D8D47078F}" presName="Name0" presStyleCnt="0">
        <dgm:presLayoutVars>
          <dgm:dir/>
          <dgm:resizeHandles val="exact"/>
        </dgm:presLayoutVars>
      </dgm:prSet>
      <dgm:spPr/>
    </dgm:pt>
    <dgm:pt modelId="{2BCEAED0-4ED5-48BD-8E06-72B898825670}" type="pres">
      <dgm:prSet presAssocID="{21BE0104-9653-4503-AB5E-63C77FCB6A8E}" presName="node" presStyleLbl="node1" presStyleIdx="0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A591E-274D-47E5-9906-25C5D64189C1}" type="pres">
      <dgm:prSet presAssocID="{3E16DBFF-29D3-4B45-A947-66D9219EA7C4}" presName="sibTrans" presStyleLbl="sibTrans2D1" presStyleIdx="0" presStyleCnt="4" custScaleX="114800" custScaleY="165000"/>
      <dgm:spPr/>
      <dgm:t>
        <a:bodyPr/>
        <a:lstStyle/>
        <a:p>
          <a:endParaRPr lang="es-ES"/>
        </a:p>
      </dgm:t>
    </dgm:pt>
    <dgm:pt modelId="{111B9F0B-887C-411F-98AC-3CF41336D1FB}" type="pres">
      <dgm:prSet presAssocID="{3E16DBFF-29D3-4B45-A947-66D9219EA7C4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EB8CCB28-CB8C-4797-9B0C-7B912CEA7CC2}" type="pres">
      <dgm:prSet presAssocID="{8F248771-2A80-46A2-987B-127BB8FD6E8F}" presName="node" presStyleLbl="node1" presStyleIdx="1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3352D-591F-4FEA-ADD4-B978C8255082}" type="pres">
      <dgm:prSet presAssocID="{337B7AC3-FABA-480E-9DA6-A446771BB62F}" presName="sibTrans" presStyleLbl="sibTrans2D1" presStyleIdx="1" presStyleCnt="4" custScaleX="114800" custScaleY="165000"/>
      <dgm:spPr/>
      <dgm:t>
        <a:bodyPr/>
        <a:lstStyle/>
        <a:p>
          <a:endParaRPr lang="es-ES"/>
        </a:p>
      </dgm:t>
    </dgm:pt>
    <dgm:pt modelId="{7CAD5A79-C273-4610-81E4-4CE3A1203AF3}" type="pres">
      <dgm:prSet presAssocID="{337B7AC3-FABA-480E-9DA6-A446771BB62F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BE3E40A3-698F-4577-BE32-E21AA1DFF7DB}" type="pres">
      <dgm:prSet presAssocID="{9E2EBB61-216E-42D0-BD8A-3090F5E41178}" presName="node" presStyleLbl="node1" presStyleIdx="2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6A1AF6-54D8-4C5D-AC65-5B736BFE9A1F}" type="pres">
      <dgm:prSet presAssocID="{7AEA54EB-0B03-4F4F-9738-E6F185BB1610}" presName="sibTrans" presStyleLbl="sibTrans2D1" presStyleIdx="2" presStyleCnt="4" custScaleX="114800" custScaleY="165000"/>
      <dgm:spPr/>
      <dgm:t>
        <a:bodyPr/>
        <a:lstStyle/>
        <a:p>
          <a:endParaRPr lang="es-ES"/>
        </a:p>
      </dgm:t>
    </dgm:pt>
    <dgm:pt modelId="{0BBCA838-1B0F-45A7-84CA-AB4BCBC726F9}" type="pres">
      <dgm:prSet presAssocID="{7AEA54EB-0B03-4F4F-9738-E6F185BB1610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D5F3D348-ED48-4FB1-A58A-6ABEAAAD6508}" type="pres">
      <dgm:prSet presAssocID="{C94B4320-F0FE-4F39-AFFB-9F6B2E870FEF}" presName="node" presStyleLbl="node1" presStyleIdx="3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35DE6-57CF-47D0-A5B1-6577930624B4}" type="pres">
      <dgm:prSet presAssocID="{F51BC896-02E0-407F-B03D-14F0EFFE94DA}" presName="sibTrans" presStyleLbl="sibTrans2D1" presStyleIdx="3" presStyleCnt="4" custScaleX="114800" custScaleY="165000"/>
      <dgm:spPr/>
      <dgm:t>
        <a:bodyPr/>
        <a:lstStyle/>
        <a:p>
          <a:endParaRPr lang="es-ES"/>
        </a:p>
      </dgm:t>
    </dgm:pt>
    <dgm:pt modelId="{347D578C-551A-4C4E-8623-3BDEF7AF3B7F}" type="pres">
      <dgm:prSet presAssocID="{F51BC896-02E0-407F-B03D-14F0EFFE94DA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A13D6D7A-3F0C-4B57-82E0-437CDEDC5FA9}" type="pres">
      <dgm:prSet presAssocID="{B2387478-560A-4FBC-8D65-6B79CE8975AA}" presName="node" presStyleLbl="node1" presStyleIdx="4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DFCBFEF-8E36-44F1-A24E-2FAE5070B746}" srcId="{329EDA83-FD77-4D83-81DB-6E7D8D47078F}" destId="{B2387478-560A-4FBC-8D65-6B79CE8975AA}" srcOrd="4" destOrd="0" parTransId="{C0C87C61-6CBB-4D33-A994-A71B8F032040}" sibTransId="{37FD3F60-6E95-40C0-8B2D-63FCA468BC26}"/>
    <dgm:cxn modelId="{84F53B1A-B88D-4F8C-8E04-1994E7A15DF1}" type="presOf" srcId="{7AEA54EB-0B03-4F4F-9738-E6F185BB1610}" destId="{736A1AF6-54D8-4C5D-AC65-5B736BFE9A1F}" srcOrd="0" destOrd="0" presId="urn:microsoft.com/office/officeart/2005/8/layout/process1"/>
    <dgm:cxn modelId="{A0B30ACA-1D83-46EF-910E-5B93813553E1}" type="presOf" srcId="{21BE0104-9653-4503-AB5E-63C77FCB6A8E}" destId="{2BCEAED0-4ED5-48BD-8E06-72B898825670}" srcOrd="0" destOrd="0" presId="urn:microsoft.com/office/officeart/2005/8/layout/process1"/>
    <dgm:cxn modelId="{B2A2ABB3-6F02-49FC-9B77-DC53DE52F031}" type="presOf" srcId="{9E2EBB61-216E-42D0-BD8A-3090F5E41178}" destId="{BE3E40A3-698F-4577-BE32-E21AA1DFF7DB}" srcOrd="0" destOrd="0" presId="urn:microsoft.com/office/officeart/2005/8/layout/process1"/>
    <dgm:cxn modelId="{341A100F-C876-47BC-A251-2754D94993AA}" type="presOf" srcId="{337B7AC3-FABA-480E-9DA6-A446771BB62F}" destId="{4DB3352D-591F-4FEA-ADD4-B978C8255082}" srcOrd="0" destOrd="0" presId="urn:microsoft.com/office/officeart/2005/8/layout/process1"/>
    <dgm:cxn modelId="{DF0E6A96-DEBE-4E1D-A29B-64F8605D144A}" type="presOf" srcId="{329EDA83-FD77-4D83-81DB-6E7D8D47078F}" destId="{9AB7A641-6E8B-4220-B620-9235E9BF0DDF}" srcOrd="0" destOrd="0" presId="urn:microsoft.com/office/officeart/2005/8/layout/process1"/>
    <dgm:cxn modelId="{E2FE93A1-F588-4507-9BD4-807252F8065E}" type="presOf" srcId="{8F248771-2A80-46A2-987B-127BB8FD6E8F}" destId="{EB8CCB28-CB8C-4797-9B0C-7B912CEA7CC2}" srcOrd="0" destOrd="0" presId="urn:microsoft.com/office/officeart/2005/8/layout/process1"/>
    <dgm:cxn modelId="{B9C723AD-FA0C-45B3-ACDD-675EA8DE26D7}" srcId="{329EDA83-FD77-4D83-81DB-6E7D8D47078F}" destId="{C94B4320-F0FE-4F39-AFFB-9F6B2E870FEF}" srcOrd="3" destOrd="0" parTransId="{5E21A6FC-FB40-4188-B900-A766D6675FA5}" sibTransId="{F51BC896-02E0-407F-B03D-14F0EFFE94DA}"/>
    <dgm:cxn modelId="{DBD3FE12-D8EC-4144-9C6F-B4363B23EB63}" type="presOf" srcId="{B2387478-560A-4FBC-8D65-6B79CE8975AA}" destId="{A13D6D7A-3F0C-4B57-82E0-437CDEDC5FA9}" srcOrd="0" destOrd="0" presId="urn:microsoft.com/office/officeart/2005/8/layout/process1"/>
    <dgm:cxn modelId="{25D52260-01B9-4547-A37F-F7F71C04EE74}" type="presOf" srcId="{F51BC896-02E0-407F-B03D-14F0EFFE94DA}" destId="{3A535DE6-57CF-47D0-A5B1-6577930624B4}" srcOrd="0" destOrd="0" presId="urn:microsoft.com/office/officeart/2005/8/layout/process1"/>
    <dgm:cxn modelId="{5F755FFA-EE3C-47ED-AB17-75AEE451E0B0}" srcId="{329EDA83-FD77-4D83-81DB-6E7D8D47078F}" destId="{8F248771-2A80-46A2-987B-127BB8FD6E8F}" srcOrd="1" destOrd="0" parTransId="{04E51D6C-242B-47D8-BDE5-DABD2A9919CB}" sibTransId="{337B7AC3-FABA-480E-9DA6-A446771BB62F}"/>
    <dgm:cxn modelId="{60B9FD84-D319-4A74-9B03-D888E9E5A88C}" type="presOf" srcId="{F51BC896-02E0-407F-B03D-14F0EFFE94DA}" destId="{347D578C-551A-4C4E-8623-3BDEF7AF3B7F}" srcOrd="1" destOrd="0" presId="urn:microsoft.com/office/officeart/2005/8/layout/process1"/>
    <dgm:cxn modelId="{38F49360-880D-4FEB-9095-19BDA6237D28}" type="presOf" srcId="{7AEA54EB-0B03-4F4F-9738-E6F185BB1610}" destId="{0BBCA838-1B0F-45A7-84CA-AB4BCBC726F9}" srcOrd="1" destOrd="0" presId="urn:microsoft.com/office/officeart/2005/8/layout/process1"/>
    <dgm:cxn modelId="{A9A1B113-2BF4-4A5E-9086-0BE62B4C9854}" srcId="{329EDA83-FD77-4D83-81DB-6E7D8D47078F}" destId="{9E2EBB61-216E-42D0-BD8A-3090F5E41178}" srcOrd="2" destOrd="0" parTransId="{0B534988-F25E-4D23-9C90-B4F181F537EB}" sibTransId="{7AEA54EB-0B03-4F4F-9738-E6F185BB1610}"/>
    <dgm:cxn modelId="{AC862B65-3735-4997-8250-A559C26BA7E9}" type="presOf" srcId="{3E16DBFF-29D3-4B45-A947-66D9219EA7C4}" destId="{9E3A591E-274D-47E5-9906-25C5D64189C1}" srcOrd="0" destOrd="0" presId="urn:microsoft.com/office/officeart/2005/8/layout/process1"/>
    <dgm:cxn modelId="{A9EC8D51-383A-4E6A-9483-B9A6031AF7F5}" srcId="{329EDA83-FD77-4D83-81DB-6E7D8D47078F}" destId="{21BE0104-9653-4503-AB5E-63C77FCB6A8E}" srcOrd="0" destOrd="0" parTransId="{5E03396C-B69A-42D5-AFF1-5FA29F740A11}" sibTransId="{3E16DBFF-29D3-4B45-A947-66D9219EA7C4}"/>
    <dgm:cxn modelId="{112D20BA-F4C6-4471-8354-DF907456F82F}" type="presOf" srcId="{3E16DBFF-29D3-4B45-A947-66D9219EA7C4}" destId="{111B9F0B-887C-411F-98AC-3CF41336D1FB}" srcOrd="1" destOrd="0" presId="urn:microsoft.com/office/officeart/2005/8/layout/process1"/>
    <dgm:cxn modelId="{CD2CA1E9-18DF-48A6-9212-FD257A4B57F1}" type="presOf" srcId="{C94B4320-F0FE-4F39-AFFB-9F6B2E870FEF}" destId="{D5F3D348-ED48-4FB1-A58A-6ABEAAAD6508}" srcOrd="0" destOrd="0" presId="urn:microsoft.com/office/officeart/2005/8/layout/process1"/>
    <dgm:cxn modelId="{E5876AD5-A7EC-4C14-9D32-0C97A035BEEA}" type="presOf" srcId="{337B7AC3-FABA-480E-9DA6-A446771BB62F}" destId="{7CAD5A79-C273-4610-81E4-4CE3A1203AF3}" srcOrd="1" destOrd="0" presId="urn:microsoft.com/office/officeart/2005/8/layout/process1"/>
    <dgm:cxn modelId="{CC46D100-89D0-4E4E-B132-5BEB4EA3E95B}" type="presParOf" srcId="{9AB7A641-6E8B-4220-B620-9235E9BF0DDF}" destId="{2BCEAED0-4ED5-48BD-8E06-72B898825670}" srcOrd="0" destOrd="0" presId="urn:microsoft.com/office/officeart/2005/8/layout/process1"/>
    <dgm:cxn modelId="{8D7D9425-BFD3-43BE-BD01-CB3831B69E5F}" type="presParOf" srcId="{9AB7A641-6E8B-4220-B620-9235E9BF0DDF}" destId="{9E3A591E-274D-47E5-9906-25C5D64189C1}" srcOrd="1" destOrd="0" presId="urn:microsoft.com/office/officeart/2005/8/layout/process1"/>
    <dgm:cxn modelId="{4D8B4C1B-80BF-4DE3-B77A-A77EDB9A8742}" type="presParOf" srcId="{9E3A591E-274D-47E5-9906-25C5D64189C1}" destId="{111B9F0B-887C-411F-98AC-3CF41336D1FB}" srcOrd="0" destOrd="0" presId="urn:microsoft.com/office/officeart/2005/8/layout/process1"/>
    <dgm:cxn modelId="{93A21A47-3A2A-4162-998A-6D3983FBD31A}" type="presParOf" srcId="{9AB7A641-6E8B-4220-B620-9235E9BF0DDF}" destId="{EB8CCB28-CB8C-4797-9B0C-7B912CEA7CC2}" srcOrd="2" destOrd="0" presId="urn:microsoft.com/office/officeart/2005/8/layout/process1"/>
    <dgm:cxn modelId="{70390E3D-1AF0-4AF5-8941-81E603B91CB9}" type="presParOf" srcId="{9AB7A641-6E8B-4220-B620-9235E9BF0DDF}" destId="{4DB3352D-591F-4FEA-ADD4-B978C8255082}" srcOrd="3" destOrd="0" presId="urn:microsoft.com/office/officeart/2005/8/layout/process1"/>
    <dgm:cxn modelId="{982E797A-A00D-424B-B398-9998E4238A0B}" type="presParOf" srcId="{4DB3352D-591F-4FEA-ADD4-B978C8255082}" destId="{7CAD5A79-C273-4610-81E4-4CE3A1203AF3}" srcOrd="0" destOrd="0" presId="urn:microsoft.com/office/officeart/2005/8/layout/process1"/>
    <dgm:cxn modelId="{F3738372-0ED2-446E-AACE-03264529BA49}" type="presParOf" srcId="{9AB7A641-6E8B-4220-B620-9235E9BF0DDF}" destId="{BE3E40A3-698F-4577-BE32-E21AA1DFF7DB}" srcOrd="4" destOrd="0" presId="urn:microsoft.com/office/officeart/2005/8/layout/process1"/>
    <dgm:cxn modelId="{9EC223B9-5BF3-4AFA-8D44-4F715EE2E52E}" type="presParOf" srcId="{9AB7A641-6E8B-4220-B620-9235E9BF0DDF}" destId="{736A1AF6-54D8-4C5D-AC65-5B736BFE9A1F}" srcOrd="5" destOrd="0" presId="urn:microsoft.com/office/officeart/2005/8/layout/process1"/>
    <dgm:cxn modelId="{40AFA891-A188-48D7-AAAE-0C976BC3D279}" type="presParOf" srcId="{736A1AF6-54D8-4C5D-AC65-5B736BFE9A1F}" destId="{0BBCA838-1B0F-45A7-84CA-AB4BCBC726F9}" srcOrd="0" destOrd="0" presId="urn:microsoft.com/office/officeart/2005/8/layout/process1"/>
    <dgm:cxn modelId="{9748770E-6761-4737-BC5E-5608D391966F}" type="presParOf" srcId="{9AB7A641-6E8B-4220-B620-9235E9BF0DDF}" destId="{D5F3D348-ED48-4FB1-A58A-6ABEAAAD6508}" srcOrd="6" destOrd="0" presId="urn:microsoft.com/office/officeart/2005/8/layout/process1"/>
    <dgm:cxn modelId="{70A7EF9F-0304-4E4E-918A-20A2FDA9F52D}" type="presParOf" srcId="{9AB7A641-6E8B-4220-B620-9235E9BF0DDF}" destId="{3A535DE6-57CF-47D0-A5B1-6577930624B4}" srcOrd="7" destOrd="0" presId="urn:microsoft.com/office/officeart/2005/8/layout/process1"/>
    <dgm:cxn modelId="{AB871840-D912-44A0-B6BE-A541F97FA7E9}" type="presParOf" srcId="{3A535DE6-57CF-47D0-A5B1-6577930624B4}" destId="{347D578C-551A-4C4E-8623-3BDEF7AF3B7F}" srcOrd="0" destOrd="0" presId="urn:microsoft.com/office/officeart/2005/8/layout/process1"/>
    <dgm:cxn modelId="{A8EBC54F-67CC-4BAF-B98C-F63925FCE26A}" type="presParOf" srcId="{9AB7A641-6E8B-4220-B620-9235E9BF0DDF}" destId="{A13D6D7A-3F0C-4B57-82E0-437CDEDC5FA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81347-5DA9-49EA-A171-5ACBF5CE4F69}">
      <dsp:nvSpPr>
        <dsp:cNvPr id="0" name=""/>
        <dsp:cNvSpPr/>
      </dsp:nvSpPr>
      <dsp:spPr>
        <a:xfrm>
          <a:off x="10046" y="1312706"/>
          <a:ext cx="1357100" cy="13571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Tendencia</a:t>
          </a:r>
          <a:endParaRPr lang="es-ES" sz="1600" b="1" kern="1200" dirty="0"/>
        </a:p>
      </dsp:txBody>
      <dsp:txXfrm>
        <a:off x="208789" y="1511449"/>
        <a:ext cx="959614" cy="959614"/>
      </dsp:txXfrm>
    </dsp:sp>
    <dsp:sp modelId="{9F43E8BB-7423-4313-835E-B9FF1D827897}">
      <dsp:nvSpPr>
        <dsp:cNvPr id="0" name=""/>
        <dsp:cNvSpPr/>
      </dsp:nvSpPr>
      <dsp:spPr>
        <a:xfrm>
          <a:off x="1477343" y="1597697"/>
          <a:ext cx="787118" cy="787118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1581675" y="1898691"/>
        <a:ext cx="578454" cy="185130"/>
      </dsp:txXfrm>
    </dsp:sp>
    <dsp:sp modelId="{4CCA38F4-E4D9-429F-BB08-DDEBF0ACDCE9}">
      <dsp:nvSpPr>
        <dsp:cNvPr id="0" name=""/>
        <dsp:cNvSpPr/>
      </dsp:nvSpPr>
      <dsp:spPr>
        <a:xfrm>
          <a:off x="2374658" y="1312706"/>
          <a:ext cx="1357100" cy="1357100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Estacional</a:t>
          </a:r>
          <a:endParaRPr lang="es-ES" sz="1600" b="1" kern="1200" dirty="0"/>
        </a:p>
      </dsp:txBody>
      <dsp:txXfrm>
        <a:off x="2573401" y="1511449"/>
        <a:ext cx="959614" cy="959614"/>
      </dsp:txXfrm>
    </dsp:sp>
    <dsp:sp modelId="{37ACF274-2AE8-463F-AC98-F37112E9E499}">
      <dsp:nvSpPr>
        <dsp:cNvPr id="0" name=""/>
        <dsp:cNvSpPr/>
      </dsp:nvSpPr>
      <dsp:spPr>
        <a:xfrm>
          <a:off x="3841954" y="1597697"/>
          <a:ext cx="787118" cy="787118"/>
        </a:xfrm>
        <a:prstGeom prst="mathPlus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3946286" y="1898691"/>
        <a:ext cx="578454" cy="185130"/>
      </dsp:txXfrm>
    </dsp:sp>
    <dsp:sp modelId="{501C998C-65BD-4711-8BB7-24897CC0EBE2}">
      <dsp:nvSpPr>
        <dsp:cNvPr id="0" name=""/>
        <dsp:cNvSpPr/>
      </dsp:nvSpPr>
      <dsp:spPr>
        <a:xfrm>
          <a:off x="4739269" y="1312706"/>
          <a:ext cx="1357100" cy="1357100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Ciclo</a:t>
          </a:r>
          <a:endParaRPr lang="es-ES" sz="1600" b="1" kern="1200" dirty="0"/>
        </a:p>
      </dsp:txBody>
      <dsp:txXfrm>
        <a:off x="4938012" y="1511449"/>
        <a:ext cx="959614" cy="959614"/>
      </dsp:txXfrm>
    </dsp:sp>
    <dsp:sp modelId="{08D1062F-3718-4931-9707-08723511F5CC}">
      <dsp:nvSpPr>
        <dsp:cNvPr id="0" name=""/>
        <dsp:cNvSpPr/>
      </dsp:nvSpPr>
      <dsp:spPr>
        <a:xfrm>
          <a:off x="6206566" y="1597697"/>
          <a:ext cx="787118" cy="787118"/>
        </a:xfrm>
        <a:prstGeom prst="mathPlus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6310898" y="1898691"/>
        <a:ext cx="578454" cy="185130"/>
      </dsp:txXfrm>
    </dsp:sp>
    <dsp:sp modelId="{BE41A2BB-69C4-48DD-A309-D0328D892708}">
      <dsp:nvSpPr>
        <dsp:cNvPr id="0" name=""/>
        <dsp:cNvSpPr/>
      </dsp:nvSpPr>
      <dsp:spPr>
        <a:xfrm>
          <a:off x="7103881" y="1312706"/>
          <a:ext cx="1357100" cy="1357100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Irregular</a:t>
          </a:r>
          <a:endParaRPr lang="es-ES" sz="1600" b="1" kern="1200" dirty="0"/>
        </a:p>
      </dsp:txBody>
      <dsp:txXfrm>
        <a:off x="7302624" y="1511449"/>
        <a:ext cx="959614" cy="959614"/>
      </dsp:txXfrm>
    </dsp:sp>
    <dsp:sp modelId="{0A677D01-7879-40D3-9402-1B620174DB62}">
      <dsp:nvSpPr>
        <dsp:cNvPr id="0" name=""/>
        <dsp:cNvSpPr/>
      </dsp:nvSpPr>
      <dsp:spPr>
        <a:xfrm>
          <a:off x="8571178" y="1597697"/>
          <a:ext cx="787118" cy="787118"/>
        </a:xfrm>
        <a:prstGeom prst="mathEqual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300" kern="1200"/>
        </a:p>
      </dsp:txBody>
      <dsp:txXfrm>
        <a:off x="8675510" y="1759843"/>
        <a:ext cx="578454" cy="462826"/>
      </dsp:txXfrm>
    </dsp:sp>
    <dsp:sp modelId="{DD45780B-ECE0-4C71-B39D-3AC4FD30F7E1}">
      <dsp:nvSpPr>
        <dsp:cNvPr id="0" name=""/>
        <dsp:cNvSpPr/>
      </dsp:nvSpPr>
      <dsp:spPr>
        <a:xfrm>
          <a:off x="9468493" y="1312706"/>
          <a:ext cx="1357100" cy="135710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Serie</a:t>
          </a:r>
          <a:endParaRPr lang="es-ES" sz="1600" b="1" kern="1200" dirty="0"/>
        </a:p>
      </dsp:txBody>
      <dsp:txXfrm>
        <a:off x="9667236" y="1511449"/>
        <a:ext cx="959614" cy="959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6E32-D2AA-4586-AABB-020728C1ED1C}">
      <dsp:nvSpPr>
        <dsp:cNvPr id="0" name=""/>
        <dsp:cNvSpPr/>
      </dsp:nvSpPr>
      <dsp:spPr>
        <a:xfrm rot="16200000">
          <a:off x="-1006085" y="1010726"/>
          <a:ext cx="3650094" cy="162864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949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Estacionariedad  fuerte</a:t>
          </a: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La distribución  del proceso permanece inalterada en el tiempo.</a:t>
          </a:r>
          <a:endParaRPr lang="es-ES" sz="1300" kern="1200" dirty="0"/>
        </a:p>
      </dsp:txBody>
      <dsp:txXfrm rot="5400000">
        <a:off x="4641" y="730019"/>
        <a:ext cx="1628641" cy="2190056"/>
      </dsp:txXfrm>
    </dsp:sp>
    <dsp:sp modelId="{DDF23D2F-2FF6-4A2F-A72E-217485AD1DE5}">
      <dsp:nvSpPr>
        <dsp:cNvPr id="0" name=""/>
        <dsp:cNvSpPr/>
      </dsp:nvSpPr>
      <dsp:spPr>
        <a:xfrm rot="16200000">
          <a:off x="744703" y="1010726"/>
          <a:ext cx="3650094" cy="1628641"/>
        </a:xfrm>
        <a:prstGeom prst="flowChartManualOperati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949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Estacionariedad de primer orden</a:t>
          </a: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La media permanece inalterada en el tiempo.</a:t>
          </a:r>
          <a:endParaRPr lang="es-ES" sz="1300" kern="1200" dirty="0"/>
        </a:p>
      </dsp:txBody>
      <dsp:txXfrm rot="5400000">
        <a:off x="1755429" y="730019"/>
        <a:ext cx="1628641" cy="2190056"/>
      </dsp:txXfrm>
    </dsp:sp>
    <dsp:sp modelId="{1F3C3F2C-196A-464C-A3DC-6E52FF5B00BC}">
      <dsp:nvSpPr>
        <dsp:cNvPr id="0" name=""/>
        <dsp:cNvSpPr/>
      </dsp:nvSpPr>
      <dsp:spPr>
        <a:xfrm rot="16200000">
          <a:off x="2495493" y="1010726"/>
          <a:ext cx="3650094" cy="1628641"/>
        </a:xfrm>
        <a:prstGeom prst="flowChartManualOperati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949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Estacionariedad de segundo orden</a:t>
          </a: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La media, varianza y </a:t>
          </a:r>
          <a:r>
            <a:rPr lang="es-ES" sz="1300" kern="1200" dirty="0" err="1" smtClean="0"/>
            <a:t>autocovarianza</a:t>
          </a:r>
          <a:r>
            <a:rPr lang="es-ES" sz="1300" kern="1200" dirty="0" smtClean="0"/>
            <a:t> </a:t>
          </a:r>
          <a:r>
            <a:rPr lang="es-ES" sz="1300" kern="1200" dirty="0" smtClean="0"/>
            <a:t>permanecen </a:t>
          </a:r>
          <a:r>
            <a:rPr lang="es-ES" sz="1300" kern="1200" dirty="0" smtClean="0"/>
            <a:t>inalteradas </a:t>
          </a:r>
          <a:r>
            <a:rPr lang="es-ES" sz="1300" kern="1200" dirty="0" smtClean="0"/>
            <a:t>en el tiempo.</a:t>
          </a:r>
          <a:endParaRPr lang="es-ES" sz="1300" kern="1200" dirty="0"/>
        </a:p>
      </dsp:txBody>
      <dsp:txXfrm rot="5400000">
        <a:off x="3506219" y="730019"/>
        <a:ext cx="1628641" cy="2190056"/>
      </dsp:txXfrm>
    </dsp:sp>
    <dsp:sp modelId="{5EB10620-63AF-40C0-8FBF-9754B1D55329}">
      <dsp:nvSpPr>
        <dsp:cNvPr id="0" name=""/>
        <dsp:cNvSpPr/>
      </dsp:nvSpPr>
      <dsp:spPr>
        <a:xfrm rot="16200000">
          <a:off x="4246282" y="1010726"/>
          <a:ext cx="3650094" cy="1628641"/>
        </a:xfrm>
        <a:prstGeom prst="flowChartManualOperati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949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Estacionariedad en torno a una tendencia</a:t>
          </a: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 El proceso se mueve en torno a una tendencia determinística.</a:t>
          </a:r>
          <a:endParaRPr lang="es-ES" sz="1300" kern="1200" dirty="0"/>
        </a:p>
      </dsp:txBody>
      <dsp:txXfrm rot="5400000">
        <a:off x="5257008" y="730019"/>
        <a:ext cx="1628641" cy="2190056"/>
      </dsp:txXfrm>
    </dsp:sp>
    <dsp:sp modelId="{0AC6370D-E0B3-473F-936F-9B1B4F3726C1}">
      <dsp:nvSpPr>
        <dsp:cNvPr id="0" name=""/>
        <dsp:cNvSpPr/>
      </dsp:nvSpPr>
      <dsp:spPr>
        <a:xfrm rot="16200000">
          <a:off x="5997071" y="1010726"/>
          <a:ext cx="3650094" cy="1628641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949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Estacionariedad luego de diferenciar</a:t>
          </a:r>
          <a:endParaRPr lang="es-E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 smtClean="0"/>
            <a:t> Si se toma primer diferencia, la serie resultante es estacionaria.</a:t>
          </a:r>
          <a:endParaRPr lang="es-ES" sz="1300" kern="1200" dirty="0"/>
        </a:p>
      </dsp:txBody>
      <dsp:txXfrm rot="5400000">
        <a:off x="7007797" y="730019"/>
        <a:ext cx="1628641" cy="2190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6E32-D2AA-4586-AABB-020728C1ED1C}">
      <dsp:nvSpPr>
        <dsp:cNvPr id="0" name=""/>
        <dsp:cNvSpPr/>
      </dsp:nvSpPr>
      <dsp:spPr>
        <a:xfrm rot="16200000">
          <a:off x="-452727" y="453781"/>
          <a:ext cx="3650094" cy="274253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Dickey</a:t>
          </a:r>
          <a:r>
            <a:rPr lang="es-ES" sz="3200" kern="1200" dirty="0" smtClean="0"/>
            <a:t> &amp; </a:t>
          </a:r>
          <a:r>
            <a:rPr lang="es-ES" sz="3200" kern="1200" dirty="0" err="1" smtClean="0"/>
            <a:t>Fuller</a:t>
          </a:r>
          <a:endParaRPr lang="es-ES" sz="3200" kern="1200" dirty="0"/>
        </a:p>
      </dsp:txBody>
      <dsp:txXfrm rot="5400000">
        <a:off x="1055" y="730018"/>
        <a:ext cx="2742530" cy="2190056"/>
      </dsp:txXfrm>
    </dsp:sp>
    <dsp:sp modelId="{DDF23D2F-2FF6-4A2F-A72E-217485AD1DE5}">
      <dsp:nvSpPr>
        <dsp:cNvPr id="0" name=""/>
        <dsp:cNvSpPr/>
      </dsp:nvSpPr>
      <dsp:spPr>
        <a:xfrm rot="16200000">
          <a:off x="2495493" y="453781"/>
          <a:ext cx="3650094" cy="2742530"/>
        </a:xfrm>
        <a:prstGeom prst="flowChartManualOperati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Phillips </a:t>
          </a:r>
          <a:r>
            <a:rPr lang="es-ES" sz="3200" kern="1200" dirty="0" smtClean="0"/>
            <a:t>&amp; </a:t>
          </a:r>
          <a:r>
            <a:rPr lang="es-ES" sz="3200" kern="1200" dirty="0" err="1" smtClean="0"/>
            <a:t>Perron</a:t>
          </a:r>
          <a:endParaRPr lang="es-ES" sz="3200" kern="1200" dirty="0"/>
        </a:p>
      </dsp:txBody>
      <dsp:txXfrm rot="5400000">
        <a:off x="2949275" y="730018"/>
        <a:ext cx="2742530" cy="2190056"/>
      </dsp:txXfrm>
    </dsp:sp>
    <dsp:sp modelId="{1F3C3F2C-196A-464C-A3DC-6E52FF5B00BC}">
      <dsp:nvSpPr>
        <dsp:cNvPr id="0" name=""/>
        <dsp:cNvSpPr/>
      </dsp:nvSpPr>
      <dsp:spPr>
        <a:xfrm rot="16200000">
          <a:off x="5443713" y="453781"/>
          <a:ext cx="3650094" cy="2742530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KPSS</a:t>
          </a:r>
          <a:endParaRPr lang="es-ES" sz="3200" kern="1200" dirty="0"/>
        </a:p>
      </dsp:txBody>
      <dsp:txXfrm rot="5400000">
        <a:off x="5897495" y="730018"/>
        <a:ext cx="2742530" cy="2190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AED0-4ED5-48BD-8E06-72B898825670}">
      <dsp:nvSpPr>
        <dsp:cNvPr id="0" name=""/>
        <dsp:cNvSpPr/>
      </dsp:nvSpPr>
      <dsp:spPr>
        <a:xfrm>
          <a:off x="5304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Transformación</a:t>
          </a:r>
          <a:endParaRPr lang="es-ES" sz="1800" kern="1200" dirty="0"/>
        </a:p>
      </dsp:txBody>
      <dsp:txXfrm>
        <a:off x="52653" y="1230291"/>
        <a:ext cx="1779947" cy="1521930"/>
      </dsp:txXfrm>
    </dsp:sp>
    <dsp:sp modelId="{9E3A591E-274D-47E5-9906-25C5D64189C1}">
      <dsp:nvSpPr>
        <dsp:cNvPr id="0" name=""/>
        <dsp:cNvSpPr/>
      </dsp:nvSpPr>
      <dsp:spPr>
        <a:xfrm>
          <a:off x="1956452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1956452" y="1879866"/>
        <a:ext cx="154584" cy="222779"/>
      </dsp:txXfrm>
    </dsp:sp>
    <dsp:sp modelId="{EB8CCB28-CB8C-4797-9B0C-7B912CEA7CC2}">
      <dsp:nvSpPr>
        <dsp:cNvPr id="0" name=""/>
        <dsp:cNvSpPr/>
      </dsp:nvSpPr>
      <dsp:spPr>
        <a:xfrm>
          <a:off x="2242900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Identificación</a:t>
          </a:r>
          <a:endParaRPr lang="es-ES" sz="1800" kern="1200" dirty="0"/>
        </a:p>
      </dsp:txBody>
      <dsp:txXfrm>
        <a:off x="2290249" y="1230291"/>
        <a:ext cx="1779947" cy="1521930"/>
      </dsp:txXfrm>
    </dsp:sp>
    <dsp:sp modelId="{4DB3352D-591F-4FEA-ADD4-B978C8255082}">
      <dsp:nvSpPr>
        <dsp:cNvPr id="0" name=""/>
        <dsp:cNvSpPr/>
      </dsp:nvSpPr>
      <dsp:spPr>
        <a:xfrm>
          <a:off x="4194048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4194048" y="1879866"/>
        <a:ext cx="154584" cy="222779"/>
      </dsp:txXfrm>
    </dsp:sp>
    <dsp:sp modelId="{BE3E40A3-698F-4577-BE32-E21AA1DFF7DB}">
      <dsp:nvSpPr>
        <dsp:cNvPr id="0" name=""/>
        <dsp:cNvSpPr/>
      </dsp:nvSpPr>
      <dsp:spPr>
        <a:xfrm>
          <a:off x="4480497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Estimación</a:t>
          </a:r>
          <a:endParaRPr lang="es-ES" sz="1800" kern="1200" dirty="0"/>
        </a:p>
      </dsp:txBody>
      <dsp:txXfrm>
        <a:off x="4527846" y="1230291"/>
        <a:ext cx="1779947" cy="1521930"/>
      </dsp:txXfrm>
    </dsp:sp>
    <dsp:sp modelId="{736A1AF6-54D8-4C5D-AC65-5B736BFE9A1F}">
      <dsp:nvSpPr>
        <dsp:cNvPr id="0" name=""/>
        <dsp:cNvSpPr/>
      </dsp:nvSpPr>
      <dsp:spPr>
        <a:xfrm>
          <a:off x="6431645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6431645" y="1879866"/>
        <a:ext cx="154584" cy="222779"/>
      </dsp:txXfrm>
    </dsp:sp>
    <dsp:sp modelId="{D5F3D348-ED48-4FB1-A58A-6ABEAAAD6508}">
      <dsp:nvSpPr>
        <dsp:cNvPr id="0" name=""/>
        <dsp:cNvSpPr/>
      </dsp:nvSpPr>
      <dsp:spPr>
        <a:xfrm>
          <a:off x="6718094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Diagnóstico </a:t>
          </a:r>
          <a:endParaRPr lang="es-ES" sz="1800" kern="1200" dirty="0"/>
        </a:p>
      </dsp:txBody>
      <dsp:txXfrm>
        <a:off x="6765443" y="1230291"/>
        <a:ext cx="1779947" cy="1521930"/>
      </dsp:txXfrm>
    </dsp:sp>
    <dsp:sp modelId="{3A535DE6-57CF-47D0-A5B1-6577930624B4}">
      <dsp:nvSpPr>
        <dsp:cNvPr id="0" name=""/>
        <dsp:cNvSpPr/>
      </dsp:nvSpPr>
      <dsp:spPr>
        <a:xfrm>
          <a:off x="8669242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8669242" y="1879866"/>
        <a:ext cx="154584" cy="222779"/>
      </dsp:txXfrm>
    </dsp:sp>
    <dsp:sp modelId="{A13D6D7A-3F0C-4B57-82E0-437CDEDC5FA9}">
      <dsp:nvSpPr>
        <dsp:cNvPr id="0" name=""/>
        <dsp:cNvSpPr/>
      </dsp:nvSpPr>
      <dsp:spPr>
        <a:xfrm>
          <a:off x="8955690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Pronóstico</a:t>
          </a:r>
          <a:endParaRPr lang="es-ES" sz="1800" kern="1200" dirty="0"/>
        </a:p>
      </dsp:txBody>
      <dsp:txXfrm>
        <a:off x="9003039" y="1230291"/>
        <a:ext cx="1779947" cy="152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707C-CB20-4D32-8ACC-556613F2D6F0}" type="datetimeFigureOut">
              <a:rPr lang="es-AR" smtClean="0"/>
              <a:t>15/9/2021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13E34-FCEB-4670-9FF5-9523F6F108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92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Lugar justo</a:t>
            </a:r>
            <a:r>
              <a:rPr lang="es-US" smtClean="0"/>
              <a:t>, son relativamente libres</a:t>
            </a:r>
            <a:r>
              <a:rPr lang="es-US" baseline="0" smtClean="0"/>
              <a:t> </a:t>
            </a:r>
            <a:r>
              <a:rPr lang="es-US" baseline="0" dirty="0" smtClean="0"/>
              <a:t>de teoría </a:t>
            </a:r>
            <a:r>
              <a:rPr lang="es-US" baseline="0" smtClean="0"/>
              <a:t>y fueron </a:t>
            </a:r>
            <a:r>
              <a:rPr lang="es-US" baseline="0" dirty="0" smtClean="0"/>
              <a:t>diseñado con fines predictivos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98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 dirty="0" smtClean="0"/>
              <a:t>Proceso estocástico o PGD:</a:t>
            </a:r>
            <a:r>
              <a:rPr lang="es-US" baseline="0" dirty="0" smtClean="0"/>
              <a:t> </a:t>
            </a:r>
            <a:r>
              <a:rPr lang="es-US" sz="1200" dirty="0" smtClean="0"/>
              <a:t>mecanismo que genera a la serie de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S" sz="1200" dirty="0" smtClean="0"/>
              <a:t>Serie</a:t>
            </a:r>
            <a:r>
              <a:rPr lang="es-US" sz="1200" baseline="0" dirty="0" smtClean="0"/>
              <a:t> de tiempo: </a:t>
            </a:r>
            <a:r>
              <a:rPr lang="es-US" sz="1200" dirty="0" smtClean="0"/>
              <a:t>lo que observamos</a:t>
            </a:r>
            <a:endParaRPr lang="es-AR" sz="1200" dirty="0" smtClean="0"/>
          </a:p>
          <a:p>
            <a:r>
              <a:rPr lang="es-US" dirty="0" smtClean="0"/>
              <a:t>Entonces, estudiamos como</a:t>
            </a:r>
            <a:r>
              <a:rPr lang="es-US" baseline="0" dirty="0" smtClean="0"/>
              <a:t> se comportan los PGD para luego al estar en presencia de una serie de tiempo inferir de que PGD proviene.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4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31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WN:</a:t>
            </a:r>
            <a:r>
              <a:rPr lang="es-US" baseline="0" dirty="0" smtClean="0"/>
              <a:t> media cero, varianza constante, no </a:t>
            </a:r>
            <a:r>
              <a:rPr lang="es-US" baseline="0" dirty="0" err="1" smtClean="0"/>
              <a:t>autocorrelación</a:t>
            </a:r>
            <a:endParaRPr lang="es-US" baseline="0" dirty="0" smtClean="0"/>
          </a:p>
          <a:p>
            <a:r>
              <a:rPr lang="es-US" baseline="0" dirty="0" smtClean="0"/>
              <a:t>Es ejemplo de proceso estrictamente estacionario, y covarianza estacionario.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RW:</a:t>
            </a:r>
            <a:r>
              <a:rPr lang="es-US" baseline="0" dirty="0" smtClean="0"/>
              <a:t> media cero, varianza no es constante, tiene </a:t>
            </a:r>
            <a:r>
              <a:rPr lang="es-US" baseline="0" dirty="0" err="1" smtClean="0"/>
              <a:t>autocorrelación</a:t>
            </a:r>
            <a:r>
              <a:rPr lang="es-US" baseline="0" dirty="0" smtClean="0"/>
              <a:t> (muy marcada).</a:t>
            </a:r>
          </a:p>
          <a:p>
            <a:r>
              <a:rPr lang="es-US" baseline="0" dirty="0" smtClean="0"/>
              <a:t>Entonces, es un ejemplo de proceso estocástico no estacionario.</a:t>
            </a:r>
          </a:p>
          <a:p>
            <a:r>
              <a:rPr lang="es-US" baseline="0" dirty="0" smtClean="0"/>
              <a:t>Si aplicamos primera diferencia, obtenemos un WN.</a:t>
            </a:r>
          </a:p>
          <a:p>
            <a:endParaRPr lang="es-US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13E34-FCEB-4670-9FF5-9523F6F1081B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63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F046CC-FE0E-4704-9F22-61B02608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F256E97-C9F9-4ACF-BCB9-7E703CD0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B274D14-D795-4AE4-A6A0-056424D7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D7B77B8-7082-4979-B799-649C2AF1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261AC45-711A-41B4-9419-F3E0006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0A014C9D-8302-4097-990D-09FDB438BE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82"/>
            <a:ext cx="12192001" cy="125625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C628E5B5-3E2B-4ED1-8E3F-A257E6153104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1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DDA626-C624-4C08-B907-2476993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13D80DF-926D-4C4F-9219-03DE4EEA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6A471CF-960E-4DD0-8378-1CD1B5E4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0517F98-5269-4E53-91EA-CBFBED9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3E275DF-C154-4E77-88BB-8809EFB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7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93360878-CA12-435F-9D15-A43FF9ACA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01F3D2A-6EAD-4B90-A5BC-5A353F103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CB88E91-45C4-461F-A504-35535869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F0A3945-FCED-4DBA-88FA-FFFD094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11B205B-6A37-4EA2-B238-B90744AB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3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7EC6BB-02E2-44B5-A9EE-C1E57EF6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54BCE86-C48F-4344-938A-F6249AE8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7AB3E66-450B-4D9E-94F4-B925C7D2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DABE301-1C6D-4DF7-8F76-10EA0B4A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181D311-982E-4CC8-9581-D4EB107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xmlns="" id="{7423F7EE-0D0A-4DCF-B64A-AB937B6DF099}"/>
              </a:ext>
            </a:extLst>
          </p:cNvPr>
          <p:cNvSpPr/>
          <p:nvPr userDrawn="1"/>
        </p:nvSpPr>
        <p:spPr>
          <a:xfrm>
            <a:off x="0" y="2825087"/>
            <a:ext cx="3773606" cy="403291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1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C8F90F-ED7B-4D9F-84F4-5D019477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520BB43-0F80-4673-BCB0-4078399E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560BAD7-98ED-4ED2-B538-061183A2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3338D1-AF84-4039-B1EF-89D4510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D00783-37DF-4FB7-B066-C5AA141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23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29CBDA-FAE8-4040-ADA1-746BF719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52D6CC4-1F38-40DF-8327-C5E24A17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94A7CA6-ED7A-4943-B03A-8E037059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14D53FE-9630-4622-9DB2-AD64CEE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C17E56C-462E-4058-A366-602C0E8F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15BD49C-DEE4-4007-884B-C494CC75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6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7FB124-2E28-449E-8BEA-EAC24E96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87EC5DF-7DBB-4545-A1F3-A57DAD2C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8BCA191-7F36-4CA3-826C-36D7C47A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C1312807-9EC9-48A2-922B-DFBA95D1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FA675B4-3A41-4DF7-82D2-522868815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406F9A2-B6F5-4F7D-A5F5-B31A760C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535AAAD4-86AB-470C-915B-82DC58DC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3CA1122-889B-45C6-B860-AFF56AB9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5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98724B-5557-4FC2-972F-8177F51B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112FC92-3952-4A64-9E77-5029B78C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92AE29E-358E-44F8-8FA6-5F58C474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3EDD362-C3E4-414F-8769-D33C404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D15C8D5C-3D84-4610-B3CC-62CF869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F978599-AE0B-4B17-81B1-19DC607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FDFBDC2-AB17-4762-AAEF-AED818A3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4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CF212B-F92C-4455-B80C-EAEF11F0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8A8AF93-3107-434F-8013-A84E3428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FB15767-A1F5-40F2-9852-E1D60ADE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F57D63A-0A72-4585-9067-061CAF63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867F7BA-D4BF-48A9-86D0-45C449BB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9D86064-C926-4A42-A3A5-6BA6193D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7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E79C4D-0051-4115-BC6D-3C4B0683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6FBA4D4-1FF1-461F-962B-092E05D0E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3E008AC-4D02-4A19-9467-E04936FC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24021CA-80A8-499E-9D06-977131B4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769EBEC-827D-4EF1-B39B-EFD4F76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C7A2A50-1CB4-4D07-AD5D-49BEADE8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8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E1B561F-6547-4C19-80A2-D07BBE47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981FA84-09F5-4F7A-BFD0-1DF49D51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9E4C94A-155A-4593-900C-3B3ED267E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D39B-560F-403B-BB00-95F97D157BA5}" type="datetimeFigureOut">
              <a:rPr lang="es-AR" smtClean="0"/>
              <a:pPr/>
              <a:t>15/9/2021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F2976ED-A44D-4BCF-AA26-53A0543EF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E804936-A506-4141-9252-B430C6B76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5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6132E30-B64C-4BD7-A3BD-820FF5239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04"/>
          <a:stretch/>
        </p:blipFill>
        <p:spPr>
          <a:xfrm>
            <a:off x="0" y="796887"/>
            <a:ext cx="12192000" cy="49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98345" y="2540540"/>
            <a:ext cx="1069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2 Marcador de contenido"/>
              <p:cNvSpPr txBox="1">
                <a:spLocks/>
              </p:cNvSpPr>
              <p:nvPr/>
            </p:nvSpPr>
            <p:spPr>
              <a:xfrm>
                <a:off x="948297" y="1717580"/>
                <a:ext cx="10698480" cy="45765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s-AR" sz="4000" b="1" dirty="0">
                    <a:solidFill>
                      <a:schemeClr val="accent1">
                        <a:lumMod val="50000"/>
                      </a:schemeClr>
                    </a:solidFill>
                  </a:rPr>
                  <a:t>Estacionariedad </a:t>
                </a:r>
                <a:r>
                  <a:rPr lang="es-AR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débil (o de segundo orden)</a:t>
                </a:r>
                <a:endParaRPr lang="es-AR" sz="4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Aft>
                    <a:spcPts val="600"/>
                  </a:spcAft>
                </a:pPr>
                <a:endParaRPr lang="en-US" sz="2800" i="1" dirty="0" smtClean="0">
                  <a:latin typeface="Cambria Math"/>
                </a:endParaRPr>
              </a:p>
              <a:p>
                <a:pPr>
                  <a:spcAft>
                    <a:spcPts val="600"/>
                  </a:spcAft>
                </a:pPr>
                <a:endParaRPr lang="en-US" sz="2800" i="1" dirty="0" smtClean="0">
                  <a:latin typeface="Cambria Math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𝐸</m:t>
                    </m:r>
                    <m:r>
                      <a:rPr lang="en-US" sz="2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)=</m:t>
                    </m:r>
                    <m:r>
                      <a:rPr lang="en-US" sz="2800" i="1">
                        <a:latin typeface="Cambria Math"/>
                      </a:rPr>
                      <m:t>𝜇</m:t>
                    </m:r>
                  </m:oMath>
                </a14:m>
                <a:r>
                  <a:rPr lang="es-AR" sz="2800" dirty="0" smtClean="0"/>
                  <a:t>                                                                        (fija)</a:t>
                </a:r>
                <a:endParaRPr lang="es-AR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AR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  <m:sSup>
                          <m:sSup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US" sz="2800" dirty="0" smtClean="0"/>
                  <a:t>                                     (fija)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AR" sz="28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r>
                  <a:rPr lang="es-US" sz="2800" dirty="0" smtClean="0"/>
                  <a:t>          (solo depende de j)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US" sz="2800" dirty="0" smtClean="0"/>
              </a:p>
              <a:p>
                <a:pPr>
                  <a:spcAft>
                    <a:spcPts val="600"/>
                  </a:spcAft>
                </a:pPr>
                <a:endParaRPr lang="es-US" sz="2400" dirty="0" smtClean="0">
                  <a:hlinkClick r:id="rId2" action="ppaction://hlinksldjump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s-US" sz="2400" dirty="0" smtClean="0">
                    <a:hlinkClick r:id="rId2" action="ppaction://hlinksldjump"/>
                  </a:rPr>
                  <a:t>Función de </a:t>
                </a:r>
                <a:r>
                  <a:rPr lang="es-US" sz="2400" dirty="0" err="1" smtClean="0">
                    <a:hlinkClick r:id="rId2" action="ppaction://hlinksldjump"/>
                  </a:rPr>
                  <a:t>autocorrelación</a:t>
                </a:r>
                <a:r>
                  <a:rPr lang="es-US" sz="2400" dirty="0" smtClean="0">
                    <a:hlinkClick r:id="rId2" action="ppaction://hlinksldjump"/>
                  </a:rPr>
                  <a:t>  &gt;</a:t>
                </a:r>
                <a:endParaRPr lang="es-US" sz="24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 smtClean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7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7" y="1717580"/>
                <a:ext cx="10698480" cy="4576540"/>
              </a:xfrm>
              <a:prstGeom prst="rect">
                <a:avLst/>
              </a:prstGeom>
              <a:blipFill rotWithShape="1">
                <a:blip r:embed="rId3"/>
                <a:stretch>
                  <a:fillRect l="-2051" t="-3728" r="-10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Ruido blanco (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white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noise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</a:pPr>
                <a:endParaRPr lang="es-US" sz="2800" dirty="0" smtClean="0"/>
              </a:p>
              <a:p>
                <a:pPr>
                  <a:spcAft>
                    <a:spcPts val="600"/>
                  </a:spcAft>
                </a:pPr>
                <a:endParaRPr lang="es-US" sz="2800" dirty="0" smtClean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)=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</m:oMath>
                </a14:m>
                <a:endParaRPr lang="es-AR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s-AR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80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s-AR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AR" sz="2800" dirty="0" smtClean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pt-BR" sz="2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sz="2800">
                        <a:latin typeface="Cambria Math"/>
                      </a:rPr>
                      <m:t>)=</m:t>
                    </m:r>
                    <m:r>
                      <a:rPr lang="pt-BR" sz="2800" i="1">
                        <a:latin typeface="Cambria Math"/>
                      </a:rPr>
                      <m:t>0</m:t>
                    </m:r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pt-BR" sz="280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endParaRPr lang="es-AR" sz="2800" dirty="0"/>
              </a:p>
              <a:p>
                <a:pPr>
                  <a:spcAft>
                    <a:spcPts val="600"/>
                  </a:spcAft>
                </a:pPr>
                <a:endParaRPr lang="es-AR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AR" sz="2800" dirty="0" smtClean="0"/>
              </a:p>
              <a:p>
                <a:pPr algn="ctr">
                  <a:spcAft>
                    <a:spcPts val="600"/>
                  </a:spcAft>
                </a:pPr>
                <a:endParaRPr lang="es-AR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AR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2051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91" y="2593657"/>
            <a:ext cx="556719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3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417320"/>
                <a:ext cx="11122152" cy="5212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7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Caminata aleatoria pura (</a:t>
                </a:r>
                <a:r>
                  <a:rPr lang="es-CL" sz="47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pure</a:t>
                </a:r>
                <a:r>
                  <a:rPr lang="es-CL" sz="47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47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random</a:t>
                </a:r>
                <a:r>
                  <a:rPr lang="es-CL" sz="47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s-CL" sz="47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walk</a:t>
                </a:r>
                <a:r>
                  <a:rPr lang="es-CL" sz="47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s-CL" sz="47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3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  <m:r>
                            <a:rPr lang="en-US" sz="33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3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3300" dirty="0"/>
              </a:p>
              <a:p>
                <a:pPr>
                  <a:spcAft>
                    <a:spcPts val="600"/>
                  </a:spcAft>
                </a:pPr>
                <a:endParaRPr lang="es-US" sz="3300" dirty="0" smtClean="0"/>
              </a:p>
              <a:p>
                <a:pPr>
                  <a:spcAft>
                    <a:spcPts val="600"/>
                  </a:spcAft>
                </a:pPr>
                <a:r>
                  <a:rPr lang="es-US" sz="3300" b="1" dirty="0" smtClean="0"/>
                  <a:t>Operador de retardo L</a:t>
                </a:r>
                <a:r>
                  <a:rPr lang="es-US" sz="3300" dirty="0" smtClean="0"/>
                  <a:t>:</a:t>
                </a:r>
                <a:r>
                  <a:rPr lang="es-US" sz="33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3300" i="1">
                            <a:latin typeface="Cambria Math"/>
                          </a:rPr>
                        </m:ctrlPr>
                      </m:sSubPr>
                      <m:e>
                        <m:r>
                          <a:rPr lang="es-US" sz="33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300" i="1">
                            <a:latin typeface="Cambria Math"/>
                          </a:rPr>
                          <m:t>𝑡</m:t>
                        </m:r>
                        <m:r>
                          <a:rPr lang="en-US" sz="3300" i="1">
                            <a:latin typeface="Cambria Math"/>
                          </a:rPr>
                          <m:t>−</m:t>
                        </m:r>
                        <m:r>
                          <a:rPr lang="en-US" sz="33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33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AR" sz="3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300" i="1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sz="3300" i="1">
                            <a:latin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s-AR" sz="3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3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US" sz="330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>
                          <a:latin typeface="Cambria Math"/>
                        </a:rPr>
                        <m:t>(</m:t>
                      </m:r>
                      <m:r>
                        <a:rPr lang="en-US" sz="3300" i="1">
                          <a:latin typeface="Cambria Math"/>
                        </a:rPr>
                        <m:t>1−</m:t>
                      </m:r>
                      <m:r>
                        <a:rPr lang="en-US" sz="3300" i="1">
                          <a:latin typeface="Cambria Math"/>
                        </a:rPr>
                        <m:t>𝐿</m:t>
                      </m:r>
                      <m:r>
                        <a:rPr lang="en-US" sz="33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3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3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  <m:r>
                            <a:rPr lang="en-US" sz="3300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AR" sz="3300" dirty="0"/>
              </a:p>
              <a:p>
                <a:pPr>
                  <a:spcAft>
                    <a:spcPts val="600"/>
                  </a:spcAft>
                </a:pPr>
                <a:endParaRPr lang="es-US" sz="3300" dirty="0" smtClean="0"/>
              </a:p>
              <a:p>
                <a:pPr>
                  <a:spcAft>
                    <a:spcPts val="600"/>
                  </a:spcAft>
                </a:pPr>
                <a:r>
                  <a:rPr lang="es-US" sz="3300" b="1" dirty="0" smtClean="0"/>
                  <a:t>Operador diferencia </a:t>
                </a:r>
                <a14:m>
                  <m:oMath xmlns:m="http://schemas.openxmlformats.org/officeDocument/2006/math">
                    <m:r>
                      <a:rPr lang="en-US" sz="3300" b="1" i="1">
                        <a:latin typeface="Cambria Math"/>
                      </a:rPr>
                      <m:t>𝜟</m:t>
                    </m:r>
                  </m:oMath>
                </a14:m>
                <a:r>
                  <a:rPr lang="es-US" sz="3300" dirty="0" smtClean="0"/>
                  <a:t>:</a:t>
                </a:r>
                <a:r>
                  <a:rPr lang="es-US" sz="3300" dirty="0" smtClean="0"/>
                  <a:t>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𝛥</m:t>
                    </m:r>
                    <m:sSub>
                      <m:sSubPr>
                        <m:ctrlPr>
                          <a:rPr lang="es-AR" sz="3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3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33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3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3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33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AR" sz="3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3300" i="1">
                            <a:latin typeface="Cambria Math"/>
                          </a:rPr>
                          <m:t>𝑡</m:t>
                        </m:r>
                        <m:r>
                          <a:rPr lang="en-US" sz="33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s-US" sz="3300" dirty="0" smtClean="0"/>
              </a:p>
              <a:p>
                <a:pPr>
                  <a:spcAft>
                    <a:spcPts val="600"/>
                  </a:spcAft>
                </a:pPr>
                <a:endParaRPr lang="es-US" sz="330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>
                          <a:latin typeface="Cambria Math"/>
                        </a:rPr>
                        <m:t>(</m:t>
                      </m:r>
                      <m:r>
                        <a:rPr lang="en-US" sz="3300" i="1">
                          <a:latin typeface="Cambria Math"/>
                        </a:rPr>
                        <m:t>1−</m:t>
                      </m:r>
                      <m:r>
                        <a:rPr lang="en-US" sz="3300" i="1">
                          <a:latin typeface="Cambria Math"/>
                        </a:rPr>
                        <m:t>𝐿</m:t>
                      </m:r>
                      <m:r>
                        <a:rPr lang="en-US" sz="33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3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330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/>
                        </a:rPr>
                        <m:t>𝛥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3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3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3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3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33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417320"/>
                <a:ext cx="11122152" cy="5212080"/>
              </a:xfrm>
              <a:prstGeom prst="rect">
                <a:avLst/>
              </a:prstGeom>
              <a:blipFill rotWithShape="1">
                <a:blip r:embed="rId3"/>
                <a:stretch>
                  <a:fillRect l="-2137" t="-56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966" y="3533577"/>
            <a:ext cx="4273920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9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Función de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autocorrelación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(ACF)</a:t>
                </a:r>
                <a:endParaRPr lang="es-CL" sz="4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s-A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sz="280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AR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s-AR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 smtClean="0">
                  <a:hlinkClick r:id="rId3" action="ppaction://hlinksldjump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AR" sz="2400" dirty="0" smtClean="0">
                    <a:hlinkClick r:id="rId3" action="ppaction://hlinksldjump"/>
                  </a:rPr>
                  <a:t>&lt;  Momentos de un proceso estacionario</a:t>
                </a:r>
                <a:endParaRPr lang="es-AR" sz="24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4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Función de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autocorrelación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parcial (PACF)</a:t>
                </a:r>
                <a:endParaRPr lang="es-CL" sz="4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+...+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𝑗𝑗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5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4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Vayamos viendo 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esto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en Python</a:t>
            </a:r>
          </a:p>
        </p:txBody>
      </p:sp>
    </p:spTree>
    <p:extLst>
      <p:ext uri="{BB962C8B-B14F-4D97-AF65-F5344CB8AC3E}">
        <p14:creationId xmlns:p14="http://schemas.microsoft.com/office/powerpoint/2010/main" val="12562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ARMA(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p,q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AR" sz="28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+...+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s-US" sz="2800" b="0" i="0" smtClean="0">
                          <a:latin typeface="Cambria Math"/>
                        </a:rPr>
                        <m:t>−</m:t>
                      </m:r>
                      <m:r>
                        <a:rPr lang="en-US" sz="2800" i="1" smtClean="0">
                          <a:latin typeface="Cambria Math"/>
                        </a:rPr>
                        <m:t>…−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𝜙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𝜃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s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>
                          <a:latin typeface="Cambria Math"/>
                        </a:rPr>
                        <m:t>...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s-A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s-US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s-US" sz="2800" b="0" i="0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>
                          <a:latin typeface="Cambria Math"/>
                        </a:rPr>
                        <m:t>...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s-A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1918" t="-4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Autorregresivo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de orden 1 (AR(1))</a:t>
                </a:r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AR" sz="2800" i="1" dirty="0" smtClean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 smtClean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AR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𝜙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=(</m:t>
                      </m:r>
                      <m:r>
                        <a:rPr lang="en-US" sz="28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err="1" smtClean="0"/>
                  <a:t>Condición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de estacionariedad: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|&lt;</m:t>
                    </m:r>
                    <m:r>
                      <a:rPr lang="en-US" sz="2800" i="1">
                        <a:latin typeface="Cambria Math"/>
                      </a:rPr>
                      <m:t>1</m:t>
                    </m:r>
                  </m:oMath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5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40" y="2902268"/>
            <a:ext cx="43434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3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AR(1) cont.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ACF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s-AR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/>
                  <a:t>PACF: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	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  <m:r>
                      <a:rPr lang="es-US" sz="2800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>
                        <a:latin typeface="Cambria Math"/>
                      </a:rPr>
                      <m:t>≥</m:t>
                    </m:r>
                    <m:r>
                      <a:rPr lang="en-US" sz="2800" i="1">
                        <a:latin typeface="Cambria Math"/>
                      </a:rPr>
                      <m:t>1</m:t>
                    </m:r>
                  </m:oMath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65" y="1506003"/>
            <a:ext cx="3556990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908" y="4091188"/>
            <a:ext cx="3603647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Autorregresivo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de orden p (AR(p))</a:t>
                </a:r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AR" sz="28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𝑐</m:t>
                      </m:r>
                      <m:r>
                        <a:rPr lang="en-US" sz="26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  <m:r>
                            <a:rPr lang="en-US" sz="26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+...+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  <m:r>
                            <a:rPr lang="en-US" sz="2600" i="1">
                              <a:latin typeface="Cambria Math"/>
                            </a:rPr>
                            <m:t>−</m:t>
                          </m:r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6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𝜙</m:t>
                      </m:r>
                      <m:r>
                        <a:rPr lang="en-US" sz="2600">
                          <a:latin typeface="Cambria Math"/>
                        </a:rPr>
                        <m:t>(</m:t>
                      </m:r>
                      <m:r>
                        <a:rPr lang="en-US" sz="2600" i="1">
                          <a:latin typeface="Cambria Math"/>
                        </a:rPr>
                        <m:t>𝐿</m:t>
                      </m:r>
                      <m:r>
                        <a:rPr lang="en-US" sz="26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=(</m:t>
                      </m:r>
                      <m:r>
                        <a:rPr lang="en-US" sz="26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𝐿</m:t>
                      </m:r>
                      <m:r>
                        <a:rPr lang="en-US" sz="2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/>
                        </a:rPr>
                        <m:t>−</m:t>
                      </m:r>
                      <m:r>
                        <a:rPr lang="en-US" sz="2600">
                          <a:latin typeface="Cambria Math"/>
                        </a:rPr>
                        <m:t>...</m:t>
                      </m:r>
                      <m:r>
                        <a:rPr lang="en-US" sz="2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s-AR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6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𝑐</m:t>
                      </m:r>
                      <m:r>
                        <a:rPr lang="en-US" sz="26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US" sz="26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6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600" b="1" dirty="0" err="1" smtClean="0"/>
                  <a:t>Condición</a:t>
                </a:r>
                <a:r>
                  <a:rPr lang="en-US" sz="2600" b="1" dirty="0" smtClean="0"/>
                  <a:t> </a:t>
                </a:r>
                <a:r>
                  <a:rPr lang="en-US" sz="2600" b="1" dirty="0"/>
                  <a:t>de estacionariedad</a:t>
                </a:r>
                <a:r>
                  <a:rPr lang="en-US" sz="2600" dirty="0"/>
                  <a:t>: </a:t>
                </a:r>
                <a:endParaRPr lang="en-US" sz="26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</a:rPr>
                        <m:t>𝜙</m:t>
                      </m:r>
                      <m:r>
                        <a:rPr lang="en-US" sz="2600">
                          <a:latin typeface="Cambria Math"/>
                        </a:rPr>
                        <m:t>(</m:t>
                      </m:r>
                      <m:r>
                        <a:rPr lang="en-US" sz="2600" i="1">
                          <a:latin typeface="Cambria Math"/>
                        </a:rPr>
                        <m:t>𝐿</m:t>
                      </m:r>
                      <m:r>
                        <a:rPr lang="en-US" sz="26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0</m:t>
                      </m:r>
                      <m:r>
                        <a:rPr lang="en-US" sz="2600">
                          <a:latin typeface="Cambria Math"/>
                        </a:rPr>
                        <m:t>⇔(</m:t>
                      </m:r>
                      <m:r>
                        <a:rPr lang="en-US" sz="26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𝐿</m:t>
                      </m:r>
                      <m:r>
                        <a:rPr lang="en-US" sz="2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/>
                        </a:rPr>
                        <m:t>−</m:t>
                      </m:r>
                      <m:r>
                        <a:rPr lang="en-US" sz="2600">
                          <a:latin typeface="Cambria Math"/>
                        </a:rPr>
                        <m:t>...</m:t>
                      </m:r>
                      <m:r>
                        <a:rPr lang="en-US" sz="2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s-AR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600">
                          <a:latin typeface="Cambria Math"/>
                        </a:rPr>
                        <m:t>)=</m:t>
                      </m:r>
                      <m:r>
                        <a:rPr lang="en-US" sz="26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s-US" sz="26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US" sz="2600" dirty="0" smtClean="0"/>
                  <a:t>Todas las raíces fuera de círculo unitario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5"/>
                <a:stretch>
                  <a:fillRect l="-1699" t="-38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3862255"/>
            <a:ext cx="44100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0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Módulo 2 </a:t>
            </a:r>
            <a:endParaRPr lang="es-ES" sz="5400" b="1" dirty="0"/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Métodos cuantitativos en la ciencia de datos</a:t>
            </a:r>
            <a:endParaRPr lang="es-A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AR(p) cont.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ACF</a:t>
                </a:r>
                <a:r>
                  <a:rPr lang="en-US" sz="2800" dirty="0"/>
                  <a:t>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+....+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/>
                  <a:t>PACF: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,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 smtClean="0"/>
                  <a:t>	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  <m:r>
                      <a:rPr lang="es-US" sz="2800" b="0" i="1" smtClean="0">
                        <a:latin typeface="Cambria Math"/>
                      </a:rPr>
                      <m:t>, 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s-US" sz="2800" b="0" i="0" smtClean="0">
                        <a:latin typeface="Cambria Math"/>
                      </a:rPr>
                      <m:t>&gt;</m:t>
                    </m:r>
                    <m:r>
                      <a:rPr lang="es-US" sz="2800" b="0" i="1" smtClean="0">
                        <a:latin typeface="Cambria Math"/>
                      </a:rPr>
                      <m:t>𝑝</m:t>
                    </m:r>
                  </m:oMath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CL" sz="2800" dirty="0">
                    <a:solidFill>
                      <a:schemeClr val="accent1">
                        <a:lumMod val="50000"/>
                      </a:schemeClr>
                    </a:solidFill>
                    <a:hlinkClick r:id="rId3" action="ppaction://hlinksldjump"/>
                  </a:rPr>
                  <a:t>Identificación </a:t>
                </a:r>
                <a:r>
                  <a:rPr lang="es-CL" sz="2800" dirty="0" smtClean="0">
                    <a:solidFill>
                      <a:schemeClr val="accent1">
                        <a:lumMod val="50000"/>
                      </a:schemeClr>
                    </a:solidFill>
                    <a:hlinkClick r:id="rId3" action="ppaction://hlinksldjump"/>
                  </a:rPr>
                  <a:t>ARMA(</a:t>
                </a:r>
                <a:r>
                  <a:rPr lang="es-CL" sz="2800" dirty="0" err="1" smtClean="0">
                    <a:solidFill>
                      <a:schemeClr val="accent1">
                        <a:lumMod val="50000"/>
                      </a:schemeClr>
                    </a:solidFill>
                    <a:hlinkClick r:id="rId3" action="ppaction://hlinksldjump"/>
                  </a:rPr>
                  <a:t>p,q</a:t>
                </a:r>
                <a:r>
                  <a:rPr lang="es-CL" sz="2800" dirty="0" smtClean="0">
                    <a:solidFill>
                      <a:schemeClr val="accent1">
                        <a:lumMod val="50000"/>
                      </a:schemeClr>
                    </a:solidFill>
                    <a:hlinkClick r:id="rId3" action="ppaction://hlinksldjump"/>
                  </a:rPr>
                  <a:t>) &gt;</a:t>
                </a:r>
                <a:r>
                  <a:rPr lang="es-CL" sz="2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4"/>
                <a:stretch>
                  <a:fillRect l="-1699" t="-47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17" y="1437323"/>
            <a:ext cx="362979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17" y="4158615"/>
            <a:ext cx="3546209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4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de medias móviles de orden 1 (MA(1))</a:t>
                </a:r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AR" sz="28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000"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latin typeface="Cambria Math"/>
                        </a:rPr>
                        <m:t>𝑐</m:t>
                      </m:r>
                      <m:r>
                        <a:rPr lang="en-US" sz="3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  <m:r>
                            <a:rPr lang="en-US" sz="3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30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AR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𝜃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+(</m:t>
                      </m:r>
                      <m:r>
                        <a:rPr lang="en-US" sz="28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b="1" dirty="0" err="1" smtClean="0"/>
                  <a:t>Condición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de estacionariedad</a:t>
                </a:r>
                <a:r>
                  <a:rPr lang="en-US" sz="2800" dirty="0"/>
                  <a:t>: </a:t>
                </a: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Los </a:t>
                </a:r>
                <a:r>
                  <a:rPr lang="en-US" sz="2800" dirty="0" err="1" smtClean="0"/>
                  <a:t>modelos</a:t>
                </a:r>
                <a:r>
                  <a:rPr lang="en-US" sz="2800" dirty="0" smtClean="0"/>
                  <a:t> MA son </a:t>
                </a:r>
                <a:r>
                  <a:rPr lang="en-US" sz="2800" dirty="0" err="1" smtClean="0"/>
                  <a:t>siempre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estacionarios</a:t>
                </a: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6"/>
                <a:stretch>
                  <a:fillRect l="-1699" t="-47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743" y="3160395"/>
            <a:ext cx="43338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2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MA(1) cont.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ACF</a:t>
                </a:r>
                <a:r>
                  <a:rPr lang="en-US" sz="2800" dirty="0"/>
                  <a:t>: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s-AR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>
                        <a:latin typeface="Cambria Math"/>
                      </a:rPr>
                      <m:t>≥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</m:oMath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/>
                  <a:t>PACF</a:t>
                </a:r>
                <a:r>
                  <a:rPr lang="en-US" sz="2800" dirty="0" smtClean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s-AR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  <m:r>
                          <a:rPr lang="en-US" sz="2800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280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6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41" y="1609825"/>
            <a:ext cx="3618979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22" y="4314925"/>
            <a:ext cx="350761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2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de medias móviles de orden q (MA(q))</a:t>
                </a:r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AR" sz="28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+...+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𝑐</m:t>
                      </m:r>
                      <m:r>
                        <a:rPr lang="en-US" sz="2600">
                          <a:latin typeface="Cambria Math"/>
                        </a:rPr>
                        <m:t>+</m:t>
                      </m:r>
                      <m:r>
                        <a:rPr lang="en-US" sz="2600" i="1">
                          <a:latin typeface="Cambria Math"/>
                        </a:rPr>
                        <m:t>𝜃</m:t>
                      </m:r>
                      <m:r>
                        <a:rPr lang="en-US" sz="2600">
                          <a:latin typeface="Cambria Math"/>
                        </a:rPr>
                        <m:t>(</m:t>
                      </m:r>
                      <m:r>
                        <a:rPr lang="en-US" sz="2600" i="1">
                          <a:latin typeface="Cambria Math"/>
                        </a:rPr>
                        <m:t>𝐿</m:t>
                      </m:r>
                      <m:r>
                        <a:rPr lang="en-US" sz="26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600">
                          <a:latin typeface="Cambria Math"/>
                        </a:rPr>
                        <m:t>=</m:t>
                      </m:r>
                      <m:r>
                        <a:rPr lang="en-US" sz="2600" i="1">
                          <a:latin typeface="Cambria Math"/>
                        </a:rPr>
                        <m:t>𝑐</m:t>
                      </m:r>
                      <m:r>
                        <a:rPr lang="en-US" sz="2600">
                          <a:latin typeface="Cambria Math"/>
                        </a:rPr>
                        <m:t>+(</m:t>
                      </m:r>
                      <m:r>
                        <a:rPr lang="en-US" sz="2600" i="1">
                          <a:latin typeface="Cambria Math"/>
                        </a:rPr>
                        <m:t>1−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𝐿</m:t>
                      </m:r>
                      <m:r>
                        <a:rPr lang="en-US" sz="2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/>
                        </a:rPr>
                        <m:t>−</m:t>
                      </m:r>
                      <m:r>
                        <a:rPr lang="en-US" sz="2600">
                          <a:latin typeface="Cambria Math"/>
                        </a:rPr>
                        <m:t>...</m:t>
                      </m:r>
                      <m:r>
                        <a:rPr lang="en-US" sz="2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s-AR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600" i="1">
                              <a:latin typeface="Cambria Math"/>
                            </a:rPr>
                            <m:t>𝑞</m:t>
                          </m:r>
                        </m:sup>
                      </m:sSup>
                      <m:r>
                        <a:rPr lang="en-US" sz="26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b="1" dirty="0" err="1" smtClean="0"/>
                  <a:t>Condición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de estacionariedad</a:t>
                </a:r>
                <a:r>
                  <a:rPr lang="en-US" sz="2800" dirty="0"/>
                  <a:t>: </a:t>
                </a: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Los </a:t>
                </a:r>
                <a:r>
                  <a:rPr lang="en-US" sz="2800" dirty="0" err="1" smtClean="0"/>
                  <a:t>modelos</a:t>
                </a:r>
                <a:r>
                  <a:rPr lang="en-US" sz="2800" dirty="0" smtClean="0"/>
                  <a:t> MA son </a:t>
                </a:r>
                <a:r>
                  <a:rPr lang="en-US" sz="2800" dirty="0" err="1" smtClean="0"/>
                  <a:t>siempre</a:t>
                </a:r>
                <a:r>
                  <a:rPr lang="en-US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estacionarios</a:t>
                </a: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1699" t="-38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30" y="3169920"/>
            <a:ext cx="43529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80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MA(q) cont.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 smtClean="0"/>
                  <a:t>ACF</a:t>
                </a:r>
                <a:r>
                  <a:rPr lang="en-US" sz="2800" dirty="0"/>
                  <a:t>: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𝑞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>
                        <a:latin typeface="Cambria Math"/>
                      </a:rPr>
                      <m:t>&gt;</m:t>
                    </m:r>
                    <m:r>
                      <a:rPr lang="en-US" sz="2800" i="1">
                        <a:latin typeface="Cambria Math"/>
                      </a:rPr>
                      <m:t>𝑞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dirty="0"/>
                  <a:t>PACF</a:t>
                </a:r>
                <a:r>
                  <a:rPr lang="en-US" sz="2800" dirty="0" smtClean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𝑗𝑗</m:t>
                        </m:r>
                      </m:sub>
                    </m:sSub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decrece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suavemente</m:t>
                    </m:r>
                  </m:oMath>
                </a14:m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CL" sz="2800" dirty="0">
                    <a:solidFill>
                      <a:schemeClr val="accent1">
                        <a:lumMod val="50000"/>
                      </a:schemeClr>
                    </a:solidFill>
                    <a:hlinkClick r:id="rId3" action="ppaction://hlinksldjump"/>
                  </a:rPr>
                  <a:t>Identificación ARMA(</a:t>
                </a:r>
                <a:r>
                  <a:rPr lang="es-CL" sz="2800" dirty="0" err="1">
                    <a:solidFill>
                      <a:schemeClr val="accent1">
                        <a:lumMod val="50000"/>
                      </a:schemeClr>
                    </a:solidFill>
                    <a:hlinkClick r:id="rId3" action="ppaction://hlinksldjump"/>
                  </a:rPr>
                  <a:t>p,q</a:t>
                </a:r>
                <a:r>
                  <a:rPr lang="es-CL" sz="2800" dirty="0">
                    <a:solidFill>
                      <a:schemeClr val="accent1">
                        <a:lumMod val="50000"/>
                      </a:schemeClr>
                    </a:solidFill>
                    <a:hlinkClick r:id="rId3" action="ppaction://hlinksldjump"/>
                  </a:rPr>
                  <a:t>) &gt;</a:t>
                </a: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4"/>
                <a:stretch>
                  <a:fillRect l="-1699" t="-47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18" y="1635543"/>
            <a:ext cx="363794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17" y="4331018"/>
            <a:ext cx="348194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7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ARMA(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p,q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s-AR" sz="28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+...+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s-US" sz="2800" b="0" i="0" smtClean="0">
                          <a:latin typeface="Cambria Math"/>
                        </a:rPr>
                        <m:t>−</m:t>
                      </m:r>
                      <m:r>
                        <a:rPr lang="en-US" sz="2800" i="1" smtClean="0">
                          <a:latin typeface="Cambria Math"/>
                        </a:rPr>
                        <m:t>…−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𝜙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𝜃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n-US" sz="2800" b="1" dirty="0" err="1" smtClean="0"/>
                  <a:t>Condición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de estacionariedad</a:t>
                </a:r>
                <a:r>
                  <a:rPr lang="en-US" sz="2800" dirty="0"/>
                  <a:t>: </a:t>
                </a: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ES" sz="2800" dirty="0" smtClean="0"/>
                  <a:t>La </a:t>
                </a:r>
                <a:r>
                  <a:rPr lang="es-ES" sz="2800" dirty="0"/>
                  <a:t>misma que en AR(p)</a:t>
                </a: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35" y="3386138"/>
            <a:ext cx="43910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8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18160" y="1609825"/>
            <a:ext cx="11122152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ARMA(</a:t>
            </a: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p,q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) cont.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n-US" sz="2800" dirty="0" smtClean="0"/>
              <a:t>ACF</a:t>
            </a:r>
            <a:r>
              <a:rPr lang="en-US" sz="2800" dirty="0"/>
              <a:t>:</a:t>
            </a:r>
            <a:r>
              <a:rPr lang="en-US" sz="2800" dirty="0" smtClean="0"/>
              <a:t>	</a:t>
            </a:r>
            <a:r>
              <a:rPr lang="en-US" sz="2800" dirty="0" err="1" smtClean="0"/>
              <a:t>decae</a:t>
            </a:r>
            <a:r>
              <a:rPr lang="en-US" sz="2800" dirty="0" smtClean="0"/>
              <a:t> </a:t>
            </a:r>
            <a:r>
              <a:rPr lang="en-US" sz="2800" dirty="0" err="1" smtClean="0"/>
              <a:t>suavemente</a:t>
            </a:r>
            <a:r>
              <a:rPr lang="en-US" sz="2800" dirty="0" smtClean="0"/>
              <a:t> (con </a:t>
            </a:r>
            <a:r>
              <a:rPr lang="en-US" sz="2800" dirty="0" err="1" smtClean="0"/>
              <a:t>algunos</a:t>
            </a:r>
            <a:r>
              <a:rPr lang="en-US" sz="2800" dirty="0" smtClean="0"/>
              <a:t> </a:t>
            </a:r>
            <a:r>
              <a:rPr lang="en-US" sz="2800" dirty="0" err="1" smtClean="0"/>
              <a:t>abruptos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n-US" sz="2800" dirty="0" smtClean="0"/>
              <a:t>PACF: </a:t>
            </a:r>
            <a:r>
              <a:rPr lang="en-US" sz="2800" dirty="0" smtClean="0"/>
              <a:t> </a:t>
            </a:r>
            <a:r>
              <a:rPr lang="en-US" sz="2800" dirty="0" err="1" smtClean="0"/>
              <a:t>decae</a:t>
            </a:r>
            <a:r>
              <a:rPr lang="en-US" sz="2800" dirty="0" smtClean="0"/>
              <a:t> </a:t>
            </a:r>
            <a:r>
              <a:rPr lang="en-US" sz="2800" dirty="0" err="1" smtClean="0"/>
              <a:t>suavemente</a:t>
            </a:r>
            <a:r>
              <a:rPr lang="en-US" sz="2800" dirty="0"/>
              <a:t> </a:t>
            </a:r>
            <a:r>
              <a:rPr lang="en-US" sz="2800" dirty="0" smtClean="0"/>
              <a:t> (</a:t>
            </a:r>
            <a:r>
              <a:rPr lang="en-US" sz="2800" dirty="0"/>
              <a:t>con </a:t>
            </a:r>
            <a:r>
              <a:rPr lang="en-US" sz="2800" dirty="0" err="1"/>
              <a:t>algunos</a:t>
            </a:r>
            <a:r>
              <a:rPr lang="en-US" sz="2800" dirty="0"/>
              <a:t> </a:t>
            </a:r>
            <a:r>
              <a:rPr lang="en-US" sz="2800" dirty="0" err="1"/>
              <a:t>abruptos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CL" sz="2800" dirty="0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Identificación ARMA(</a:t>
            </a:r>
            <a:r>
              <a:rPr lang="es-CL" sz="2800" dirty="0" err="1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p,q</a:t>
            </a:r>
            <a:r>
              <a:rPr lang="es-CL" sz="2800" dirty="0">
                <a:solidFill>
                  <a:schemeClr val="accent1">
                    <a:lumMod val="50000"/>
                  </a:schemeClr>
                </a:solidFill>
                <a:hlinkClick r:id="rId3" action="ppaction://hlinksldjump"/>
              </a:rPr>
              <a:t>) &gt;</a:t>
            </a: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90" y="1444943"/>
            <a:ext cx="3593844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79" y="4048225"/>
            <a:ext cx="355185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18160" y="1609825"/>
            <a:ext cx="1112215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Identificación ARMA(</a:t>
            </a: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p,q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US" sz="2800" dirty="0" smtClean="0">
                <a:hlinkClick r:id="rId3" action="ppaction://hlinksldjump"/>
              </a:rPr>
              <a:t>AR(p)</a:t>
            </a:r>
            <a:r>
              <a:rPr lang="es-US" sz="2800" dirty="0" smtClean="0"/>
              <a:t>: Decaimiento suave en AFC, abrupto en PACF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US" sz="2800" dirty="0" smtClean="0">
                <a:hlinkClick r:id="rId4" action="ppaction://hlinksldjump"/>
              </a:rPr>
              <a:t>MA(q)</a:t>
            </a:r>
            <a:r>
              <a:rPr lang="es-US" sz="2800" dirty="0" smtClean="0"/>
              <a:t>: </a:t>
            </a:r>
            <a:r>
              <a:rPr lang="es-US" sz="2800" dirty="0"/>
              <a:t>Decaimiento suave en </a:t>
            </a:r>
            <a:r>
              <a:rPr lang="es-US" sz="2800" dirty="0" smtClean="0"/>
              <a:t>PAFC</a:t>
            </a:r>
            <a:r>
              <a:rPr lang="es-US" sz="2800" dirty="0"/>
              <a:t>, abrupto en </a:t>
            </a:r>
            <a:r>
              <a:rPr lang="es-US" sz="2800" dirty="0" smtClean="0"/>
              <a:t>ACF</a:t>
            </a: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US" sz="2800" dirty="0" smtClean="0">
                <a:hlinkClick r:id="rId5" action="ppaction://hlinksldjump"/>
              </a:rPr>
              <a:t>ARMA(p, q)</a:t>
            </a:r>
            <a:r>
              <a:rPr lang="es-US" sz="2800" dirty="0" smtClean="0"/>
              <a:t>: </a:t>
            </a:r>
            <a:r>
              <a:rPr lang="es-US" sz="2800" dirty="0"/>
              <a:t>Decaimiento suave en </a:t>
            </a:r>
            <a:r>
              <a:rPr lang="es-US" sz="2800" dirty="0" smtClean="0"/>
              <a:t>AFC y PACF (pero se mezcla con abruptos)</a:t>
            </a: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26543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Veamos todo esto </a:t>
            </a: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es-AR" sz="4400" b="1" dirty="0" err="1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4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ARIMA(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p,d,q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s-AR" sz="28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es</a:t>
                </a:r>
                <a:r>
                  <a:rPr lang="en-US" sz="2800" dirty="0"/>
                  <a:t> un </a:t>
                </a:r>
                <a:r>
                  <a:rPr lang="en-US" sz="2800" dirty="0" err="1"/>
                  <a:t>proceso</a:t>
                </a:r>
                <a:r>
                  <a:rPr lang="en-US" sz="2800" dirty="0"/>
                  <a:t> ARIMA(</a:t>
                </a:r>
                <a:r>
                  <a:rPr lang="en-US" sz="2800" dirty="0" err="1"/>
                  <a:t>p,d,q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al </a:t>
                </a:r>
                <a:r>
                  <a:rPr lang="en-US" sz="2800" dirty="0" err="1"/>
                  <a:t>diferenciarlo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veces</a:t>
                </a:r>
                <a:r>
                  <a:rPr lang="en-US" sz="2800" dirty="0"/>
                  <a:t> se </a:t>
                </a:r>
                <a:r>
                  <a:rPr lang="en-US" sz="2800" dirty="0" err="1"/>
                  <a:t>obtiene</a:t>
                </a:r>
                <a:r>
                  <a:rPr lang="en-US" sz="2800" dirty="0"/>
                  <a:t> un ARMA(</a:t>
                </a:r>
                <a:r>
                  <a:rPr lang="en-US" sz="2800" dirty="0" err="1"/>
                  <a:t>p,q</a:t>
                </a:r>
                <a:r>
                  <a:rPr lang="en-US" sz="2800" dirty="0" smtClean="0"/>
                  <a:t>). </a:t>
                </a: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𝜙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)(</m:t>
                      </m:r>
                      <m:r>
                        <a:rPr lang="en-US" sz="2800" i="1">
                          <a:latin typeface="Cambria Math"/>
                        </a:rPr>
                        <m:t>1−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sSup>
                        <m:sSupPr>
                          <m:ctrlPr>
                            <a:rPr lang="es-A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𝜃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US" sz="2800" dirty="0" smtClean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2600" b="1" dirty="0" smtClean="0"/>
                  <a:t>Notar:</a:t>
                </a:r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100" i="1"/>
                          </m:ctrlPr>
                        </m:sSupPr>
                        <m:e>
                          <m:r>
                            <a:rPr lang="en-US" sz="2100" i="1"/>
                            <m:t>𝛥</m:t>
                          </m:r>
                        </m:e>
                        <m:sup>
                          <m:r>
                            <a:rPr lang="en-US" sz="2100" i="1"/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</m:sub>
                      </m:sSub>
                      <m:r>
                        <a:rPr lang="en-US" sz="2100"/>
                        <m:t>=</m:t>
                      </m:r>
                      <m:r>
                        <a:rPr lang="en-US" sz="2100" i="1"/>
                        <m:t>𝛥</m:t>
                      </m:r>
                      <m:r>
                        <a:rPr lang="en-US" sz="2100"/>
                        <m:t>(</m:t>
                      </m:r>
                      <m:r>
                        <a:rPr lang="en-US" sz="2100" i="1"/>
                        <m:t>𝛥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</m:sub>
                      </m:sSub>
                      <m:r>
                        <a:rPr lang="en-US" sz="2100"/>
                        <m:t>)=</m:t>
                      </m:r>
                      <m:r>
                        <a:rPr lang="en-US" sz="2100" i="1"/>
                        <m:t>𝛥</m:t>
                      </m:r>
                      <m:r>
                        <a:rPr lang="en-US" sz="2100"/>
                        <m:t>(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</m:sub>
                      </m:sSub>
                      <m:r>
                        <a:rPr lang="en-US" sz="2100" i="1"/>
                        <m:t>−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  <m:r>
                            <a:rPr lang="en-US" sz="2100" i="1"/>
                            <m:t>−1</m:t>
                          </m:r>
                        </m:sub>
                      </m:sSub>
                      <m:r>
                        <a:rPr lang="en-US" sz="2100"/>
                        <m:t>)=(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</m:sub>
                      </m:sSub>
                      <m:r>
                        <a:rPr lang="en-US" sz="2100" i="1"/>
                        <m:t>−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  <m:r>
                            <a:rPr lang="en-US" sz="2100" i="1"/>
                            <m:t>−1</m:t>
                          </m:r>
                        </m:sub>
                      </m:sSub>
                      <m:r>
                        <a:rPr lang="en-US" sz="2100"/>
                        <m:t>)</m:t>
                      </m:r>
                      <m:r>
                        <a:rPr lang="en-US" sz="2100" i="1"/>
                        <m:t>−</m:t>
                      </m:r>
                      <m:r>
                        <a:rPr lang="en-US" sz="2100"/>
                        <m:t>(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  <m:r>
                            <a:rPr lang="en-US" sz="2100" i="1"/>
                            <m:t>−1</m:t>
                          </m:r>
                        </m:sub>
                      </m:sSub>
                      <m:r>
                        <a:rPr lang="en-US" sz="2100" i="1"/>
                        <m:t>−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  <m:r>
                            <a:rPr lang="en-US" sz="2100" i="1"/>
                            <m:t>−2</m:t>
                          </m:r>
                        </m:sub>
                      </m:sSub>
                      <m:r>
                        <a:rPr lang="en-US" sz="2100"/>
                        <m:t>)=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</m:sub>
                      </m:sSub>
                      <m:r>
                        <a:rPr lang="en-US" sz="2100" i="1"/>
                        <m:t>−2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  <m:r>
                            <a:rPr lang="en-US" sz="2100" i="1"/>
                            <m:t>−1</m:t>
                          </m:r>
                        </m:sub>
                      </m:sSub>
                      <m:r>
                        <a:rPr lang="en-US" sz="2100"/>
                        <m:t>+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  <m:r>
                            <a:rPr lang="en-US" sz="2100" i="1"/>
                            <m:t>−2</m:t>
                          </m:r>
                        </m:sub>
                      </m:sSub>
                      <m:r>
                        <a:rPr lang="en-US" sz="2100"/>
                        <m:t>≠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</m:sub>
                      </m:sSub>
                      <m:r>
                        <a:rPr lang="en-US" sz="2100" i="1"/>
                        <m:t>−</m:t>
                      </m:r>
                      <m:sSub>
                        <m:sSubPr>
                          <m:ctrlPr>
                            <a:rPr lang="es-AR" sz="2100" i="1"/>
                          </m:ctrlPr>
                        </m:sSubPr>
                        <m:e>
                          <m:r>
                            <a:rPr lang="en-US" sz="2100" i="1"/>
                            <m:t>𝑦</m:t>
                          </m:r>
                        </m:e>
                        <m:sub>
                          <m:r>
                            <a:rPr lang="en-US" sz="2100" i="1"/>
                            <m:t>𝑡</m:t>
                          </m:r>
                          <m:r>
                            <a:rPr lang="en-US" sz="2100" i="1"/>
                            <m:t>−2</m:t>
                          </m:r>
                        </m:sub>
                      </m:sSub>
                    </m:oMath>
                  </m:oMathPara>
                </a14:m>
                <a:endParaRPr lang="es-CL" sz="21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10863284" y="6327597"/>
            <a:ext cx="1088571" cy="37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hlinkClick r:id="rId4" action="ppaction://hlinksldjump"/>
              </a:rPr>
              <a:t>SARIMA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764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Unidad 3 </a:t>
            </a:r>
            <a:endParaRPr lang="es-ES" sz="5400" b="1" dirty="0"/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Herramientas </a:t>
            </a:r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de econometría</a:t>
            </a:r>
            <a:endParaRPr lang="es-A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ARIMA(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p,d,q</a:t>
                </a: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s-AR" sz="28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es</a:t>
                </a:r>
                <a:r>
                  <a:rPr lang="en-US" sz="2800" dirty="0"/>
                  <a:t> un </a:t>
                </a:r>
                <a:r>
                  <a:rPr lang="en-US" sz="2800" dirty="0" err="1"/>
                  <a:t>proceso</a:t>
                </a:r>
                <a:r>
                  <a:rPr lang="en-US" sz="2800" dirty="0"/>
                  <a:t> ARIMA(</a:t>
                </a:r>
                <a:r>
                  <a:rPr lang="en-US" sz="2800" dirty="0" err="1"/>
                  <a:t>p,d,q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si</a:t>
                </a:r>
                <a:r>
                  <a:rPr lang="en-US" sz="2800" dirty="0"/>
                  <a:t> al </a:t>
                </a:r>
                <a:r>
                  <a:rPr lang="en-US" sz="2800" dirty="0" err="1"/>
                  <a:t>diferenciarlo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veces</a:t>
                </a:r>
                <a:r>
                  <a:rPr lang="en-US" sz="2800" dirty="0"/>
                  <a:t> se </a:t>
                </a:r>
                <a:r>
                  <a:rPr lang="en-US" sz="2800" dirty="0" err="1"/>
                  <a:t>obtiene</a:t>
                </a:r>
                <a:r>
                  <a:rPr lang="en-US" sz="2800" dirty="0"/>
                  <a:t> un ARMA(</a:t>
                </a:r>
                <a:r>
                  <a:rPr lang="en-US" sz="2800" dirty="0" err="1"/>
                  <a:t>p,q</a:t>
                </a:r>
                <a:r>
                  <a:rPr lang="en-US" sz="2800" dirty="0" smtClean="0"/>
                  <a:t>).</a:t>
                </a: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𝜙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)(</m:t>
                      </m:r>
                      <m:r>
                        <a:rPr lang="en-US" sz="2800" i="1">
                          <a:latin typeface="Cambria Math"/>
                        </a:rPr>
                        <m:t>1−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sSup>
                        <m:sSupPr>
                          <m:ctrlPr>
                            <a:rPr lang="es-AR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𝑐</m:t>
                      </m:r>
                      <m:r>
                        <a:rPr lang="en-US" sz="280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𝜃</m:t>
                      </m:r>
                      <m:r>
                        <a:rPr lang="en-US" sz="2800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𝐿</m:t>
                      </m:r>
                      <m:r>
                        <a:rPr lang="en-US" sz="280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4876800"/>
              </a:xfrm>
              <a:prstGeom prst="rect">
                <a:avLst/>
              </a:prstGeom>
              <a:blipFill rotWithShape="1">
                <a:blip r:embed="rId4"/>
                <a:stretch>
                  <a:fillRect l="-1918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5" y="3860120"/>
            <a:ext cx="3923267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89" y="3867150"/>
            <a:ext cx="3850963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4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18160" y="1609825"/>
            <a:ext cx="1112215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8" y="1701945"/>
            <a:ext cx="365454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82" y="4330479"/>
            <a:ext cx="3554591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61" y="1730284"/>
            <a:ext cx="3521563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10" y="4284889"/>
            <a:ext cx="356955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5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925396013"/>
              </p:ext>
            </p:extLst>
          </p:nvPr>
        </p:nvGraphicFramePr>
        <p:xfrm>
          <a:off x="1965960" y="2846264"/>
          <a:ext cx="8641080" cy="365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769441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Pruebas de r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aíz 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unitaria</a:t>
            </a:r>
          </a:p>
        </p:txBody>
      </p:sp>
    </p:spTree>
    <p:extLst>
      <p:ext uri="{BB962C8B-B14F-4D97-AF65-F5344CB8AC3E}">
        <p14:creationId xmlns:p14="http://schemas.microsoft.com/office/powerpoint/2010/main" val="21843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Veamos 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esto 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es-AR" sz="4400" b="1" dirty="0" err="1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Box &amp; Jenkins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769441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Etapas del método de Box &amp; Jenkins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41812947"/>
              </p:ext>
            </p:extLst>
          </p:nvPr>
        </p:nvGraphicFramePr>
        <p:xfrm>
          <a:off x="798345" y="2155820"/>
          <a:ext cx="10835640" cy="398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Box &amp; Jenkins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/>
              <p:nvPr/>
            </p:nvSpPr>
            <p:spPr>
              <a:xfrm>
                <a:off x="798345" y="1771099"/>
                <a:ext cx="10695709" cy="4654159"/>
              </a:xfrm>
              <a:prstGeom prst="rect">
                <a:avLst/>
              </a:prstGeom>
              <a:noFill/>
              <a:effectLst/>
            </p:spPr>
            <p:txBody>
              <a:bodyPr wrap="square" rtlCol="0" anchor="t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r>
                  <a:rPr lang="es-AR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Criterios de información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𝐴𝐼𝐶</m:t>
                      </m:r>
                      <m:r>
                        <a:rPr lang="en-US" sz="2800"/>
                        <m:t>(</m:t>
                      </m:r>
                      <m:r>
                        <a:rPr lang="en-US" sz="2800" i="1"/>
                        <m:t>𝑝</m:t>
                      </m:r>
                      <m:r>
                        <a:rPr lang="en-US" sz="2800"/>
                        <m:t>,</m:t>
                      </m:r>
                      <m:r>
                        <a:rPr lang="en-US" sz="2800" i="1"/>
                        <m:t>𝑞</m:t>
                      </m:r>
                      <m:r>
                        <a:rPr lang="en-US" sz="2800"/>
                        <m:t>)=</m:t>
                      </m:r>
                      <m:r>
                        <a:rPr lang="en-US" sz="2800" i="1"/>
                        <m:t>𝑙𝑛</m:t>
                      </m:r>
                      <m:r>
                        <a:rPr lang="en-US" sz="2800"/>
                        <m:t>(</m:t>
                      </m:r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AR" sz="2800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AR" sz="2800" i="1"/>
                                  </m:ctrlPr>
                                </m:sSubPr>
                                <m:e>
                                  <m:r>
                                    <a:rPr lang="en-US" sz="2800" i="1"/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/>
                                    <m:t>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800" i="1"/>
                            <m:t>2</m:t>
                          </m:r>
                        </m:sup>
                      </m:sSup>
                      <m:r>
                        <a:rPr lang="en-US" sz="2800"/>
                        <m:t>)+</m:t>
                      </m:r>
                      <m:f>
                        <m:fPr>
                          <m:ctrlPr>
                            <a:rPr lang="es-AR" sz="2800" i="1"/>
                          </m:ctrlPr>
                        </m:fPr>
                        <m:num>
                          <m:r>
                            <a:rPr lang="en-US" sz="2800" i="1"/>
                            <m:t>2</m:t>
                          </m:r>
                          <m:r>
                            <a:rPr lang="en-US" sz="2800"/>
                            <m:t>(</m:t>
                          </m:r>
                          <m:r>
                            <a:rPr lang="en-US" sz="2800" i="1"/>
                            <m:t>𝑝</m:t>
                          </m:r>
                          <m:r>
                            <a:rPr lang="en-US" sz="2800"/>
                            <m:t>+</m:t>
                          </m:r>
                          <m:r>
                            <a:rPr lang="en-US" sz="2800" i="1"/>
                            <m:t>𝑞</m:t>
                          </m:r>
                          <m:r>
                            <a:rPr lang="en-US" sz="2800"/>
                            <m:t>)</m:t>
                          </m:r>
                        </m:num>
                        <m:den>
                          <m:r>
                            <a:rPr lang="en-US" sz="2800" i="1"/>
                            <m:t>𝑇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𝐵𝐼𝐶</m:t>
                      </m:r>
                      <m:r>
                        <a:rPr lang="en-US" sz="2800"/>
                        <m:t>(</m:t>
                      </m:r>
                      <m:r>
                        <a:rPr lang="en-US" sz="2800" i="1"/>
                        <m:t>𝑝</m:t>
                      </m:r>
                      <m:r>
                        <a:rPr lang="en-US" sz="2800"/>
                        <m:t>,</m:t>
                      </m:r>
                      <m:r>
                        <a:rPr lang="en-US" sz="2800" i="1"/>
                        <m:t>𝑞</m:t>
                      </m:r>
                      <m:r>
                        <a:rPr lang="en-US" sz="2800"/>
                        <m:t>)=</m:t>
                      </m:r>
                      <m:r>
                        <a:rPr lang="en-US" sz="2800" i="1"/>
                        <m:t>𝑙𝑛</m:t>
                      </m:r>
                      <m:r>
                        <a:rPr lang="en-US" sz="2800"/>
                        <m:t>(</m:t>
                      </m:r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AR" sz="2800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AR" sz="2800" i="1"/>
                                  </m:ctrlPr>
                                </m:sSubPr>
                                <m:e>
                                  <m:r>
                                    <a:rPr lang="en-US" sz="2800" i="1"/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/>
                                    <m:t>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800" i="1"/>
                            <m:t>2</m:t>
                          </m:r>
                        </m:sup>
                      </m:sSup>
                      <m:r>
                        <a:rPr lang="en-US" sz="2800"/>
                        <m:t>)+</m:t>
                      </m:r>
                      <m:f>
                        <m:fPr>
                          <m:ctrlPr>
                            <a:rPr lang="es-AR" sz="2800" i="1"/>
                          </m:ctrlPr>
                        </m:fPr>
                        <m:num>
                          <m:r>
                            <a:rPr lang="en-US" sz="2800" i="1"/>
                            <m:t>𝑙𝑛</m:t>
                          </m:r>
                          <m:r>
                            <a:rPr lang="en-US" sz="2800"/>
                            <m:t>(</m:t>
                          </m:r>
                          <m:r>
                            <a:rPr lang="en-US" sz="2800" i="1"/>
                            <m:t>𝑇</m:t>
                          </m:r>
                          <m:r>
                            <a:rPr lang="en-US" sz="2800"/>
                            <m:t>)(</m:t>
                          </m:r>
                          <m:r>
                            <a:rPr lang="en-US" sz="2800" i="1"/>
                            <m:t>𝑝</m:t>
                          </m:r>
                          <m:r>
                            <a:rPr lang="en-US" sz="2800"/>
                            <m:t>+</m:t>
                          </m:r>
                          <m:r>
                            <a:rPr lang="en-US" sz="2800" i="1"/>
                            <m:t>𝑞</m:t>
                          </m:r>
                          <m:r>
                            <a:rPr lang="en-US" sz="2800"/>
                            <m:t>)</m:t>
                          </m:r>
                        </m:num>
                        <m:den>
                          <m:r>
                            <a:rPr lang="en-US" sz="2800" i="1"/>
                            <m:t>𝑇</m:t>
                          </m:r>
                        </m:den>
                      </m:f>
                    </m:oMath>
                  </m:oMathPara>
                </a14:m>
                <a:endParaRPr lang="es-AR" sz="2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𝐻𝑄</m:t>
                      </m:r>
                      <m:r>
                        <a:rPr lang="en-US" sz="2800"/>
                        <m:t>(</m:t>
                      </m:r>
                      <m:r>
                        <a:rPr lang="en-US" sz="2800" i="1"/>
                        <m:t>𝑝</m:t>
                      </m:r>
                      <m:r>
                        <a:rPr lang="en-US" sz="2800"/>
                        <m:t>,</m:t>
                      </m:r>
                      <m:r>
                        <a:rPr lang="en-US" sz="2800" i="1"/>
                        <m:t>𝑞</m:t>
                      </m:r>
                      <m:r>
                        <a:rPr lang="en-US" sz="2800"/>
                        <m:t>)=</m:t>
                      </m:r>
                      <m:r>
                        <a:rPr lang="en-US" sz="2800" i="1"/>
                        <m:t>𝑙𝑛</m:t>
                      </m:r>
                      <m:r>
                        <a:rPr lang="en-US" sz="2800"/>
                        <m:t>(</m:t>
                      </m:r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AR" sz="2800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AR" sz="2800" i="1"/>
                                  </m:ctrlPr>
                                </m:sSubPr>
                                <m:e>
                                  <m:r>
                                    <a:rPr lang="en-US" sz="2800" i="1"/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i="1"/>
                                    <m:t>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sz="2800" i="1"/>
                            <m:t>2</m:t>
                          </m:r>
                        </m:sup>
                      </m:sSup>
                      <m:r>
                        <a:rPr lang="en-US" sz="2800"/>
                        <m:t>)+</m:t>
                      </m:r>
                      <m:f>
                        <m:fPr>
                          <m:ctrlPr>
                            <a:rPr lang="es-AR" sz="2800" i="1"/>
                          </m:ctrlPr>
                        </m:fPr>
                        <m:num>
                          <m:r>
                            <a:rPr lang="en-US" sz="2800" i="1"/>
                            <m:t>𝑙𝑛</m:t>
                          </m:r>
                          <m:r>
                            <a:rPr lang="en-US" sz="2800"/>
                            <m:t>(</m:t>
                          </m:r>
                          <m:r>
                            <a:rPr lang="en-US" sz="2800" i="1"/>
                            <m:t>𝑙𝑛</m:t>
                          </m:r>
                          <m:r>
                            <a:rPr lang="en-US" sz="2800"/>
                            <m:t>(</m:t>
                          </m:r>
                          <m:r>
                            <a:rPr lang="en-US" sz="2800" i="1"/>
                            <m:t>𝑇</m:t>
                          </m:r>
                          <m:r>
                            <a:rPr lang="en-US" sz="2800"/>
                            <m:t>))(</m:t>
                          </m:r>
                          <m:r>
                            <a:rPr lang="en-US" sz="2800" i="1"/>
                            <m:t>𝑝</m:t>
                          </m:r>
                          <m:r>
                            <a:rPr lang="en-US" sz="2800"/>
                            <m:t>+</m:t>
                          </m:r>
                          <m:r>
                            <a:rPr lang="en-US" sz="2800" i="1"/>
                            <m:t>𝑞</m:t>
                          </m:r>
                          <m:r>
                            <a:rPr lang="en-US" sz="2800"/>
                            <m:t>)</m:t>
                          </m:r>
                        </m:num>
                        <m:den>
                          <m:r>
                            <a:rPr lang="en-US" sz="2800" i="1"/>
                            <m:t>𝑇</m:t>
                          </m:r>
                        </m:den>
                      </m:f>
                    </m:oMath>
                  </m:oMathPara>
                </a14:m>
                <a:endParaRPr lang="es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3000"/>
                  </a:spcBef>
                  <a:spcAft>
                    <a:spcPts val="1200"/>
                  </a:spcAft>
                  <a:tabLst>
                    <a:tab pos="355600" algn="l"/>
                  </a:tabLst>
                </a:pPr>
                <a:r>
                  <a:rPr lang="es-US" sz="2800" dirty="0" smtClean="0"/>
                  <a:t>Cuanto menor valor tienen mejor es el modelo</a:t>
                </a:r>
                <a:endParaRPr lang="es-AR" sz="2800" dirty="0" smtClean="0"/>
              </a:p>
            </p:txBody>
          </p:sp>
        </mc:Choice>
        <mc:Fallback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5" y="1771099"/>
                <a:ext cx="10695709" cy="4654159"/>
              </a:xfrm>
              <a:prstGeom prst="rect">
                <a:avLst/>
              </a:prstGeom>
              <a:blipFill rotWithShape="1">
                <a:blip r:embed="rId2"/>
                <a:stretch>
                  <a:fillRect l="-2336" t="-2621" b="-2883"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3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Box &amp; Jenkins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367793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Diagnóstico sobre los residuos</a:t>
            </a:r>
          </a:p>
          <a:p>
            <a:pPr marL="457200" indent="-457200">
              <a:spcBef>
                <a:spcPts val="30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355600" algn="l"/>
              </a:tabLst>
            </a:pPr>
            <a:r>
              <a:rPr lang="es-US" sz="2800" dirty="0" smtClean="0"/>
              <a:t>No </a:t>
            </a:r>
            <a:r>
              <a:rPr lang="es-US" sz="2800" dirty="0" err="1" smtClean="0"/>
              <a:t>autocorrelación</a:t>
            </a:r>
            <a:endParaRPr lang="es-US" sz="2800" dirty="0" smtClean="0"/>
          </a:p>
          <a:p>
            <a:pPr marL="457200" indent="-457200">
              <a:spcBef>
                <a:spcPts val="30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355600" algn="l"/>
              </a:tabLst>
            </a:pPr>
            <a:r>
              <a:rPr lang="es-US" sz="2800" dirty="0" err="1" smtClean="0"/>
              <a:t>Homocedasticidad</a:t>
            </a:r>
            <a:endParaRPr lang="es-US" sz="2800" dirty="0" smtClean="0"/>
          </a:p>
          <a:p>
            <a:pPr marL="457200" indent="-457200">
              <a:spcBef>
                <a:spcPts val="3000"/>
              </a:spcBef>
              <a:spcAft>
                <a:spcPts val="1200"/>
              </a:spcAft>
              <a:buFont typeface="Arial" pitchFamily="34" charset="0"/>
              <a:buChar char="•"/>
              <a:tabLst>
                <a:tab pos="355600" algn="l"/>
              </a:tabLst>
            </a:pPr>
            <a:r>
              <a:rPr lang="es-US" sz="2800" dirty="0" smtClean="0"/>
              <a:t>Distribución Normal</a:t>
            </a: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42117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Box &amp; Jenkins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/>
              <p:nvPr/>
            </p:nvSpPr>
            <p:spPr>
              <a:xfrm>
                <a:off x="798345" y="1771099"/>
                <a:ext cx="10695709" cy="4334841"/>
              </a:xfrm>
              <a:prstGeom prst="rect">
                <a:avLst/>
              </a:prstGeom>
              <a:noFill/>
              <a:effectLst/>
            </p:spPr>
            <p:txBody>
              <a:bodyPr wrap="square" rtlCol="0" anchor="t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r>
                  <a:rPr lang="es-AR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Ljung Box Pierce (</a:t>
                </a:r>
                <a:r>
                  <a:rPr lang="es-AR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autocorrelación</a:t>
                </a:r>
                <a:r>
                  <a:rPr lang="es-AR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>
                  <a:tabLst>
                    <a:tab pos="355600" algn="l"/>
                  </a:tabLst>
                </a:pPr>
                <a:endParaRPr lang="es-AR" sz="2800" i="1" dirty="0" smtClean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tabLst>
                    <a:tab pos="3556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𝐻</m:t>
                          </m:r>
                        </m:e>
                        <m:sub>
                          <m:r>
                            <a:rPr lang="en-US" sz="2800" i="1"/>
                            <m:t>0</m:t>
                          </m:r>
                        </m:sub>
                      </m:sSub>
                      <m:r>
                        <a:rPr lang="en-US" sz="2800"/>
                        <m:t>: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𝜌</m:t>
                          </m:r>
                        </m:e>
                        <m:sub>
                          <m:r>
                            <a:rPr lang="en-US" sz="2800" i="1"/>
                            <m:t>1</m:t>
                          </m:r>
                        </m:sub>
                      </m:sSub>
                      <m:r>
                        <a:rPr lang="en-US" sz="2800"/>
                        <m:t>=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𝜌</m:t>
                          </m:r>
                        </m:e>
                        <m:sub>
                          <m:r>
                            <a:rPr lang="en-US" sz="2800" i="1"/>
                            <m:t>2</m:t>
                          </m:r>
                        </m:sub>
                      </m:sSub>
                      <m:r>
                        <a:rPr lang="en-US" sz="2800"/>
                        <m:t>=...=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𝜌</m:t>
                          </m:r>
                        </m:e>
                        <m:sub>
                          <m:r>
                            <a:rPr lang="en-US" sz="2800" i="1"/>
                            <m:t>𝑘</m:t>
                          </m:r>
                        </m:sub>
                      </m:sSub>
                      <m:r>
                        <a:rPr lang="en-US" sz="2800"/>
                        <m:t>=</m:t>
                      </m:r>
                      <m:r>
                        <a:rPr lang="en-US" sz="2800" i="1"/>
                        <m:t>0</m:t>
                      </m:r>
                    </m:oMath>
                  </m:oMathPara>
                </a14:m>
                <a:endParaRPr lang="es-US" sz="4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Bef>
                    <a:spcPts val="3000"/>
                  </a:spcBef>
                  <a:spcAft>
                    <a:spcPts val="1200"/>
                  </a:spcAft>
                  <a:tabLst>
                    <a:tab pos="355600" algn="l"/>
                  </a:tabLst>
                </a:pPr>
                <a:endParaRPr lang="en-US" sz="2800" i="1" dirty="0" smtClean="0"/>
              </a:p>
              <a:p>
                <a:pPr>
                  <a:spcBef>
                    <a:spcPts val="3000"/>
                  </a:spcBef>
                  <a:spcAft>
                    <a:spcPts val="1200"/>
                  </a:spcAft>
                  <a:tabLst>
                    <a:tab pos="355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𝑄</m:t>
                      </m:r>
                      <m:r>
                        <a:rPr lang="en-US" sz="2800"/>
                        <m:t>(</m:t>
                      </m:r>
                      <m:r>
                        <a:rPr lang="en-US" sz="2800" i="1"/>
                        <m:t>𝑘</m:t>
                      </m:r>
                      <m:r>
                        <a:rPr lang="en-US" sz="2800"/>
                        <m:t>)=</m:t>
                      </m:r>
                      <m:r>
                        <a:rPr lang="en-US" sz="2800" i="1"/>
                        <m:t>𝑇</m:t>
                      </m:r>
                      <m:r>
                        <a:rPr lang="en-US" sz="2800"/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/>
                        <m:t>+</m:t>
                      </m:r>
                      <m:r>
                        <a:rPr lang="en-US" sz="2800" i="1"/>
                        <m:t>2</m:t>
                      </m:r>
                      <m:r>
                        <a:rPr lang="en-US" sz="2800"/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2800" i="1"/>
                          </m:ctrlPr>
                        </m:naryPr>
                        <m:sub>
                          <m:r>
                            <a:rPr lang="en-US" sz="2800" i="1"/>
                            <m:t>𝑘</m:t>
                          </m:r>
                          <m:r>
                            <a:rPr lang="en-US" sz="2800"/>
                            <m:t>=</m:t>
                          </m:r>
                          <m:r>
                            <a:rPr lang="en-US" sz="2800" i="1"/>
                            <m:t>1</m:t>
                          </m:r>
                        </m:sub>
                        <m:sup>
                          <m:r>
                            <a:rPr lang="en-US" sz="2800" i="1"/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s-AR" sz="2800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AR" sz="2800" i="1"/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AR" sz="2800" i="1"/>
                                      </m:ctrlPr>
                                    </m:accPr>
                                    <m:e>
                                      <m:r>
                                        <a:rPr lang="en-US" sz="2800" i="1"/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/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i="1"/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800" i="1"/>
                                <m:t>𝑇</m:t>
                              </m:r>
                              <m:r>
                                <a:rPr lang="en-US" sz="2800" i="1"/>
                                <m:t>−</m:t>
                              </m:r>
                              <m:r>
                                <a:rPr lang="en-US" sz="2800" i="1"/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2800"/>
                        <m:t>∼</m:t>
                      </m:r>
                      <m:sSubSup>
                        <m:sSubSupPr>
                          <m:ctrlPr>
                            <a:rPr lang="es-AR" sz="2800" i="1"/>
                          </m:ctrlPr>
                        </m:sSubSupPr>
                        <m:e>
                          <m:r>
                            <a:rPr lang="en-US" sz="2800" i="1"/>
                            <m:t>𝜒</m:t>
                          </m:r>
                        </m:e>
                        <m:sub>
                          <m:r>
                            <a:rPr lang="en-US" sz="2800" i="1"/>
                            <m:t>𝑘</m:t>
                          </m:r>
                        </m:sub>
                        <m:sup>
                          <m:r>
                            <a:rPr lang="en-US" sz="2800" i="1"/>
                            <m:t>2</m:t>
                          </m:r>
                        </m:sup>
                      </m:sSubSup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5" y="1771099"/>
                <a:ext cx="10695709" cy="4334841"/>
              </a:xfrm>
              <a:prstGeom prst="rect">
                <a:avLst/>
              </a:prstGeom>
              <a:blipFill rotWithShape="1">
                <a:blip r:embed="rId2"/>
                <a:stretch>
                  <a:fillRect l="-2336" t="-2813"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5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Box &amp; Jenkins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/>
              <p:nvPr/>
            </p:nvSpPr>
            <p:spPr>
              <a:xfrm>
                <a:off x="798345" y="1771099"/>
                <a:ext cx="10695709" cy="4390048"/>
              </a:xfrm>
              <a:prstGeom prst="rect">
                <a:avLst/>
              </a:prstGeom>
              <a:noFill/>
              <a:effectLst/>
            </p:spPr>
            <p:txBody>
              <a:bodyPr wrap="square" rtlCol="0" anchor="t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r>
                  <a:rPr lang="es-AR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ARCH LM test (</a:t>
                </a:r>
                <a:r>
                  <a:rPr lang="es-AR" sz="44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h</a:t>
                </a:r>
                <a:r>
                  <a:rPr lang="es-AR" sz="44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eterocedasticidad</a:t>
                </a:r>
                <a:r>
                  <a:rPr lang="es-AR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endParaRPr lang="es-AR" sz="44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s-AR" sz="2800" dirty="0" smtClean="0"/>
                  <a:t>Regresión auxiliar: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2800" i="1"/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s-AR" sz="2800" i="1"/>
                            </m:ctrlPr>
                          </m:accPr>
                          <m:e>
                            <m:r>
                              <a:rPr lang="en-US" sz="2800" i="1"/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sz="2800" i="1"/>
                          <m:t>𝑡</m:t>
                        </m:r>
                      </m:sub>
                      <m:sup>
                        <m:r>
                          <a:rPr lang="en-US" sz="2800" i="1"/>
                          <m:t>2</m:t>
                        </m:r>
                      </m:sup>
                    </m:sSubSup>
                    <m:r>
                      <a:rPr lang="en-US" sz="2800"/>
                      <m:t>=</m:t>
                    </m:r>
                    <m:r>
                      <a:rPr lang="en-US" sz="2800" i="1"/>
                      <m:t>𝜔</m:t>
                    </m:r>
                    <m:r>
                      <a:rPr lang="en-US" sz="2800"/>
                      <m:t>+</m:t>
                    </m:r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𝛼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  <m:sSubSup>
                      <m:sSubSupPr>
                        <m:ctrlPr>
                          <a:rPr lang="es-AR" sz="2800" i="1"/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s-AR" sz="2800" i="1"/>
                            </m:ctrlPr>
                          </m:accPr>
                          <m:e>
                            <m:r>
                              <a:rPr lang="en-US" sz="2800" i="1"/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sz="2800" i="1"/>
                          <m:t>𝑡</m:t>
                        </m:r>
                        <m:r>
                          <a:rPr lang="en-US" sz="2800" i="1"/>
                          <m:t>−1</m:t>
                        </m:r>
                      </m:sub>
                      <m:sup>
                        <m:r>
                          <a:rPr lang="en-US" sz="2800" i="1"/>
                          <m:t>2</m:t>
                        </m:r>
                      </m:sup>
                    </m:sSubSup>
                    <m:r>
                      <a:rPr lang="en-US" sz="2800"/>
                      <m:t>+</m:t>
                    </m:r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𝛼</m:t>
                        </m:r>
                      </m:e>
                      <m:sub>
                        <m:r>
                          <a:rPr lang="en-US" sz="2800" i="1"/>
                          <m:t>2</m:t>
                        </m:r>
                      </m:sub>
                    </m:sSub>
                    <m:sSubSup>
                      <m:sSubSupPr>
                        <m:ctrlPr>
                          <a:rPr lang="es-AR" sz="2800" i="1"/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s-AR" sz="2800" i="1"/>
                            </m:ctrlPr>
                          </m:accPr>
                          <m:e>
                            <m:r>
                              <a:rPr lang="en-US" sz="2800" i="1"/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sz="2800" i="1"/>
                          <m:t>𝑡</m:t>
                        </m:r>
                        <m:r>
                          <a:rPr lang="en-US" sz="2800" i="1"/>
                          <m:t>−2</m:t>
                        </m:r>
                      </m:sub>
                      <m:sup>
                        <m:r>
                          <a:rPr lang="en-US" sz="2800" i="1"/>
                          <m:t>2</m:t>
                        </m:r>
                      </m:sup>
                    </m:sSubSup>
                    <m:r>
                      <a:rPr lang="en-US" sz="2800"/>
                      <m:t>+...+</m:t>
                    </m:r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𝛼</m:t>
                        </m:r>
                      </m:e>
                      <m:sub>
                        <m:r>
                          <a:rPr lang="en-US" sz="2800" i="1"/>
                          <m:t>𝑚</m:t>
                        </m:r>
                      </m:sub>
                    </m:sSub>
                    <m:sSubSup>
                      <m:sSubSupPr>
                        <m:ctrlPr>
                          <a:rPr lang="es-AR" sz="2800" i="1"/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s-AR" sz="2800" i="1"/>
                            </m:ctrlPr>
                          </m:accPr>
                          <m:e>
                            <m:r>
                              <a:rPr lang="en-US" sz="2800" i="1"/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sz="2800" i="1"/>
                          <m:t>𝑡</m:t>
                        </m:r>
                        <m:r>
                          <a:rPr lang="en-US" sz="2800" i="1"/>
                          <m:t>−</m:t>
                        </m:r>
                        <m:r>
                          <a:rPr lang="en-US" sz="2800" i="1"/>
                          <m:t>𝑚</m:t>
                        </m:r>
                      </m:sub>
                      <m:sup>
                        <m:r>
                          <a:rPr lang="en-US" sz="2800" i="1"/>
                          <m:t>2</m:t>
                        </m:r>
                      </m:sup>
                    </m:sSubSup>
                    <m:r>
                      <a:rPr lang="en-US" sz="2800"/>
                      <m:t>+</m:t>
                    </m:r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𝑒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</m:sSub>
                  </m:oMath>
                </a14:m>
                <a:endParaRPr lang="es-AR" sz="2800" dirty="0" smtClean="0"/>
              </a:p>
              <a:p>
                <a:endParaRPr lang="es-US" sz="2800" dirty="0"/>
              </a:p>
              <a:p>
                <a:endParaRPr lang="es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𝐻</m:t>
                        </m:r>
                      </m:e>
                      <m:sub>
                        <m:r>
                          <a:rPr lang="en-US" sz="2800" i="1"/>
                          <m:t>0</m:t>
                        </m:r>
                      </m:sub>
                    </m:sSub>
                    <m:r>
                      <a:rPr lang="en-US" sz="2800"/>
                      <m:t>:</m:t>
                    </m:r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𝛼</m:t>
                        </m:r>
                      </m:e>
                      <m:sub>
                        <m:r>
                          <a:rPr lang="en-US" sz="2800" i="1"/>
                          <m:t>𝑖</m:t>
                        </m:r>
                      </m:sub>
                    </m:sSub>
                    <m:r>
                      <a:rPr lang="en-US" sz="2800"/>
                      <m:t>=</m:t>
                    </m:r>
                    <m:r>
                      <a:rPr lang="en-US" sz="2800" i="1"/>
                      <m:t>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800" i="1"/>
                      <m:t>𝑖</m:t>
                    </m:r>
                    <m:r>
                      <a:rPr lang="en-US" sz="2800"/>
                      <m:t>=</m:t>
                    </m:r>
                    <m:r>
                      <a:rPr lang="en-US" sz="2800" i="1"/>
                      <m:t>1</m:t>
                    </m:r>
                    <m:r>
                      <a:rPr lang="en-US" sz="2800"/>
                      <m:t>,...,</m:t>
                    </m:r>
                    <m:r>
                      <a:rPr lang="en-US" sz="2800" i="1"/>
                      <m:t>𝑚</m:t>
                    </m:r>
                  </m:oMath>
                </a14:m>
                <a:endParaRPr lang="es-AR" sz="2800" dirty="0"/>
              </a:p>
              <a:p>
                <a:endParaRPr lang="es-US" sz="2800" dirty="0" smtClean="0"/>
              </a:p>
              <a:p>
                <a:r>
                  <a:rPr lang="es-US" sz="2800" dirty="0" smtClean="0"/>
                  <a:t>Prueba F estándar de m restricciones lineales</a:t>
                </a:r>
                <a:endParaRPr lang="es-AR" sz="2800" dirty="0"/>
              </a:p>
            </p:txBody>
          </p:sp>
        </mc:Choice>
        <mc:Fallback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5" y="1771099"/>
                <a:ext cx="10695709" cy="4390048"/>
              </a:xfrm>
              <a:prstGeom prst="rect">
                <a:avLst/>
              </a:prstGeom>
              <a:blipFill rotWithShape="1">
                <a:blip r:embed="rId2"/>
                <a:stretch>
                  <a:fillRect l="-2336" t="-2778" b="-3056"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Box &amp; Jenkins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/>
              <p:nvPr/>
            </p:nvSpPr>
            <p:spPr>
              <a:xfrm>
                <a:off x="798345" y="1771099"/>
                <a:ext cx="10695709" cy="4840621"/>
              </a:xfrm>
              <a:prstGeom prst="rect">
                <a:avLst/>
              </a:prstGeom>
              <a:noFill/>
              <a:effectLst/>
            </p:spPr>
            <p:txBody>
              <a:bodyPr wrap="square" rtlCol="0" anchor="t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r>
                  <a:rPr lang="es-US" sz="44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Pronóstico</a:t>
                </a:r>
                <a:endParaRPr lang="es-AR" sz="44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44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4400" i="1"/>
                              </m:ctrlPr>
                            </m:accPr>
                            <m:e>
                              <m:r>
                                <a:rPr lang="en-US" sz="4400" i="1"/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4400" i="1"/>
                            <m:t>𝑡</m:t>
                          </m:r>
                          <m:r>
                            <a:rPr lang="es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US" sz="4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4400"/>
                        <m:t>=</m:t>
                      </m:r>
                      <m:r>
                        <a:rPr lang="en-US" sz="4400" i="1"/>
                        <m:t>𝐸</m:t>
                      </m:r>
                      <m:r>
                        <a:rPr lang="en-US" sz="4400"/>
                        <m:t>(</m:t>
                      </m:r>
                      <m:sSub>
                        <m:sSubPr>
                          <m:ctrlPr>
                            <a:rPr lang="es-AR" sz="4400" i="1"/>
                          </m:ctrlPr>
                        </m:sSubPr>
                        <m:e>
                          <m:r>
                            <a:rPr lang="en-US" sz="4400" i="1"/>
                            <m:t>𝑦</m:t>
                          </m:r>
                        </m:e>
                        <m:sub>
                          <m:r>
                            <a:rPr lang="en-US" sz="4400" i="1"/>
                            <m:t>𝑡</m:t>
                          </m:r>
                          <m:r>
                            <a:rPr lang="en-US" sz="4400"/>
                            <m:t>+</m:t>
                          </m:r>
                          <m:r>
                            <a:rPr lang="en-US" sz="4400" i="1"/>
                            <m:t>h</m:t>
                          </m:r>
                        </m:sub>
                      </m:sSub>
                      <m:r>
                        <a:rPr lang="en-US" sz="4400"/>
                        <m:t>|</m:t>
                      </m:r>
                      <m:sSub>
                        <m:sSubPr>
                          <m:ctrlPr>
                            <a:rPr lang="es-AR" sz="4400" i="1"/>
                          </m:ctrlPr>
                        </m:sSubPr>
                        <m:e>
                          <m:r>
                            <a:rPr lang="en-US" sz="4400" i="1"/>
                            <m:t>𝑦</m:t>
                          </m:r>
                        </m:e>
                        <m:sub>
                          <m:r>
                            <a:rPr lang="en-US" sz="4400" i="1"/>
                            <m:t>𝑡</m:t>
                          </m:r>
                        </m:sub>
                      </m:sSub>
                      <m:r>
                        <a:rPr lang="en-US" sz="4400"/>
                        <m:t>)</m:t>
                      </m:r>
                    </m:oMath>
                  </m:oMathPara>
                </a14:m>
                <a:endParaRPr lang="es-AR" sz="4400" dirty="0"/>
              </a:p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endParaRPr lang="es-AR" sz="4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r>
                  <a:rPr lang="es-US" sz="2800" b="1" dirty="0" err="1" smtClean="0"/>
                  <a:t>Ejm</a:t>
                </a:r>
                <a:r>
                  <a:rPr lang="es-US" sz="2800" b="1" dirty="0" smtClean="0"/>
                  <a:t> AR(1):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𝑦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</m:sSub>
                    <m:r>
                      <a:rPr lang="en-US" sz="2800"/>
                      <m:t>=</m:t>
                    </m:r>
                    <m:r>
                      <a:rPr lang="en-US" sz="2800" i="1"/>
                      <m:t>𝑐</m:t>
                    </m:r>
                    <m:r>
                      <a:rPr lang="en-US" sz="2800"/>
                      <m:t>+</m:t>
                    </m:r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𝜙</m:t>
                        </m:r>
                      </m:e>
                      <m:sub>
                        <m:r>
                          <a:rPr lang="en-US" sz="2800" i="1"/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𝑦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  <m:r>
                          <a:rPr lang="en-US" sz="2800" i="1"/>
                          <m:t>−1</m:t>
                        </m:r>
                      </m:sub>
                    </m:sSub>
                    <m:r>
                      <a:rPr lang="en-US" sz="2800"/>
                      <m:t>+</m:t>
                    </m:r>
                    <m:sSub>
                      <m:sSubPr>
                        <m:ctrlPr>
                          <a:rPr lang="es-AR" sz="2800" i="1"/>
                        </m:ctrlPr>
                      </m:sSubPr>
                      <m:e>
                        <m:r>
                          <a:rPr lang="en-US" sz="2800" i="1"/>
                          <m:t>𝜀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</m:sSub>
                  </m:oMath>
                </a14:m>
                <a:endParaRPr lang="es-US" sz="2800" dirty="0" smtClean="0"/>
              </a:p>
              <a:p>
                <a:pPr>
                  <a:spcAft>
                    <a:spcPts val="1200"/>
                  </a:spcAft>
                  <a:tabLst>
                    <a:tab pos="355600" algn="l"/>
                  </a:tabLst>
                </a:pPr>
                <a:endParaRPr lang="es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800" i="1"/>
                              </m:ctrlPr>
                            </m:accPr>
                            <m:e>
                              <m:r>
                                <a:rPr lang="en-US" sz="2800" i="1"/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/>
                            <m:t>𝑡</m:t>
                          </m:r>
                          <m:r>
                            <a:rPr lang="en-US" sz="2800"/>
                            <m:t>+</m:t>
                          </m:r>
                          <m:r>
                            <a:rPr lang="en-US" sz="2800" i="1"/>
                            <m:t>1</m:t>
                          </m:r>
                        </m:sub>
                      </m:sSub>
                      <m:r>
                        <a:rPr lang="en-US" sz="2800"/>
                        <m:t>=</m:t>
                      </m:r>
                      <m:r>
                        <a:rPr lang="en-US" sz="2800" i="1"/>
                        <m:t>𝑐</m:t>
                      </m:r>
                      <m:r>
                        <a:rPr lang="en-US" sz="2800"/>
                        <m:t>+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𝜙</m:t>
                          </m:r>
                        </m:e>
                        <m:sub>
                          <m:r>
                            <a:rPr lang="en-US" sz="2800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𝑦</m:t>
                          </m:r>
                        </m:e>
                        <m:sub>
                          <m:r>
                            <a:rPr lang="en-US" sz="2800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800" i="1"/>
                              </m:ctrlPr>
                            </m:accPr>
                            <m:e>
                              <m:r>
                                <a:rPr lang="en-US" sz="2800" i="1"/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/>
                            <m:t>𝑡</m:t>
                          </m:r>
                          <m:r>
                            <a:rPr lang="en-US" sz="2800"/>
                            <m:t>+</m:t>
                          </m:r>
                          <m:r>
                            <a:rPr lang="en-US" sz="2800" i="1"/>
                            <m:t>2</m:t>
                          </m:r>
                        </m:sub>
                      </m:sSub>
                      <m:r>
                        <a:rPr lang="en-US" sz="2800"/>
                        <m:t>=</m:t>
                      </m:r>
                      <m:r>
                        <a:rPr lang="en-US" sz="2800" i="1"/>
                        <m:t>𝑐</m:t>
                      </m:r>
                      <m:r>
                        <a:rPr lang="en-US" sz="2800"/>
                        <m:t>+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𝜙</m:t>
                          </m:r>
                        </m:e>
                        <m:sub>
                          <m:r>
                            <a:rPr lang="en-US" sz="2800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800" i="1"/>
                              </m:ctrlPr>
                            </m:accPr>
                            <m:e>
                              <m:r>
                                <a:rPr lang="en-US" sz="2800" i="1"/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i="1"/>
                            <m:t>𝑡</m:t>
                          </m:r>
                          <m:r>
                            <a:rPr lang="en-US" sz="2800"/>
                            <m:t>+</m:t>
                          </m:r>
                          <m:r>
                            <a:rPr lang="en-US" sz="2800" i="1"/>
                            <m:t>1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9" name="CuadroTexto 3">
                <a:extLst>
                  <a:ext uri="{FF2B5EF4-FFF2-40B4-BE49-F238E27FC236}">
                    <a16:creationId xmlns:a16="http://schemas.microsoft.com/office/drawing/2014/main" xmlns="" id="{FEE164F8-08E3-4FA7-8463-DF9CA1D6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5" y="1771099"/>
                <a:ext cx="10695709" cy="4840621"/>
              </a:xfrm>
              <a:prstGeom prst="rect">
                <a:avLst/>
              </a:prstGeom>
              <a:blipFill rotWithShape="1">
                <a:blip r:embed="rId2"/>
                <a:stretch>
                  <a:fillRect l="-2336" t="-2519"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2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Métodos para </a:t>
            </a:r>
          </a:p>
          <a:p>
            <a:r>
              <a:rPr lang="es-ES" sz="5400" b="1" dirty="0" smtClean="0"/>
              <a:t>modelos con datos </a:t>
            </a:r>
          </a:p>
          <a:p>
            <a:r>
              <a:rPr lang="es-ES" sz="5400" b="1" dirty="0" smtClean="0"/>
              <a:t>de series de tiempo</a:t>
            </a:r>
          </a:p>
        </p:txBody>
      </p:sp>
    </p:spTree>
    <p:extLst>
      <p:ext uri="{BB962C8B-B14F-4D97-AF65-F5344CB8AC3E}">
        <p14:creationId xmlns:p14="http://schemas.microsoft.com/office/powerpoint/2010/main" val="22922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Box &amp; Jenkins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Veamos todo esto </a:t>
            </a: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es-AR" sz="4400" b="1" dirty="0" err="1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SARIMA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SARIMA(</a:t>
                </a:r>
                <a:r>
                  <a:rPr lang="es-CL" sz="46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p,d,q</a:t>
                </a: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)(P,D,Q)s</a:t>
                </a:r>
                <a:endParaRPr lang="es-AR" sz="34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𝛷</m:t>
                          </m:r>
                        </m:e>
                        <m:sub>
                          <m:r>
                            <a:rPr lang="en-US" sz="3400" i="1"/>
                            <m:t>𝑃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n-US" sz="3400" i="1"/>
                            <m:t>𝑠</m:t>
                          </m:r>
                        </m:sup>
                      </m:sSup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𝜙</m:t>
                          </m:r>
                        </m:e>
                        <m:sub>
                          <m:r>
                            <a:rPr lang="en-US" sz="3400" i="1"/>
                            <m:t>𝑝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r>
                        <a:rPr lang="en-US" sz="3400" i="1"/>
                        <m:t>𝐿</m:t>
                      </m:r>
                      <m:r>
                        <a:rPr lang="en-US" sz="3400"/>
                        <m:t>)(</m:t>
                      </m:r>
                      <m:r>
                        <a:rPr lang="en-US" sz="3400" i="1"/>
                        <m:t>1−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n-US" sz="3400" i="1"/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/>
                            <m:t>)</m:t>
                          </m:r>
                        </m:e>
                        <m:sup>
                          <m:r>
                            <a:rPr lang="en-US" sz="3400" i="1"/>
                            <m:t>𝐷</m:t>
                          </m:r>
                        </m:sup>
                      </m:sSup>
                      <m:r>
                        <a:rPr lang="en-US" sz="3400"/>
                        <m:t>(</m:t>
                      </m:r>
                      <m:r>
                        <a:rPr lang="en-US" sz="3400" i="1"/>
                        <m:t>1−</m:t>
                      </m:r>
                      <m:r>
                        <a:rPr lang="en-US" sz="3400" i="1"/>
                        <m:t>𝐿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/>
                            <m:t>)</m:t>
                          </m:r>
                        </m:e>
                        <m:sup>
                          <m:r>
                            <a:rPr lang="en-US" sz="3400" i="1"/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𝑦</m:t>
                          </m:r>
                        </m:e>
                        <m:sub>
                          <m:r>
                            <a:rPr lang="en-US" sz="3400" i="1"/>
                            <m:t>𝑡</m:t>
                          </m:r>
                        </m:sub>
                      </m:sSub>
                      <m:r>
                        <a:rPr lang="en-US" sz="3400"/>
                        <m:t>=</m:t>
                      </m:r>
                      <m:r>
                        <a:rPr lang="en-US" sz="3400" i="1"/>
                        <m:t>𝑐</m:t>
                      </m:r>
                      <m:r>
                        <a:rPr lang="en-US" sz="3400"/>
                        <m:t>+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𝛩</m:t>
                          </m:r>
                        </m:e>
                        <m:sub>
                          <m:r>
                            <a:rPr lang="en-US" sz="3400" i="1"/>
                            <m:t>𝑄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n-US" sz="3400" i="1"/>
                            <m:t>𝑠</m:t>
                          </m:r>
                        </m:sup>
                      </m:sSup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𝜃</m:t>
                          </m:r>
                        </m:e>
                        <m:sub>
                          <m:r>
                            <a:rPr lang="en-US" sz="3400" i="1"/>
                            <m:t>𝑞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r>
                        <a:rPr lang="en-US" sz="3400" i="1"/>
                        <m:t>𝐿</m:t>
                      </m:r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𝜀</m:t>
                          </m:r>
                        </m:e>
                        <m:sub>
                          <m:r>
                            <a:rPr lang="en-US" sz="3400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34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2600" b="1" dirty="0" smtClean="0"/>
                  <a:t>Donde: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𝑃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/>
                        <m:t>)=(</m:t>
                      </m:r>
                      <m:r>
                        <a:rPr lang="en-US" sz="3100" i="1"/>
                        <m:t>1−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2</m:t>
                          </m:r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r>
                        <a:rPr lang="en-US" sz="3100"/>
                        <m:t>...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𝑃𝑠</m:t>
                          </m:r>
                        </m:sup>
                      </m:sSup>
                      <m:r>
                        <a:rPr lang="en-US" sz="3100"/>
                        <m:t>)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𝑝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r>
                        <a:rPr lang="en-US" sz="3100" i="1"/>
                        <m:t>𝐿</m:t>
                      </m:r>
                      <m:r>
                        <a:rPr lang="en-US" sz="3100"/>
                        <m:t>)=(</m:t>
                      </m:r>
                      <m:r>
                        <a:rPr lang="en-US" sz="3100" i="1"/>
                        <m:t>1−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1</m:t>
                          </m:r>
                        </m:sub>
                      </m:sSub>
                      <m:r>
                        <a:rPr lang="en-US" sz="3100" i="1"/>
                        <m:t>𝐿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2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r>
                        <a:rPr lang="en-US" sz="3100"/>
                        <m:t>...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𝑝</m:t>
                          </m:r>
                        </m:sup>
                      </m:sSup>
                      <m:r>
                        <a:rPr lang="en-US" sz="3100"/>
                        <m:t>)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/>
                        <m:t>(</m:t>
                      </m:r>
                      <m:r>
                        <a:rPr lang="en-US" sz="3100" i="1"/>
                        <m:t>1−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/>
                            <m:t>)</m:t>
                          </m:r>
                        </m:e>
                        <m:sup>
                          <m:r>
                            <a:rPr lang="en-US" sz="3100" i="1"/>
                            <m:t>𝐷</m:t>
                          </m:r>
                        </m:sup>
                      </m:sSup>
                      <m:r>
                        <a:rPr lang="en-US" sz="3100"/>
                        <m:t>=</m:t>
                      </m:r>
                      <m:sSubSup>
                        <m:sSubSupPr>
                          <m:ctrlPr>
                            <a:rPr lang="es-AR" sz="3100" i="1"/>
                          </m:ctrlPr>
                        </m:sSubSupPr>
                        <m:e>
                          <m:r>
                            <a:rPr lang="en-US" sz="3100" i="1"/>
                            <m:t>𝛥</m:t>
                          </m:r>
                        </m:e>
                        <m:sub>
                          <m:r>
                            <a:rPr lang="en-US" sz="3100" i="1"/>
                            <m:t>𝑠</m:t>
                          </m:r>
                        </m:sub>
                        <m:sup>
                          <m:r>
                            <a:rPr lang="en-US" sz="3100" i="1"/>
                            <m:t>𝐷</m:t>
                          </m:r>
                        </m:sup>
                      </m:sSubSup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/>
                        <m:t>(</m:t>
                      </m:r>
                      <m:r>
                        <a:rPr lang="en-US" sz="3100" i="1"/>
                        <m:t>1−</m:t>
                      </m:r>
                      <m:r>
                        <a:rPr lang="en-US" sz="3100" i="1"/>
                        <m:t>𝐿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/>
                            <m:t>)</m:t>
                          </m:r>
                        </m:e>
                        <m:sup>
                          <m:r>
                            <a:rPr lang="en-US" sz="3100" i="1"/>
                            <m:t>𝑑</m:t>
                          </m:r>
                        </m:sup>
                      </m:sSup>
                      <m:r>
                        <a:rPr lang="en-US" sz="3100"/>
                        <m:t>=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𝛥</m:t>
                          </m:r>
                        </m:e>
                        <m:sup>
                          <m:r>
                            <a:rPr lang="en-US" sz="3100" i="1"/>
                            <m:t>𝑑</m:t>
                          </m:r>
                        </m:sup>
                      </m:sSup>
                    </m:oMath>
                  </m:oMathPara>
                </a14:m>
                <a:endParaRPr lang="es-CL" sz="2300" b="1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𝑄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/>
                        <m:t>)=(</m:t>
                      </m:r>
                      <m:r>
                        <a:rPr lang="en-US" sz="3100" i="1"/>
                        <m:t>1−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2</m:t>
                          </m:r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r>
                        <a:rPr lang="en-US" sz="3100"/>
                        <m:t>...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𝑄𝑠</m:t>
                          </m:r>
                        </m:sup>
                      </m:sSup>
                      <m:r>
                        <a:rPr lang="en-US" sz="3100"/>
                        <m:t>)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𝑞</m:t>
                        </m:r>
                      </m:sub>
                    </m:sSub>
                    <m:r>
                      <a:rPr lang="en-US" sz="3100"/>
                      <m:t>(</m:t>
                    </m:r>
                    <m:r>
                      <a:rPr lang="en-US" sz="3100" i="1"/>
                      <m:t>𝐿</m:t>
                    </m:r>
                    <m:r>
                      <a:rPr lang="en-US" sz="3100"/>
                      <m:t>)=(</m:t>
                    </m:r>
                    <m:r>
                      <a:rPr lang="en-US" sz="3100" i="1"/>
                      <m:t>1−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1</m:t>
                        </m:r>
                      </m:sub>
                    </m:sSub>
                    <m:r>
                      <a:rPr lang="en-US" sz="3100" i="1"/>
                      <m:t>𝐿</m:t>
                    </m:r>
                    <m:r>
                      <a:rPr lang="en-US" sz="3100" i="1"/>
                      <m:t>−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2</m:t>
                        </m:r>
                      </m:sub>
                    </m:sSub>
                    <m:sSup>
                      <m:sSupPr>
                        <m:ctrlPr>
                          <a:rPr lang="es-AR" sz="3100" i="1"/>
                        </m:ctrlPr>
                      </m:sSupPr>
                      <m:e>
                        <m:r>
                          <a:rPr lang="en-US" sz="3100" i="1"/>
                          <m:t>𝐿</m:t>
                        </m:r>
                      </m:e>
                      <m:sup>
                        <m:r>
                          <a:rPr lang="en-US" sz="3100" i="1"/>
                          <m:t>2</m:t>
                        </m:r>
                      </m:sup>
                    </m:sSup>
                    <m:r>
                      <a:rPr lang="en-US" sz="3100" i="1"/>
                      <m:t>−</m:t>
                    </m:r>
                    <m:r>
                      <a:rPr lang="en-US" sz="3100"/>
                      <m:t>...</m:t>
                    </m:r>
                    <m:r>
                      <a:rPr lang="en-US" sz="3100" i="1"/>
                      <m:t>−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𝑞</m:t>
                        </m:r>
                      </m:sub>
                    </m:sSub>
                    <m:sSup>
                      <m:sSupPr>
                        <m:ctrlPr>
                          <a:rPr lang="es-AR" sz="3100" i="1"/>
                        </m:ctrlPr>
                      </m:sSupPr>
                      <m:e>
                        <m:r>
                          <a:rPr lang="en-US" sz="3100" i="1"/>
                          <m:t>𝐿</m:t>
                        </m:r>
                      </m:e>
                      <m:sup>
                        <m:r>
                          <a:rPr lang="en-US" sz="3100" i="1"/>
                          <m:t>𝑞</m:t>
                        </m:r>
                      </m:sup>
                    </m:sSup>
                    <m:r>
                      <a:rPr lang="en-US" sz="3100"/>
                      <m:t>)</m:t>
                    </m:r>
                  </m:oMath>
                </a14:m>
                <a:r>
                  <a:rPr lang="es-AR" sz="3100" dirty="0" smtClean="0"/>
                  <a:t> </a:t>
                </a:r>
                <a:r>
                  <a:rPr lang="es-AR" sz="2600" dirty="0" smtClean="0"/>
                  <a:t>                                                                  </a:t>
                </a:r>
                <a:endParaRPr lang="es-AR" sz="2600" dirty="0"/>
              </a:p>
              <a:p>
                <a:endParaRPr lang="es-CL" sz="21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  <a:blipFill rotWithShape="1">
                <a:blip r:embed="rId3"/>
                <a:stretch>
                  <a:fillRect l="-1370" t="-3995" b="-7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10900227" y="6278211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hlinkClick r:id="rId4" action="ppaction://hlinksldjump"/>
              </a:rPr>
              <a:t>ARIMA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86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SARIMA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Ejemplo: SARIMA(0,0,0)(</a:t>
                </a: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,1,0)</a:t>
                </a:r>
                <a:r>
                  <a:rPr lang="es-CL" sz="4600" b="1" baseline="-25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  <a:endParaRPr lang="es-AR" sz="34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𝛷</m:t>
                          </m:r>
                        </m:e>
                        <m:sub>
                          <m:r>
                            <a:rPr lang="es-US" sz="3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s-US" sz="3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𝜙</m:t>
                          </m:r>
                        </m:e>
                        <m:sub>
                          <m:r>
                            <a:rPr lang="es-US" sz="3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r>
                        <a:rPr lang="en-US" sz="3400" i="1"/>
                        <m:t>𝐿</m:t>
                      </m:r>
                      <m:r>
                        <a:rPr lang="en-US" sz="3400"/>
                        <m:t>)(</m:t>
                      </m:r>
                      <m:r>
                        <a:rPr lang="en-US" sz="3400" i="1"/>
                        <m:t>1−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s-US" sz="3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/>
                            <m:t>)</m:t>
                          </m:r>
                        </m:e>
                        <m:sup>
                          <m:r>
                            <a:rPr lang="es-US" sz="3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3400"/>
                        <m:t>(</m:t>
                      </m:r>
                      <m:r>
                        <a:rPr lang="en-US" sz="3400" i="1"/>
                        <m:t>1−</m:t>
                      </m:r>
                      <m:r>
                        <a:rPr lang="en-US" sz="3400" i="1"/>
                        <m:t>𝐿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sSup>
                            <m:sSupPr>
                              <m:ctrlPr>
                                <a:rPr lang="es-AR" sz="3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40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US" sz="34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3400" i="1"/>
                            <m:t>𝑦</m:t>
                          </m:r>
                        </m:e>
                        <m:sub>
                          <m:r>
                            <a:rPr lang="en-US" sz="3400" i="1"/>
                            <m:t>𝑡</m:t>
                          </m:r>
                        </m:sub>
                      </m:sSub>
                      <m:r>
                        <a:rPr lang="en-US" sz="3400"/>
                        <m:t>=</m:t>
                      </m:r>
                      <m:r>
                        <a:rPr lang="en-US" sz="3400" i="1"/>
                        <m:t>𝑐</m:t>
                      </m:r>
                      <m:r>
                        <a:rPr lang="en-US" sz="3400"/>
                        <m:t>+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𝛩</m:t>
                          </m:r>
                        </m:e>
                        <m:sub>
                          <m:r>
                            <a:rPr lang="es-US" sz="3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s-US" sz="3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𝜃</m:t>
                          </m:r>
                        </m:e>
                        <m:sub>
                          <m:r>
                            <a:rPr lang="es-US" sz="3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r>
                        <a:rPr lang="en-US" sz="3400" i="1"/>
                        <m:t>𝐿</m:t>
                      </m:r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𝜀</m:t>
                          </m:r>
                        </m:e>
                        <m:sub>
                          <m:r>
                            <a:rPr lang="en-US" sz="3400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34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3400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s-US" sz="3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s-US" sz="31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3100"/>
                        <m:t>)=(</m:t>
                      </m:r>
                      <m:r>
                        <a:rPr lang="en-US" sz="3100" i="1"/>
                        <m:t>1−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s-US" sz="31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3100"/>
                        <m:t>)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s-US" sz="31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100" i="1"/>
                            <m:t>𝐿</m:t>
                          </m:r>
                        </m:e>
                      </m:d>
                      <m:r>
                        <a:rPr lang="en-US" sz="3100"/>
                        <m:t>=</m:t>
                      </m:r>
                      <m:r>
                        <a:rPr lang="es-US" sz="31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AR" sz="31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3100" smtClean="0"/>
                      <m:t>(</m:t>
                    </m:r>
                    <m:r>
                      <a:rPr lang="en-US" sz="3100" i="1"/>
                      <m:t>1−</m:t>
                    </m:r>
                    <m:sSup>
                      <m:sSupPr>
                        <m:ctrlPr>
                          <a:rPr lang="es-AR" sz="3100" i="1"/>
                        </m:ctrlPr>
                      </m:sSupPr>
                      <m:e>
                        <m:r>
                          <a:rPr lang="en-US" sz="3100" i="1"/>
                          <m:t>𝐿</m:t>
                        </m:r>
                      </m:e>
                      <m:sup>
                        <m:r>
                          <a:rPr lang="es-US" sz="31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s-AR" sz="3100" i="1"/>
                        </m:ctrlPr>
                      </m:sSupPr>
                      <m:e>
                        <m:r>
                          <a:rPr lang="en-US" sz="3100"/>
                          <m:t>)</m:t>
                        </m:r>
                      </m:e>
                      <m:sup>
                        <m:r>
                          <a:rPr lang="es-US" sz="31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3100"/>
                      <m:t>=</m:t>
                    </m:r>
                    <m:sSubSup>
                      <m:sSubSupPr>
                        <m:ctrlPr>
                          <a:rPr lang="es-AR" sz="3100" i="1"/>
                        </m:ctrlPr>
                      </m:sSubSupPr>
                      <m:e>
                        <m:r>
                          <a:rPr lang="en-US" sz="3100" i="1"/>
                          <m:t>𝛥</m:t>
                        </m:r>
                      </m:e>
                      <m:sub>
                        <m:r>
                          <a:rPr lang="es-US" sz="3100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es-US" sz="31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/>
                      <m:t>=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𝑦</m:t>
                        </m:r>
                      </m:e>
                      <m:sub>
                        <m:r>
                          <a:rPr lang="en-US" sz="3100" i="1"/>
                          <m:t>𝑡</m:t>
                        </m:r>
                      </m:sub>
                    </m:sSub>
                    <m:r>
                      <a:rPr lang="en-US" sz="3100" i="1"/>
                      <m:t>−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𝑦</m:t>
                        </m:r>
                      </m:e>
                      <m:sub>
                        <m:r>
                          <a:rPr lang="en-US" sz="3100" i="1"/>
                          <m:t>𝑡</m:t>
                        </m:r>
                        <m:r>
                          <a:rPr lang="en-US" sz="3100" i="1"/>
                          <m:t>−4</m:t>
                        </m:r>
                      </m:sub>
                    </m:sSub>
                  </m:oMath>
                </a14:m>
                <a:r>
                  <a:rPr lang="es-AR" sz="3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3100" i="1">
                            <a:latin typeface="Cambria Math"/>
                            <a:ea typeface="Cambria"/>
                            <a:cs typeface="Times New Roman"/>
                          </a:rPr>
                        </m:ctrlPr>
                      </m:sSubPr>
                      <m:e>
                        <m:r>
                          <a:rPr lang="es-US" sz="3100" b="0" i="1" smtClean="0">
                            <a:latin typeface="Cambria Math"/>
                            <a:ea typeface="Cambria"/>
                            <a:cs typeface="Times New Roman"/>
                          </a:rPr>
                          <m:t>                                               </m:t>
                        </m:r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𝛥</m:t>
                        </m:r>
                      </m:e>
                      <m:sub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s-AR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sz="3100">
                        <a:effectLst/>
                        <a:latin typeface="Cambria Math"/>
                        <a:ea typeface="Cambria"/>
                        <a:cs typeface="Times New Roman"/>
                      </a:rPr>
                      <m:t>=</m:t>
                    </m:r>
                    <m:r>
                      <a:rPr lang="en-US" sz="3100" i="1">
                        <a:effectLst/>
                        <a:latin typeface="Cambria Math"/>
                        <a:ea typeface="Cambria"/>
                        <a:cs typeface="Times New Roman"/>
                      </a:rPr>
                      <m:t>𝑐</m:t>
                    </m:r>
                    <m:r>
                      <a:rPr lang="en-US" sz="3100">
                        <a:effectLst/>
                        <a:latin typeface="Cambria Math"/>
                        <a:ea typeface="Cambria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s-AR" sz="3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100" i="1">
                            <a:latin typeface="Cambria Math"/>
                          </a:rPr>
                          <m:t>𝛷</m:t>
                        </m:r>
                      </m:e>
                      <m:sub>
                        <m:r>
                          <a:rPr lang="es-US" sz="31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𝑡</m:t>
                        </m:r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−4</m:t>
                        </m:r>
                      </m:sub>
                    </m:sSub>
                    <m:r>
                      <a:rPr lang="en-US" sz="3100">
                        <a:effectLst/>
                        <a:latin typeface="Cambria Math"/>
                        <a:ea typeface="Cambria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s-AR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𝜀</m:t>
                        </m:r>
                      </m:e>
                      <m:sub>
                        <m:r>
                          <a:rPr lang="en-US" sz="3100" i="1">
                            <a:effectLst/>
                            <a:latin typeface="Cambria Math"/>
                            <a:ea typeface="Cambria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/>
                        <m:t>(</m:t>
                      </m:r>
                      <m:r>
                        <a:rPr lang="en-US" sz="3100" i="1"/>
                        <m:t>1−</m:t>
                      </m:r>
                      <m:r>
                        <a:rPr lang="en-US" sz="3100" i="1"/>
                        <m:t>𝐿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/>
                            <m:t>)</m:t>
                          </m:r>
                        </m:e>
                        <m:sup>
                          <m:r>
                            <a:rPr lang="es-US" sz="3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3100"/>
                        <m:t>=</m:t>
                      </m:r>
                      <m:r>
                        <a:rPr lang="es-US" sz="31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CL" sz="2300" b="1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𝑄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s-US" sz="31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3100"/>
                        <m:t>)=</m:t>
                      </m:r>
                      <m:r>
                        <a:rPr lang="es-US" sz="31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𝜃</m:t>
                          </m:r>
                        </m:e>
                        <m:sub>
                          <m:r>
                            <a:rPr lang="en-US" sz="3100" i="1"/>
                            <m:t>𝑞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r>
                        <a:rPr lang="en-US" sz="3100" i="1"/>
                        <m:t>𝐿</m:t>
                      </m:r>
                      <m:r>
                        <a:rPr lang="en-US" sz="3100"/>
                        <m:t>)=</m:t>
                      </m:r>
                      <m:r>
                        <a:rPr lang="es-US" sz="3100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s-AR" sz="2600" dirty="0"/>
              </a:p>
              <a:p>
                <a:endParaRPr lang="es-CL" sz="21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  <a:blipFill rotWithShape="1">
                <a:blip r:embed="rId3"/>
                <a:stretch>
                  <a:fillRect l="-1370" t="-39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SARIMA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18160" y="1249680"/>
            <a:ext cx="11122152" cy="539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n-US" sz="2800" dirty="0" smtClean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042160"/>
            <a:ext cx="4828032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56" y="2040255"/>
            <a:ext cx="4826751" cy="466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81406" y="1503283"/>
            <a:ext cx="431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 smtClean="0"/>
              <a:t>Serie original</a:t>
            </a:r>
            <a:endParaRPr lang="es-AR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49440" y="151852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 smtClean="0"/>
              <a:t>Primera diferencia estacional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2990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SARIMA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Ejemplo: SARIMA(0,0,0)(</a:t>
                </a: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,1,0)</a:t>
                </a:r>
                <a:r>
                  <a:rPr lang="es-CL" sz="4600" b="1" baseline="-25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  <a:endParaRPr lang="es-AR" sz="34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𝛷</m:t>
                          </m:r>
                        </m:e>
                        <m:sub>
                          <m:r>
                            <a:rPr lang="en-US" sz="3400" i="1"/>
                            <m:t>𝑃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n-US" sz="3400" i="1"/>
                            <m:t>𝑠</m:t>
                          </m:r>
                        </m:sup>
                      </m:sSup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𝜙</m:t>
                          </m:r>
                        </m:e>
                        <m:sub>
                          <m:r>
                            <a:rPr lang="en-US" sz="3400" i="1"/>
                            <m:t>𝑝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r>
                        <a:rPr lang="en-US" sz="3400" i="1"/>
                        <m:t>𝐿</m:t>
                      </m:r>
                      <m:r>
                        <a:rPr lang="en-US" sz="3400"/>
                        <m:t>)(</m:t>
                      </m:r>
                      <m:r>
                        <a:rPr lang="en-US" sz="3400" i="1"/>
                        <m:t>1−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n-US" sz="3400" i="1"/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/>
                            <m:t>)</m:t>
                          </m:r>
                        </m:e>
                        <m:sup>
                          <m:r>
                            <a:rPr lang="en-US" sz="3400" i="1"/>
                            <m:t>𝐷</m:t>
                          </m:r>
                        </m:sup>
                      </m:sSup>
                      <m:r>
                        <a:rPr lang="en-US" sz="3400"/>
                        <m:t>(</m:t>
                      </m:r>
                      <m:r>
                        <a:rPr lang="en-US" sz="3400" i="1"/>
                        <m:t>1−</m:t>
                      </m:r>
                      <m:r>
                        <a:rPr lang="en-US" sz="3400" i="1"/>
                        <m:t>𝐿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/>
                            <m:t>)</m:t>
                          </m:r>
                        </m:e>
                        <m:sup>
                          <m:r>
                            <a:rPr lang="en-US" sz="3400" i="1"/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𝑦</m:t>
                          </m:r>
                        </m:e>
                        <m:sub>
                          <m:r>
                            <a:rPr lang="en-US" sz="3400" i="1"/>
                            <m:t>𝑡</m:t>
                          </m:r>
                        </m:sub>
                      </m:sSub>
                      <m:r>
                        <a:rPr lang="en-US" sz="3400"/>
                        <m:t>=</m:t>
                      </m:r>
                      <m:r>
                        <a:rPr lang="en-US" sz="3400" i="1"/>
                        <m:t>𝑐</m:t>
                      </m:r>
                      <m:r>
                        <a:rPr lang="en-US" sz="3400"/>
                        <m:t>+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𝛩</m:t>
                          </m:r>
                        </m:e>
                        <m:sub>
                          <m:r>
                            <a:rPr lang="en-US" sz="3400" i="1"/>
                            <m:t>𝑄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sSup>
                        <m:sSupPr>
                          <m:ctrlPr>
                            <a:rPr lang="es-AR" sz="3400" i="1"/>
                          </m:ctrlPr>
                        </m:sSupPr>
                        <m:e>
                          <m:r>
                            <a:rPr lang="en-US" sz="3400" i="1"/>
                            <m:t>𝐿</m:t>
                          </m:r>
                        </m:e>
                        <m:sup>
                          <m:r>
                            <a:rPr lang="en-US" sz="3400" i="1"/>
                            <m:t>𝑠</m:t>
                          </m:r>
                        </m:sup>
                      </m:sSup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𝜃</m:t>
                          </m:r>
                        </m:e>
                        <m:sub>
                          <m:r>
                            <a:rPr lang="en-US" sz="3400" i="1"/>
                            <m:t>𝑞</m:t>
                          </m:r>
                        </m:sub>
                      </m:sSub>
                      <m:r>
                        <a:rPr lang="en-US" sz="3400"/>
                        <m:t>(</m:t>
                      </m:r>
                      <m:r>
                        <a:rPr lang="en-US" sz="3400" i="1"/>
                        <m:t>𝐿</m:t>
                      </m:r>
                      <m:r>
                        <a:rPr lang="en-US" sz="3400"/>
                        <m:t>)</m:t>
                      </m:r>
                      <m:sSub>
                        <m:sSubPr>
                          <m:ctrlPr>
                            <a:rPr lang="es-AR" sz="3400" i="1"/>
                          </m:ctrlPr>
                        </m:sSubPr>
                        <m:e>
                          <m:r>
                            <a:rPr lang="en-US" sz="3400" i="1"/>
                            <m:t>𝜀</m:t>
                          </m:r>
                        </m:e>
                        <m:sub>
                          <m:r>
                            <a:rPr lang="en-US" sz="3400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3400" dirty="0" smtClean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2600" b="1" dirty="0" smtClean="0"/>
                  <a:t>Ejemplo SARIMA</a:t>
                </a:r>
                <a:r>
                  <a:rPr lang="es-CL" sz="2600" b="1" dirty="0" smtClean="0"/>
                  <a:t>: 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𝑃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/>
                        <m:t>)=(</m:t>
                      </m:r>
                      <m:r>
                        <a:rPr lang="en-US" sz="3100" i="1"/>
                        <m:t>1−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2</m:t>
                          </m:r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r>
                        <a:rPr lang="en-US" sz="3100"/>
                        <m:t>...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𝛷</m:t>
                          </m:r>
                        </m:e>
                        <m:sub>
                          <m:r>
                            <a:rPr lang="en-US" sz="3100" i="1"/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𝑃𝑠</m:t>
                          </m:r>
                        </m:sup>
                      </m:sSup>
                      <m:r>
                        <a:rPr lang="en-US" sz="3100"/>
                        <m:t>)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𝑝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r>
                        <a:rPr lang="en-US" sz="3100" i="1"/>
                        <m:t>𝐿</m:t>
                      </m:r>
                      <m:r>
                        <a:rPr lang="en-US" sz="3100"/>
                        <m:t>)=(</m:t>
                      </m:r>
                      <m:r>
                        <a:rPr lang="en-US" sz="3100" i="1"/>
                        <m:t>1−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1</m:t>
                          </m:r>
                        </m:sub>
                      </m:sSub>
                      <m:r>
                        <a:rPr lang="en-US" sz="3100" i="1"/>
                        <m:t>𝐿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2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r>
                        <a:rPr lang="en-US" sz="3100"/>
                        <m:t>...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𝜙</m:t>
                          </m:r>
                        </m:e>
                        <m:sub>
                          <m:r>
                            <a:rPr lang="en-US" sz="3100" i="1"/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𝑝</m:t>
                          </m:r>
                        </m:sup>
                      </m:sSup>
                      <m:r>
                        <a:rPr lang="en-US" sz="3100"/>
                        <m:t>)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/>
                        <m:t>(</m:t>
                      </m:r>
                      <m:r>
                        <a:rPr lang="en-US" sz="3100" i="1"/>
                        <m:t>1−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/>
                            <m:t>)</m:t>
                          </m:r>
                        </m:e>
                        <m:sup>
                          <m:r>
                            <a:rPr lang="en-US" sz="3100" i="1"/>
                            <m:t>𝐷</m:t>
                          </m:r>
                        </m:sup>
                      </m:sSup>
                      <m:r>
                        <a:rPr lang="en-US" sz="3100"/>
                        <m:t>=</m:t>
                      </m:r>
                      <m:sSubSup>
                        <m:sSubSupPr>
                          <m:ctrlPr>
                            <a:rPr lang="es-AR" sz="3100" i="1"/>
                          </m:ctrlPr>
                        </m:sSubSupPr>
                        <m:e>
                          <m:r>
                            <a:rPr lang="en-US" sz="3100" i="1"/>
                            <m:t>𝛥</m:t>
                          </m:r>
                        </m:e>
                        <m:sub>
                          <m:r>
                            <a:rPr lang="en-US" sz="3100" i="1"/>
                            <m:t>𝑠</m:t>
                          </m:r>
                        </m:sub>
                        <m:sup>
                          <m:r>
                            <a:rPr lang="en-US" sz="3100" i="1"/>
                            <m:t>𝐷</m:t>
                          </m:r>
                        </m:sup>
                      </m:sSubSup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00"/>
                        <m:t>(</m:t>
                      </m:r>
                      <m:r>
                        <a:rPr lang="en-US" sz="3100" i="1"/>
                        <m:t>1−</m:t>
                      </m:r>
                      <m:r>
                        <a:rPr lang="en-US" sz="3100" i="1"/>
                        <m:t>𝐿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/>
                            <m:t>)</m:t>
                          </m:r>
                        </m:e>
                        <m:sup>
                          <m:r>
                            <a:rPr lang="en-US" sz="3100" i="1"/>
                            <m:t>𝑑</m:t>
                          </m:r>
                        </m:sup>
                      </m:sSup>
                      <m:r>
                        <a:rPr lang="en-US" sz="3100"/>
                        <m:t>=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𝛥</m:t>
                          </m:r>
                        </m:e>
                        <m:sup>
                          <m:r>
                            <a:rPr lang="en-US" sz="3100" i="1"/>
                            <m:t>𝑑</m:t>
                          </m:r>
                        </m:sup>
                      </m:sSup>
                    </m:oMath>
                  </m:oMathPara>
                </a14:m>
                <a:endParaRPr lang="es-CL" sz="2300" b="1" dirty="0" smtClean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𝑄</m:t>
                          </m:r>
                        </m:sub>
                      </m:sSub>
                      <m:r>
                        <a:rPr lang="en-US" sz="3100"/>
                        <m:t>(</m:t>
                      </m:r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/>
                        <m:t>)=(</m:t>
                      </m:r>
                      <m:r>
                        <a:rPr lang="en-US" sz="3100" i="1"/>
                        <m:t>1−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2</m:t>
                          </m:r>
                          <m:r>
                            <a:rPr lang="en-US" sz="3100" i="1"/>
                            <m:t>𝑠</m:t>
                          </m:r>
                        </m:sup>
                      </m:sSup>
                      <m:r>
                        <a:rPr lang="en-US" sz="3100" i="1"/>
                        <m:t>−</m:t>
                      </m:r>
                      <m:r>
                        <a:rPr lang="en-US" sz="3100"/>
                        <m:t>...</m:t>
                      </m:r>
                      <m:r>
                        <a:rPr lang="en-US" sz="3100" i="1"/>
                        <m:t>−</m:t>
                      </m:r>
                      <m:sSub>
                        <m:sSubPr>
                          <m:ctrlPr>
                            <a:rPr lang="es-AR" sz="3100" i="1"/>
                          </m:ctrlPr>
                        </m:sSubPr>
                        <m:e>
                          <m:r>
                            <a:rPr lang="en-US" sz="3100" i="1"/>
                            <m:t>𝛩</m:t>
                          </m:r>
                        </m:e>
                        <m:sub>
                          <m:r>
                            <a:rPr lang="en-US" sz="3100" i="1"/>
                            <m:t>𝑄</m:t>
                          </m:r>
                        </m:sub>
                      </m:sSub>
                      <m:sSup>
                        <m:sSupPr>
                          <m:ctrlPr>
                            <a:rPr lang="es-AR" sz="3100" i="1"/>
                          </m:ctrlPr>
                        </m:sSupPr>
                        <m:e>
                          <m:r>
                            <a:rPr lang="en-US" sz="3100" i="1"/>
                            <m:t>𝐿</m:t>
                          </m:r>
                        </m:e>
                        <m:sup>
                          <m:r>
                            <a:rPr lang="en-US" sz="3100" i="1"/>
                            <m:t>𝑄𝑠</m:t>
                          </m:r>
                        </m:sup>
                      </m:sSup>
                      <m:r>
                        <a:rPr lang="en-US" sz="3100"/>
                        <m:t>)</m:t>
                      </m:r>
                    </m:oMath>
                  </m:oMathPara>
                </a14:m>
                <a:endParaRPr lang="es-AR" sz="310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𝑞</m:t>
                        </m:r>
                      </m:sub>
                    </m:sSub>
                    <m:r>
                      <a:rPr lang="en-US" sz="3100"/>
                      <m:t>(</m:t>
                    </m:r>
                    <m:r>
                      <a:rPr lang="en-US" sz="3100" i="1"/>
                      <m:t>𝐿</m:t>
                    </m:r>
                    <m:r>
                      <a:rPr lang="en-US" sz="3100"/>
                      <m:t>)=(</m:t>
                    </m:r>
                    <m:r>
                      <a:rPr lang="en-US" sz="3100" i="1"/>
                      <m:t>1−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1</m:t>
                        </m:r>
                      </m:sub>
                    </m:sSub>
                    <m:r>
                      <a:rPr lang="en-US" sz="3100" i="1"/>
                      <m:t>𝐿</m:t>
                    </m:r>
                    <m:r>
                      <a:rPr lang="en-US" sz="3100" i="1"/>
                      <m:t>−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2</m:t>
                        </m:r>
                      </m:sub>
                    </m:sSub>
                    <m:sSup>
                      <m:sSupPr>
                        <m:ctrlPr>
                          <a:rPr lang="es-AR" sz="3100" i="1"/>
                        </m:ctrlPr>
                      </m:sSupPr>
                      <m:e>
                        <m:r>
                          <a:rPr lang="en-US" sz="3100" i="1"/>
                          <m:t>𝐿</m:t>
                        </m:r>
                      </m:e>
                      <m:sup>
                        <m:r>
                          <a:rPr lang="en-US" sz="3100" i="1"/>
                          <m:t>2</m:t>
                        </m:r>
                      </m:sup>
                    </m:sSup>
                    <m:r>
                      <a:rPr lang="en-US" sz="3100" i="1"/>
                      <m:t>−</m:t>
                    </m:r>
                    <m:r>
                      <a:rPr lang="en-US" sz="3100"/>
                      <m:t>...</m:t>
                    </m:r>
                    <m:r>
                      <a:rPr lang="en-US" sz="3100" i="1"/>
                      <m:t>−</m:t>
                    </m:r>
                    <m:sSub>
                      <m:sSubPr>
                        <m:ctrlPr>
                          <a:rPr lang="es-AR" sz="3100" i="1"/>
                        </m:ctrlPr>
                      </m:sSubPr>
                      <m:e>
                        <m:r>
                          <a:rPr lang="en-US" sz="3100" i="1"/>
                          <m:t>𝜃</m:t>
                        </m:r>
                      </m:e>
                      <m:sub>
                        <m:r>
                          <a:rPr lang="en-US" sz="3100" i="1"/>
                          <m:t>𝑞</m:t>
                        </m:r>
                      </m:sub>
                    </m:sSub>
                    <m:sSup>
                      <m:sSupPr>
                        <m:ctrlPr>
                          <a:rPr lang="es-AR" sz="3100" i="1"/>
                        </m:ctrlPr>
                      </m:sSupPr>
                      <m:e>
                        <m:r>
                          <a:rPr lang="en-US" sz="3100" i="1"/>
                          <m:t>𝐿</m:t>
                        </m:r>
                      </m:e>
                      <m:sup>
                        <m:r>
                          <a:rPr lang="en-US" sz="3100" i="1"/>
                          <m:t>𝑞</m:t>
                        </m:r>
                      </m:sup>
                    </m:sSup>
                    <m:r>
                      <a:rPr lang="en-US" sz="3100"/>
                      <m:t>)</m:t>
                    </m:r>
                  </m:oMath>
                </a14:m>
                <a:r>
                  <a:rPr lang="es-AR" sz="3100" dirty="0" smtClean="0"/>
                  <a:t> </a:t>
                </a:r>
                <a:r>
                  <a:rPr lang="es-AR" sz="2600" dirty="0" smtClean="0"/>
                  <a:t>                                                                  </a:t>
                </a:r>
                <a:endParaRPr lang="es-AR" sz="2600" dirty="0"/>
              </a:p>
              <a:p>
                <a:endParaRPr lang="es-CL" sz="2100" b="1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  <a:blipFill rotWithShape="1">
                <a:blip r:embed="rId3"/>
                <a:stretch>
                  <a:fillRect l="-1370" t="-3995" b="-72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12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SARIMAX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Modelo SARIMAX(</a:t>
                </a:r>
                <a:r>
                  <a:rPr lang="es-CL" sz="46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p,d,q</a:t>
                </a:r>
                <a:r>
                  <a:rPr lang="es-CL" sz="4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)(P,D,Q)s</a:t>
                </a:r>
                <a:endParaRPr lang="es-AR" sz="3400" i="1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𝛷</m:t>
                          </m:r>
                        </m:e>
                        <m:sub>
                          <m:r>
                            <a:rPr lang="en-US" sz="2800" i="1"/>
                            <m:t>𝑃</m:t>
                          </m:r>
                        </m:sub>
                      </m:sSub>
                      <m:r>
                        <a:rPr lang="en-US" sz="2800"/>
                        <m:t>(</m:t>
                      </m:r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r>
                            <a:rPr lang="en-US" sz="2800" i="1"/>
                            <m:t>𝐿</m:t>
                          </m:r>
                        </m:e>
                        <m:sup>
                          <m:r>
                            <a:rPr lang="en-US" sz="2800" i="1"/>
                            <m:t>𝑠</m:t>
                          </m:r>
                        </m:sup>
                      </m:sSup>
                      <m:r>
                        <a:rPr lang="en-US" sz="2800"/>
                        <m:t>)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𝜙</m:t>
                          </m:r>
                        </m:e>
                        <m:sub>
                          <m:r>
                            <a:rPr lang="en-US" sz="2800" i="1"/>
                            <m:t>𝑝</m:t>
                          </m:r>
                        </m:sub>
                      </m:sSub>
                      <m:r>
                        <a:rPr lang="en-US" sz="2800"/>
                        <m:t>(</m:t>
                      </m:r>
                      <m:r>
                        <a:rPr lang="en-US" sz="2800" i="1"/>
                        <m:t>𝐿</m:t>
                      </m:r>
                      <m:r>
                        <a:rPr lang="en-US" sz="2800"/>
                        <m:t>)(</m:t>
                      </m:r>
                      <m:r>
                        <a:rPr lang="en-US" sz="2800" i="1"/>
                        <m:t>1−</m:t>
                      </m:r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r>
                            <a:rPr lang="en-US" sz="2800" i="1"/>
                            <m:t>𝐿</m:t>
                          </m:r>
                        </m:e>
                        <m:sup>
                          <m:r>
                            <a:rPr lang="en-US" sz="2800" i="1"/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r>
                            <a:rPr lang="en-US" sz="2800"/>
                            <m:t>)</m:t>
                          </m:r>
                        </m:e>
                        <m:sup>
                          <m:r>
                            <a:rPr lang="en-US" sz="2800" i="1"/>
                            <m:t>𝐷</m:t>
                          </m:r>
                        </m:sup>
                      </m:sSup>
                      <m:r>
                        <a:rPr lang="en-US" sz="2800"/>
                        <m:t>(</m:t>
                      </m:r>
                      <m:r>
                        <a:rPr lang="en-US" sz="2800" i="1"/>
                        <m:t>1−</m:t>
                      </m:r>
                      <m:r>
                        <a:rPr lang="en-US" sz="2800" i="1"/>
                        <m:t>𝐿</m:t>
                      </m:r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r>
                            <a:rPr lang="en-US" sz="2800"/>
                            <m:t>)</m:t>
                          </m:r>
                        </m:e>
                        <m:sup>
                          <m:r>
                            <a:rPr lang="en-US" sz="2800" i="1"/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𝑦</m:t>
                          </m:r>
                        </m:e>
                        <m:sub>
                          <m:r>
                            <a:rPr lang="en-US" sz="2800" i="1"/>
                            <m:t>𝑡</m:t>
                          </m:r>
                        </m:sub>
                      </m:sSub>
                      <m:r>
                        <a:rPr lang="en-US" sz="2800"/>
                        <m:t>=</m:t>
                      </m:r>
                      <m:r>
                        <a:rPr lang="en-US" sz="2800" i="1"/>
                        <m:t>𝑐</m:t>
                      </m:r>
                      <m:r>
                        <a:rPr lang="en-US" sz="2800"/>
                        <m:t>+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𝛩</m:t>
                          </m:r>
                        </m:e>
                        <m:sub>
                          <m:r>
                            <a:rPr lang="en-US" sz="2800" i="1"/>
                            <m:t>𝑄</m:t>
                          </m:r>
                        </m:sub>
                      </m:sSub>
                      <m:r>
                        <a:rPr lang="en-US" sz="2800"/>
                        <m:t>(</m:t>
                      </m:r>
                      <m:sSup>
                        <m:sSupPr>
                          <m:ctrlPr>
                            <a:rPr lang="es-AR" sz="2800" i="1"/>
                          </m:ctrlPr>
                        </m:sSupPr>
                        <m:e>
                          <m:r>
                            <a:rPr lang="en-US" sz="2800" i="1"/>
                            <m:t>𝐿</m:t>
                          </m:r>
                        </m:e>
                        <m:sup>
                          <m:r>
                            <a:rPr lang="en-US" sz="2800" i="1"/>
                            <m:t>𝑠</m:t>
                          </m:r>
                        </m:sup>
                      </m:sSup>
                      <m:r>
                        <a:rPr lang="en-US" sz="2800"/>
                        <m:t>)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𝜃</m:t>
                          </m:r>
                        </m:e>
                        <m:sub>
                          <m:r>
                            <a:rPr lang="en-US" sz="2800" i="1"/>
                            <m:t>𝑞</m:t>
                          </m:r>
                        </m:sub>
                      </m:sSub>
                      <m:r>
                        <a:rPr lang="en-US" sz="2800"/>
                        <m:t>(</m:t>
                      </m:r>
                      <m:r>
                        <a:rPr lang="en-US" sz="2800" i="1"/>
                        <m:t>𝐿</m:t>
                      </m:r>
                      <m:r>
                        <a:rPr lang="en-US" sz="2800"/>
                        <m:t>)</m:t>
                      </m:r>
                      <m:sSub>
                        <m:sSubPr>
                          <m:ctrlPr>
                            <a:rPr lang="es-AR" sz="2800" i="1"/>
                          </m:ctrlPr>
                        </m:sSubPr>
                        <m:e>
                          <m:r>
                            <a:rPr lang="en-US" sz="2800" i="1"/>
                            <m:t>𝜀</m:t>
                          </m:r>
                        </m:e>
                        <m:sub>
                          <m:r>
                            <a:rPr lang="en-US" sz="2800" i="1"/>
                            <m:t>𝑡</m:t>
                          </m:r>
                        </m:sub>
                      </m:sSub>
                      <m:r>
                        <a:rPr lang="en-US" sz="2800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sz="2800" i="1"/>
                          </m:ctrlPr>
                        </m:naryPr>
                        <m:sub>
                          <m:r>
                            <a:rPr lang="en-US" sz="2800" i="1"/>
                            <m:t>𝑖</m:t>
                          </m:r>
                          <m:r>
                            <a:rPr lang="en-US" sz="2800"/>
                            <m:t>=</m:t>
                          </m:r>
                          <m:r>
                            <a:rPr lang="en-US" sz="2800" i="1"/>
                            <m:t>1</m:t>
                          </m:r>
                        </m:sub>
                        <m:sup>
                          <m:r>
                            <a:rPr lang="en-US" sz="2800" i="1"/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s-AR" sz="2800" i="1"/>
                              </m:ctrlPr>
                            </m:sSubPr>
                            <m:e>
                              <m:r>
                                <a:rPr lang="en-US" sz="2800" i="1"/>
                                <m:t>𝛽</m:t>
                              </m:r>
                            </m:e>
                            <m:sub>
                              <m:r>
                                <a:rPr lang="en-US" sz="2800" i="1"/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s-AR" sz="2800" i="1"/>
                          </m:ctrlPr>
                        </m:sSubSupPr>
                        <m:e>
                          <m:r>
                            <a:rPr lang="en-US" sz="2800" i="1"/>
                            <m:t>𝑥</m:t>
                          </m:r>
                        </m:e>
                        <m:sub>
                          <m:r>
                            <a:rPr lang="en-US" sz="2800" i="1"/>
                            <m:t>𝑡</m:t>
                          </m:r>
                        </m:sub>
                        <m:sup>
                          <m:r>
                            <a:rPr lang="en-US" sz="2800" i="1"/>
                            <m:t>𝑖</m:t>
                          </m:r>
                        </m:sup>
                      </m:sSubSup>
                    </m:oMath>
                  </m:oMathPara>
                </a14:m>
                <a:endParaRPr lang="es-AR" sz="2800" dirty="0"/>
              </a:p>
            </p:txBody>
          </p:sp>
        </mc:Choice>
        <mc:Fallback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609825"/>
                <a:ext cx="11122152" cy="5037718"/>
              </a:xfrm>
              <a:prstGeom prst="rect">
                <a:avLst/>
              </a:prstGeom>
              <a:blipFill rotWithShape="1">
                <a:blip r:embed="rId3"/>
                <a:stretch>
                  <a:fillRect l="-2301" t="-38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99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SARIMA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Continuemos en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239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Ejercicio 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Ejercicio ARIMA</a:t>
            </a:r>
          </a:p>
          <a:p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800" dirty="0" smtClean="0"/>
              <a:t>En </a:t>
            </a:r>
            <a:r>
              <a:rPr lang="es-AR" sz="2800" dirty="0"/>
              <a:t>el archivo </a:t>
            </a:r>
            <a:r>
              <a:rPr lang="es-AR" sz="2800" dirty="0"/>
              <a:t>simulados_arima.csv </a:t>
            </a:r>
            <a:r>
              <a:rPr lang="es-AR" sz="2800" dirty="0"/>
              <a:t>se presentan diversas series de tiempo simuladas. </a:t>
            </a:r>
          </a:p>
          <a:p>
            <a:pPr algn="just"/>
            <a:r>
              <a:rPr lang="es-AR" sz="2800" dirty="0"/>
              <a:t>Se desea aplicar la metodología de Box y Jenkins sobre cada una de dichas series con la finalidad de concluir a cerca de sus procesos  generadores de datos. </a:t>
            </a:r>
            <a:endParaRPr lang="es-AR" sz="2800" dirty="0" smtClean="0"/>
          </a:p>
          <a:p>
            <a:pPr algn="just"/>
            <a:r>
              <a:rPr lang="es-US" sz="2800" dirty="0" smtClean="0"/>
              <a:t>Ya hemos trabajado con la serie sim4, por lo que se propone aplicar la Metodología de Box &amp; Jenkins sobre las restantes series.</a:t>
            </a: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Ejercicio SARIMA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Ejercicio SARIMA</a:t>
            </a:r>
          </a:p>
          <a:p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800" dirty="0" smtClean="0"/>
              <a:t>En </a:t>
            </a:r>
            <a:r>
              <a:rPr lang="es-AR" sz="2800" dirty="0"/>
              <a:t>el archivo </a:t>
            </a:r>
            <a:r>
              <a:rPr lang="es-AR" sz="2800" dirty="0"/>
              <a:t>Exports_Merchandise.xlsx </a:t>
            </a:r>
            <a:r>
              <a:rPr lang="es-AR" sz="2800" dirty="0"/>
              <a:t>se presentan </a:t>
            </a:r>
            <a:r>
              <a:rPr lang="es-AR" sz="2800" dirty="0" smtClean="0"/>
              <a:t>series de diversas economías.</a:t>
            </a:r>
          </a:p>
          <a:p>
            <a:pPr algn="just"/>
            <a:r>
              <a:rPr lang="es-AR" sz="2800" dirty="0" smtClean="0"/>
              <a:t> </a:t>
            </a:r>
            <a:endParaRPr lang="es-AR" sz="2800" dirty="0"/>
          </a:p>
          <a:p>
            <a:pPr algn="just"/>
            <a:r>
              <a:rPr lang="es-US" sz="2800" dirty="0" smtClean="0"/>
              <a:t>Ya hemos trabajado con la serie correspondiente a Argentina, por lo que se propone aplicar la Metodología de Box &amp; Jenkins sobre otra serie a elección.</a:t>
            </a: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Conceptos básicos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1544052"/>
            <a:ext cx="10030968" cy="79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2 Marcador de contenido"/>
              <p:cNvSpPr txBox="1">
                <a:spLocks/>
              </p:cNvSpPr>
              <p:nvPr/>
            </p:nvSpPr>
            <p:spPr>
              <a:xfrm>
                <a:off x="846161" y="1609825"/>
                <a:ext cx="10794151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lnSpc>
                    <a:spcPct val="90000"/>
                  </a:lnSpc>
                  <a:spcBef>
                    <a:spcPct val="0"/>
                  </a:spcBef>
                  <a:defRPr/>
                </a:pPr>
                <a:r>
                  <a:rPr lang="es-AR" sz="4000" b="1" dirty="0">
                    <a:solidFill>
                      <a:schemeClr val="accent1">
                        <a:lumMod val="50000"/>
                      </a:schemeClr>
                    </a:solidFill>
                  </a:rPr>
                  <a:t>Serie de tiempo y proceso generador de </a:t>
                </a:r>
                <a:r>
                  <a:rPr lang="es-AR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datos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US" sz="2800" dirty="0" smtClean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US" sz="2800" dirty="0" smtClean="0"/>
                  <a:t>Proceso </a:t>
                </a:r>
                <a:r>
                  <a:rPr lang="es-US" sz="2800" dirty="0" smtClean="0"/>
                  <a:t>estocástico: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AR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  <m:r>
                          <a:rPr lang="en-US" sz="2800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>
                            <a:latin typeface="Cambria Math"/>
                          </a:rPr>
                          <m:t>),</m:t>
                        </m:r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>
                            <a:latin typeface="Cambria Math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</a:rPr>
                          <m:t>𝛺</m:t>
                        </m:r>
                        <m:r>
                          <a:rPr lang="en-US" sz="2800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>
                            <a:latin typeface="Cambria Math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</a:rPr>
                          <m:t>ℑ</m:t>
                        </m:r>
                      </m:e>
                    </m:d>
                  </m:oMath>
                </a14:m>
                <a:endParaRPr lang="es-AR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US" sz="2800" dirty="0" smtClean="0"/>
                  <a:t>Serie de </a:t>
                </a:r>
                <a:r>
                  <a:rPr lang="es-US" sz="2800" dirty="0" smtClean="0"/>
                  <a:t>tiempo: 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{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sSubSup>
                      <m:sSubSupPr>
                        <m:ctrlPr>
                          <a:rPr lang="es-AR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sz="28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AR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latin typeface="Cambria Math"/>
                          </a:rPr>
                          <m:t>,...,</m:t>
                        </m:r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800">
                            <a:latin typeface="Cambria Math"/>
                          </a:rPr>
                          <m:t>,...,</m:t>
                        </m:r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s-AR" sz="2800" dirty="0"/>
              </a:p>
              <a:p>
                <a:pPr algn="ctr">
                  <a:spcAft>
                    <a:spcPts val="600"/>
                  </a:spcAft>
                </a:pPr>
                <a:endParaRPr lang="es-AR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AR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>
          <p:sp>
            <p:nvSpPr>
              <p:cNvPr id="13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1" y="1609825"/>
                <a:ext cx="10794151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2033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Soga manila retorcida Natural 1/2&amp;quot; x metro - Promar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05" r="14804" b="31517"/>
          <a:stretch/>
        </p:blipFill>
        <p:spPr bwMode="auto">
          <a:xfrm>
            <a:off x="2287896" y="3957939"/>
            <a:ext cx="6602104" cy="25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769441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Componentes de una serie de tiempo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08721485"/>
              </p:ext>
            </p:extLst>
          </p:nvPr>
        </p:nvGraphicFramePr>
        <p:xfrm>
          <a:off x="798345" y="2155820"/>
          <a:ext cx="10835640" cy="398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1234440" y="5500141"/>
                <a:ext cx="9479280" cy="1043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5500141"/>
                <a:ext cx="9479280" cy="10438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0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769441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Componentes de una serie de tiempo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74" y="2760104"/>
            <a:ext cx="6124181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5488195"/>
              </p:ext>
            </p:extLst>
          </p:nvPr>
        </p:nvGraphicFramePr>
        <p:xfrm>
          <a:off x="1965960" y="2846264"/>
          <a:ext cx="8641080" cy="365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769441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Estacionariedad</a:t>
            </a:r>
          </a:p>
        </p:txBody>
      </p:sp>
    </p:spTree>
    <p:extLst>
      <p:ext uri="{BB962C8B-B14F-4D97-AF65-F5344CB8AC3E}">
        <p14:creationId xmlns:p14="http://schemas.microsoft.com/office/powerpoint/2010/main" val="25431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xmlns="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</a:rPr>
              <a:t>Conceptos básicos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Estacionariedad fuerte</a:t>
                </a:r>
              </a:p>
              <a:p>
                <a:pPr>
                  <a:spcAft>
                    <a:spcPts val="600"/>
                  </a:spcAft>
                </a:pPr>
                <a:endParaRPr lang="es-US" sz="280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𝐹</m:t>
                      </m:r>
                      <m:r>
                        <a:rPr lang="en-US" sz="280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,...,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,...,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}=</m:t>
                      </m:r>
                      <m:r>
                        <a:rPr lang="en-US" sz="2800" i="1">
                          <a:latin typeface="Cambria Math"/>
                        </a:rPr>
                        <m:t>𝐹</m:t>
                      </m:r>
                      <m:r>
                        <a:rPr lang="en-US" sz="280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1−</m:t>
                          </m:r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2−</m:t>
                          </m:r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,...,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,...,</m:t>
                      </m:r>
                      <m:sSub>
                        <m:sSubPr>
                          <m:ctrlPr>
                            <a:rPr lang="es-AR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80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AR" sz="2800" dirty="0"/>
              </a:p>
              <a:p>
                <a:pPr>
                  <a:spcAft>
                    <a:spcPts val="600"/>
                  </a:spcAft>
                </a:pPr>
                <a:endParaRPr lang="es-US" sz="2800" dirty="0" smtClean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AR" sz="2800" dirty="0" smtClean="0"/>
                  <a:t>La distribución no cambia en el tiempo, por lo tanto todos sus momentos tampoco</a:t>
                </a:r>
              </a:p>
              <a:p>
                <a:pPr algn="ctr">
                  <a:spcAft>
                    <a:spcPts val="600"/>
                  </a:spcAft>
                </a:pPr>
                <a:endParaRPr lang="es-AR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AR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 rotWithShape="1">
                <a:blip r:embed="rId3"/>
                <a:stretch>
                  <a:fillRect l="-2051" t="-3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0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19299</TotalTime>
  <Words>3291</Words>
  <Application>Microsoft Office PowerPoint</Application>
  <PresentationFormat>Personalizado</PresentationFormat>
  <Paragraphs>377</Paragraphs>
  <Slides>48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Usuario</cp:lastModifiedBy>
  <cp:revision>279</cp:revision>
  <dcterms:created xsi:type="dcterms:W3CDTF">2021-04-15T23:17:44Z</dcterms:created>
  <dcterms:modified xsi:type="dcterms:W3CDTF">2021-09-18T11:47:01Z</dcterms:modified>
</cp:coreProperties>
</file>