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5132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098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5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5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27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7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3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doexcel.com.br/funcao-abs-no-exc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1912" y="2636352"/>
            <a:ext cx="8422544" cy="1665191"/>
          </a:xfrm>
        </p:spPr>
        <p:txBody>
          <a:bodyPr/>
          <a:lstStyle/>
          <a:p>
            <a:pPr algn="ctr"/>
            <a:r>
              <a:rPr lang="pt-BR" sz="6000">
                <a:solidFill>
                  <a:schemeClr val="tx1"/>
                </a:solidFill>
              </a:rPr>
              <a:t> Funcionalidades </a:t>
            </a:r>
            <a:r>
              <a:rPr lang="pt-BR" sz="6000" dirty="0">
                <a:solidFill>
                  <a:schemeClr val="tx1"/>
                </a:solidFill>
              </a:rPr>
              <a:t>em uma planilha eletrônica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37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Apresentação Pessoal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1614A3F-E3A9-4951-ADCE-BF95734F00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2212" y="2285999"/>
            <a:ext cx="2266950" cy="3429000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EBE1B35-DB38-494F-98C6-DF16F0BD7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Isabela Vitoria T. de Souza;</a:t>
            </a:r>
          </a:p>
          <a:p>
            <a:r>
              <a:rPr lang="pt-BR" sz="2400" dirty="0"/>
              <a:t>17 anos;</a:t>
            </a:r>
          </a:p>
          <a:p>
            <a:r>
              <a:rPr lang="pt-BR" sz="2400" dirty="0"/>
              <a:t>Curso de aprendizagem em manutenção mecânica;</a:t>
            </a:r>
          </a:p>
          <a:p>
            <a:r>
              <a:rPr lang="pt-BR" sz="2400" dirty="0"/>
              <a:t>Curso técnico em eletromecânica.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70630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Função do ABS no Excel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 função ABS consiste basicamente em mostrar o valor do número de forma absoluta sem seu sinal.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Usamos tal função quando queremos mostrar os números que estão negativos como positivos.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Pense que você fez um cálculo sobre um possível investimento com o objetivo de saber o valor da parcela. No Excel você pode fazer isto rapidamente usando a função PGTO.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9529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Sintaxe da função ABS no Excel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err="1">
                <a:solidFill>
                  <a:schemeClr val="tx1"/>
                </a:solidFill>
              </a:rPr>
              <a:t>Núm</a:t>
            </a:r>
            <a:r>
              <a:rPr lang="pt-BR" sz="2400" b="1" dirty="0">
                <a:solidFill>
                  <a:schemeClr val="tx1"/>
                </a:solidFill>
              </a:rPr>
              <a:t>:</a:t>
            </a:r>
            <a:r>
              <a:rPr lang="pt-BR" sz="2400" dirty="0">
                <a:solidFill>
                  <a:schemeClr val="tx1"/>
                </a:solidFill>
              </a:rPr>
              <a:t> é um argumento obrigatório. É o valor ou célula que contém o valor a ser tratado.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Exemplo: imagine que tal investimento é de R$ 13.500,00, porém são 40 parcelas a juros de 1,2% ao mês. Usando a função PGTO R$ -426,94,00. No entanto, ninguém fala, sua parcela é “menos R$ 426,94”.</a:t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2A6E03C-4C54-48DB-B874-1FEC9190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1" y="2856344"/>
            <a:ext cx="4447397" cy="24710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CaixaDeTexto 4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43080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Sintaxe da função ABS no Excel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Dê dois cliques</a:t>
            </a:r>
            <a:r>
              <a:rPr lang="pt-BR" sz="2400" dirty="0">
                <a:solidFill>
                  <a:schemeClr val="tx1"/>
                </a:solidFill>
              </a:rPr>
              <a:t> no nosso resultado e </a:t>
            </a:r>
            <a:r>
              <a:rPr lang="pt-BR" sz="2400" b="1" dirty="0">
                <a:solidFill>
                  <a:schemeClr val="tx1"/>
                </a:solidFill>
              </a:rPr>
              <a:t>entre o sinal de = e a PGTO digite ABS</a:t>
            </a:r>
            <a:r>
              <a:rPr lang="pt-BR" sz="2400" dirty="0">
                <a:solidFill>
                  <a:schemeClr val="tx1"/>
                </a:solidFill>
              </a:rPr>
              <a:t> e </a:t>
            </a:r>
            <a:r>
              <a:rPr lang="pt-BR" sz="2400" b="1" dirty="0">
                <a:solidFill>
                  <a:schemeClr val="tx1"/>
                </a:solidFill>
              </a:rPr>
              <a:t>pressione a tecla TAB</a:t>
            </a:r>
            <a:r>
              <a:rPr lang="pt-BR" sz="2400" dirty="0">
                <a:solidFill>
                  <a:schemeClr val="tx1"/>
                </a:solidFill>
              </a:rPr>
              <a:t> para abrir a função: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0453380-086A-4B61-A5CF-810ED3496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A7021A-4329-41CF-88BA-A73A3271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36" y="2285999"/>
            <a:ext cx="4128320" cy="35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19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Sintaxe da função ABS no Excel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29B54F6-77BF-4DB6-90BE-352027D1A1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b="1" dirty="0"/>
              <a:t>Pressione </a:t>
            </a:r>
            <a:r>
              <a:rPr lang="pt-BR" sz="2400" b="1" dirty="0" err="1"/>
              <a:t>Enter</a:t>
            </a:r>
            <a:r>
              <a:rPr lang="pt-BR" sz="2400" dirty="0"/>
              <a:t> e pronto. Perceba que o sinal de “-”sumiu e a cor também foi alterada para preto: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BA614905-D552-4CDF-B9E8-7BA176467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55" y="2285999"/>
            <a:ext cx="3993481" cy="25804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CaixaDeTexto 7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83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Sintaxe da função ABS no Excel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DEBDAA-66A6-460E-A8C2-96B02771D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Na célula G3 temos um valor. </a:t>
            </a:r>
            <a:r>
              <a:rPr lang="pt-BR" sz="2400" b="1" dirty="0">
                <a:solidFill>
                  <a:schemeClr val="tx1"/>
                </a:solidFill>
              </a:rPr>
              <a:t>Clique na célula H3 e digite =ABS(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9788BD5-1ABD-4D02-9984-7F9DF6B10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Clique na </a:t>
            </a:r>
            <a:r>
              <a:rPr lang="pt-BR" sz="2400" b="1" dirty="0"/>
              <a:t>célula G3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54" y="4018866"/>
            <a:ext cx="4430332" cy="15770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35" y="4018866"/>
            <a:ext cx="3906721" cy="15146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CaixaDeTexto 6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89483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Sintaxe da função ABS no Excel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Pressione </a:t>
            </a:r>
            <a:r>
              <a:rPr lang="pt-BR" sz="2400" b="1" dirty="0" err="1">
                <a:solidFill>
                  <a:schemeClr val="tx1"/>
                </a:solidFill>
              </a:rPr>
              <a:t>Enter</a:t>
            </a:r>
            <a:r>
              <a:rPr lang="pt-BR" sz="2400" b="1" dirty="0">
                <a:solidFill>
                  <a:schemeClr val="tx1"/>
                </a:solidFill>
              </a:rPr>
              <a:t>: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78" y="3181260"/>
            <a:ext cx="3631843" cy="14567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CaixaDeTexto 5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46826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Bibliografia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https://ninjadoexcel.com.br/funcao-abs-no-excel/</a:t>
            </a:r>
            <a:r>
              <a:rPr lang="pt-BR" sz="2400" dirty="0"/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48563" y="6490952"/>
            <a:ext cx="343437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20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166</TotalTime>
  <Words>290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Cortar</vt:lpstr>
      <vt:lpstr> Funcionalidades em uma planilha eletrônica </vt:lpstr>
      <vt:lpstr>Apresentação Pessoal </vt:lpstr>
      <vt:lpstr>A Função do ABS no Excel</vt:lpstr>
      <vt:lpstr>Sintaxe da função ABS no Excel</vt:lpstr>
      <vt:lpstr>Sintaxe da função ABS no Excel</vt:lpstr>
      <vt:lpstr>Sintaxe da função ABS no Excel</vt:lpstr>
      <vt:lpstr>Sintaxe da função ABS no Excel</vt:lpstr>
      <vt:lpstr>Sintaxe da função ABS no Excel</vt:lpstr>
      <vt:lpstr>Bibliografia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Funcionalidades em uma planilha eletrônica</dc:title>
  <dc:creator>Henrique Reis</dc:creator>
  <cp:lastModifiedBy>ISABELA VITORIA TELES DE SOUZA</cp:lastModifiedBy>
  <cp:revision>12</cp:revision>
  <dcterms:created xsi:type="dcterms:W3CDTF">2020-11-05T00:20:48Z</dcterms:created>
  <dcterms:modified xsi:type="dcterms:W3CDTF">2020-11-05T19:32:12Z</dcterms:modified>
</cp:coreProperties>
</file>