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debdec08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debdec08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debdec08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debdec08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debdec08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debdec08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debdec08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debdec08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debdec08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debdec08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debdec08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debdec08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debdec08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debdec08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Apresentando SOSPed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4800">
                <a:latin typeface="Arial"/>
                <a:ea typeface="Arial"/>
                <a:cs typeface="Arial"/>
                <a:sym typeface="Arial"/>
              </a:rPr>
              <a:t>Atendimento inteligente, rápido e eficaz</a:t>
            </a:r>
            <a:endParaRPr b="1" i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 atuais: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Atrasos no atendimento de emergência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Falta de triagem inicial eficaz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Sobrecarga de serviços médicos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Nosso Chatbot com IA: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Realiza triagem inteligente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Fornece orientações imediatas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Aciona ajuda com base na gravidade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Como Funciona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/>
              <a:t>Usuário descreve sintomas via chat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/>
              <a:t>IA analisa e classifica a urgência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/>
              <a:t>Oferece primeiros socorros e/ou aciona socorro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t-BR"/>
              <a:t>Registra dados para o profissional de saúde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Redução no tempo de resposta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Triagem mais precisa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Apoio a áreas com poucos recursos médicos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Operação 24/7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Usadas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linguagem natural (NLP)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Machine Learning para reconhecimento de padrões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Integração com sistemas de emergência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Impacto Esperado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+40% de agilidade no atendimento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Redução de erros de triagem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Apoio crucial em situações críticas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piloto em hospitais parceiros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Treinamento com dados reais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Validação por profissionais da saúde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