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8"/>
    <p:restoredTop sz="94632"/>
  </p:normalViewPr>
  <p:slideViewPr>
    <p:cSldViewPr snapToGrid="0">
      <p:cViewPr>
        <p:scale>
          <a:sx n="119" d="100"/>
          <a:sy n="11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F7163-98A4-D54A-9CBD-28C25B3373AD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6BE46-0223-ED45-BF28-D6C90008724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2961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6BE46-0223-ED45-BF28-D6C900087248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7142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0272-7C56-806E-5052-40B9C724D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F880-F71C-A2EE-5706-B0547F57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F35E-3ADF-E3DC-816E-596B3941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BB34-0812-CADA-6C66-FA40AD18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C390-D4EA-A58A-3F3C-7326DA3C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301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2B65-BF41-8ADE-D133-8E47C042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A0E2-AF5F-EC39-54AC-C141BCE97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795D-2559-28F5-359E-A0437AF9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71F1-2579-C5AA-EF49-2B1ED8B1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C4C8-34E4-D74F-8F99-32F75089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035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0CE68-1208-CCB9-38C8-1BECB3588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74AF-4912-8497-F659-4ADDB10EB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965D-0A91-85F1-03B7-AE1B7527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5800-69AB-42B8-AEE9-E698773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F120-D93E-07CD-0103-575ECB80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017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479C-D083-774B-7793-097117B8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7169-11C5-E7B7-6A86-6542FBC8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54C6C-0669-0D17-6604-23A516CD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C0B29-C1A0-E483-E071-F8DE6B18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8A7F-E183-3130-2A19-E979998C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2443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AB67-8F00-5F7A-D448-2F9FA263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F1D5-CE39-004D-5397-B590A9C9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9026-BA89-639D-16E4-0F903AAB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0ADE-F8FC-F08E-33D2-7F1CAC5C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F066-30DB-1B69-A33A-523044FF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16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09F9-BC00-FDC6-6AE9-6199BA63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C408-11DF-2D4E-835D-1F4EAE22E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5CA4B-9C01-9AD2-FD41-E3113A65A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DDEA7-845C-09A7-204B-2035355C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4C0B-8852-F6C2-19C4-09C5559B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501A8-310B-5121-358E-9C9D5A24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8641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E8CD-7CC8-A426-7651-0613632A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6CF9-D545-1993-D816-3F1CC765F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AADDB-1470-C94E-F4D6-6468D2D2E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28889-CEB3-1F43-A957-434E940EE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825E7-1912-6A1F-6931-D272F75C3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052A1-B1E9-734E-031A-1977604B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47E7A-10DD-482E-4F1D-563E8D25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7E942-2C96-2EDC-9FF3-EF7C2F04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45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E729-130F-1439-CC93-7820319F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37711-8F9E-542E-C0E0-0510BFA5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8D5DC-5708-A8A0-9649-1EC69F8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6B070-BF16-C353-0158-5041CB47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5994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866E3-310B-B18B-D7D9-CFF20944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88040-1A18-FBAB-6395-46F6AC3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62DC-0220-7E45-3CA7-98D7351E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2397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E305-C993-1EE2-2E4F-FDA76F6B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C188-0541-2810-623A-11C8F853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58B10-EF0F-30E6-32E1-C97C0CB6C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C275C-5DDD-0744-D9F1-44144BDC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60FA-95D8-3ED8-7B2E-1C530386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76EC2-9799-5C6E-7AA0-5A3DF1D8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813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9089-7415-A2D0-504D-DF898FDB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1B8E0-3A4F-2A9E-DD5E-94C9F5881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D2933-15A9-7659-9A53-C5846E6B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7A004-0C20-312D-85FD-DFD53388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F5AF-9503-AC02-7EAF-C88C910A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479E1-1589-676C-5AFA-878F93C5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5139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3BA58-3A36-49B1-D18A-07D650E2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71282-1325-FEA1-6E86-80F3A9AC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608D-CE99-5968-A93C-CD9378317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7BE4A0-B012-934B-BB98-0D2905827BC2}" type="datetimeFigureOut">
              <a:rPr lang="en-PT" smtClean="0"/>
              <a:t>25/10/2024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49ACA-468E-CD2D-82ED-3B4311B8E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87D2D-5A4C-74A1-362D-BE6E7ED60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1E091-B399-B342-8FEF-92EE26B054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7161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3D16E9-A4DD-38B8-906C-883A3D912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56174" cy="202882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67EC7A1-AC86-1270-CBC7-45D552E4A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174" y="-30244"/>
            <a:ext cx="5735826" cy="2632576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0FC218E9-A89A-1109-CD5C-D2EAB57C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166"/>
          <a:stretch/>
        </p:blipFill>
        <p:spPr>
          <a:xfrm>
            <a:off x="8937612" y="2407771"/>
            <a:ext cx="2779486" cy="1824082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F3F2233A-F9F7-8EE1-5C83-8BBB4224C8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9597"/>
          <a:stretch/>
        </p:blipFill>
        <p:spPr>
          <a:xfrm>
            <a:off x="5133733" y="2473713"/>
            <a:ext cx="3161612" cy="20514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5204F3-2AA7-5F55-C955-CA1BED6A33D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0107"/>
          <a:stretch/>
        </p:blipFill>
        <p:spPr>
          <a:xfrm>
            <a:off x="1357728" y="2388712"/>
            <a:ext cx="3252122" cy="21044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5F5317-2212-41CA-8F98-1BE50EBE0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789" y="4749107"/>
            <a:ext cx="6021942" cy="206622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B6D534-7F5D-852C-63C9-AB02E90F6A61}"/>
              </a:ext>
            </a:extLst>
          </p:cNvPr>
          <p:cNvCxnSpPr/>
          <p:nvPr/>
        </p:nvCxnSpPr>
        <p:spPr>
          <a:xfrm>
            <a:off x="2548647" y="1643974"/>
            <a:ext cx="1206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E73503-C851-3636-26EC-53DE6C7E80FB}"/>
              </a:ext>
            </a:extLst>
          </p:cNvPr>
          <p:cNvCxnSpPr/>
          <p:nvPr/>
        </p:nvCxnSpPr>
        <p:spPr>
          <a:xfrm>
            <a:off x="5735827" y="1922834"/>
            <a:ext cx="1206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279147-D751-C890-2780-72E89CB5D622}"/>
              </a:ext>
            </a:extLst>
          </p:cNvPr>
          <p:cNvCxnSpPr/>
          <p:nvPr/>
        </p:nvCxnSpPr>
        <p:spPr>
          <a:xfrm>
            <a:off x="8751651" y="1806102"/>
            <a:ext cx="1206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396B10-96D7-FD79-3AB4-1190E2E476BC}"/>
              </a:ext>
            </a:extLst>
          </p:cNvPr>
          <p:cNvSpPr txBox="1"/>
          <p:nvPr/>
        </p:nvSpPr>
        <p:spPr>
          <a:xfrm>
            <a:off x="2300407" y="1649446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 0 is added to Member queue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32A80B-A02A-4145-75C0-AA8727CD6869}"/>
              </a:ext>
            </a:extLst>
          </p:cNvPr>
          <p:cNvSpPr txBox="1"/>
          <p:nvPr/>
        </p:nvSpPr>
        <p:spPr>
          <a:xfrm>
            <a:off x="5578094" y="1971435"/>
            <a:ext cx="1268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 0 is now a Member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DEE3C7-251F-CA27-7391-C5E703E1F3A4}"/>
              </a:ext>
            </a:extLst>
          </p:cNvPr>
          <p:cNvSpPr txBox="1"/>
          <p:nvPr/>
        </p:nvSpPr>
        <p:spPr>
          <a:xfrm>
            <a:off x="8751651" y="1921103"/>
            <a:ext cx="1088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 0 is in LQueue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00675-E93A-6A2B-0616-1F57D98271B9}"/>
              </a:ext>
            </a:extLst>
          </p:cNvPr>
          <p:cNvCxnSpPr/>
          <p:nvPr/>
        </p:nvCxnSpPr>
        <p:spPr>
          <a:xfrm>
            <a:off x="3873808" y="3600934"/>
            <a:ext cx="0" cy="1369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8CD95D-4361-8A75-A584-64F8524CC811}"/>
              </a:ext>
            </a:extLst>
          </p:cNvPr>
          <p:cNvSpPr txBox="1"/>
          <p:nvPr/>
        </p:nvSpPr>
        <p:spPr>
          <a:xfrm>
            <a:off x="11371417" y="1921103"/>
            <a:ext cx="6443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" dirty="0"/>
              <a:t>Message bradcast has started. </a:t>
            </a:r>
            <a:r>
              <a:rPr lang="en-GB" sz="800" dirty="0"/>
              <a:t>M</a:t>
            </a:r>
            <a:r>
              <a:rPr lang="en-PT" sz="800" dirty="0"/>
              <a:t>sg is now in Sending state with sender as leader and Node0 as receiver.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1DA3B2-5CB9-D067-D214-562D7AD98529}"/>
              </a:ext>
            </a:extLst>
          </p:cNvPr>
          <p:cNvCxnSpPr/>
          <p:nvPr/>
        </p:nvCxnSpPr>
        <p:spPr>
          <a:xfrm flipH="1">
            <a:off x="7962836" y="3023423"/>
            <a:ext cx="11350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A7C885-A0CE-6A02-FF6C-B42CF7B059D9}"/>
              </a:ext>
            </a:extLst>
          </p:cNvPr>
          <p:cNvSpPr txBox="1"/>
          <p:nvPr/>
        </p:nvSpPr>
        <p:spPr>
          <a:xfrm>
            <a:off x="7956382" y="3119586"/>
            <a:ext cx="136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" dirty="0"/>
              <a:t>Message Broadcast has ended. Node0 in receivers and no outbox. </a:t>
            </a:r>
            <a:r>
              <a:rPr lang="en-GB" sz="800" dirty="0"/>
              <a:t>T</a:t>
            </a:r>
            <a:r>
              <a:rPr lang="en-PT" sz="800" dirty="0"/>
              <a:t>he leader is the sender.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61592B-DAD3-7804-9973-4B10C9B4F7D3}"/>
              </a:ext>
            </a:extLst>
          </p:cNvPr>
          <p:cNvCxnSpPr/>
          <p:nvPr/>
        </p:nvCxnSpPr>
        <p:spPr>
          <a:xfrm flipH="1">
            <a:off x="4368699" y="3119586"/>
            <a:ext cx="1367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9928E7-AE4A-31E1-8413-71AD328B6F82}"/>
              </a:ext>
            </a:extLst>
          </p:cNvPr>
          <p:cNvSpPr txBox="1"/>
          <p:nvPr/>
        </p:nvSpPr>
        <p:spPr>
          <a:xfrm>
            <a:off x="4462722" y="314238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Node0 is now the Leader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B2EE54-9335-7CC0-6BCE-E9FC20DC7259}"/>
              </a:ext>
            </a:extLst>
          </p:cNvPr>
          <p:cNvCxnSpPr/>
          <p:nvPr/>
        </p:nvCxnSpPr>
        <p:spPr>
          <a:xfrm>
            <a:off x="11379199" y="2231557"/>
            <a:ext cx="0" cy="1369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90E0B7-5664-DAB9-66EC-AF19D3979EEF}"/>
              </a:ext>
            </a:extLst>
          </p:cNvPr>
          <p:cNvSpPr txBox="1"/>
          <p:nvPr/>
        </p:nvSpPr>
        <p:spPr>
          <a:xfrm>
            <a:off x="2381092" y="4382758"/>
            <a:ext cx="1492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 5 is no longer a Member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043D6-F0BC-3429-0AAB-59E7E8A0627C}"/>
              </a:ext>
            </a:extLst>
          </p:cNvPr>
          <p:cNvCxnSpPr/>
          <p:nvPr/>
        </p:nvCxnSpPr>
        <p:spPr>
          <a:xfrm>
            <a:off x="5578094" y="5372616"/>
            <a:ext cx="1206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368963-A679-77CE-0725-89669584BC89}"/>
              </a:ext>
            </a:extLst>
          </p:cNvPr>
          <p:cNvSpPr txBox="1"/>
          <p:nvPr/>
        </p:nvSpPr>
        <p:spPr>
          <a:xfrm>
            <a:off x="5487587" y="5462190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 5 is added to Member queue</a:t>
            </a:r>
          </a:p>
        </p:txBody>
      </p:sp>
    </p:spTree>
    <p:extLst>
      <p:ext uri="{BB962C8B-B14F-4D97-AF65-F5344CB8AC3E}">
        <p14:creationId xmlns:p14="http://schemas.microsoft.com/office/powerpoint/2010/main" val="142096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9A00C561-DAED-12A8-E3A4-85099E4C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97" y="0"/>
            <a:ext cx="5850503" cy="1992444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A2921EE-7240-53B3-6949-F87C1958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74"/>
          <a:stretch/>
        </p:blipFill>
        <p:spPr>
          <a:xfrm>
            <a:off x="8609867" y="1992444"/>
            <a:ext cx="3242610" cy="2261627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080B8ECD-2809-9D73-B350-4B904986D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047"/>
            <a:ext cx="6367774" cy="2219140"/>
          </a:xfrm>
          <a:prstGeom prst="rect">
            <a:avLst/>
          </a:prstGeom>
        </p:spPr>
      </p:pic>
      <p:pic>
        <p:nvPicPr>
          <p:cNvPr id="12" name="Picture 11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B46C0633-13A5-A9A4-0F6D-DC7DFDA2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74"/>
          <a:stretch/>
        </p:blipFill>
        <p:spPr>
          <a:xfrm>
            <a:off x="4616832" y="1992444"/>
            <a:ext cx="3242610" cy="2261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1C293-B626-C96A-2DA4-3884192BDD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9653"/>
          <a:stretch/>
        </p:blipFill>
        <p:spPr>
          <a:xfrm>
            <a:off x="328412" y="2118222"/>
            <a:ext cx="3913208" cy="2621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37B283-B840-15BD-29BE-DC7C80042B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9653" b="28521"/>
          <a:stretch/>
        </p:blipFill>
        <p:spPr>
          <a:xfrm>
            <a:off x="1869755" y="4567814"/>
            <a:ext cx="4368382" cy="2091827"/>
          </a:xfrm>
          <a:prstGeom prst="rect">
            <a:avLst/>
          </a:prstGeom>
        </p:spPr>
      </p:pic>
      <p:pic>
        <p:nvPicPr>
          <p:cNvPr id="16" name="Picture 15" descr="A diagram of a computer model&#10;&#10;Description automatically generated with medium confidence">
            <a:extLst>
              <a:ext uri="{FF2B5EF4-FFF2-40B4-BE49-F238E27FC236}">
                <a16:creationId xmlns:a16="http://schemas.microsoft.com/office/drawing/2014/main" id="{16895C3A-71E9-F79B-9B14-AB99E0F8A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939" y="4390770"/>
            <a:ext cx="4641617" cy="230457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8177D4-87A9-292F-D9A7-5B35BACD7D27}"/>
              </a:ext>
            </a:extLst>
          </p:cNvPr>
          <p:cNvCxnSpPr>
            <a:cxnSpLocks/>
          </p:cNvCxnSpPr>
          <p:nvPr/>
        </p:nvCxnSpPr>
        <p:spPr>
          <a:xfrm>
            <a:off x="1782501" y="439838"/>
            <a:ext cx="1817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6471CE-6E40-7308-6484-565AB748A76C}"/>
              </a:ext>
            </a:extLst>
          </p:cNvPr>
          <p:cNvSpPr txBox="1"/>
          <p:nvPr/>
        </p:nvSpPr>
        <p:spPr>
          <a:xfrm>
            <a:off x="1813043" y="439838"/>
            <a:ext cx="16995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Node0 is added to Member Queue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0338CD-1A97-1D08-D6CB-B02645EAE4FF}"/>
              </a:ext>
            </a:extLst>
          </p:cNvPr>
          <p:cNvCxnSpPr/>
          <p:nvPr/>
        </p:nvCxnSpPr>
        <p:spPr>
          <a:xfrm>
            <a:off x="5453149" y="648393"/>
            <a:ext cx="1185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5913C0-62F0-5381-5DD5-DBD11B46120E}"/>
              </a:ext>
            </a:extLst>
          </p:cNvPr>
          <p:cNvSpPr txBox="1"/>
          <p:nvPr/>
        </p:nvSpPr>
        <p:spPr>
          <a:xfrm>
            <a:off x="5196356" y="697543"/>
            <a:ext cx="1428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Node0 is added to Members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50AF9D-464A-7452-6188-C786E314BCC2}"/>
              </a:ext>
            </a:extLst>
          </p:cNvPr>
          <p:cNvCxnSpPr/>
          <p:nvPr/>
        </p:nvCxnSpPr>
        <p:spPr>
          <a:xfrm>
            <a:off x="8298872" y="450922"/>
            <a:ext cx="1185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DA5EAE-ED31-F96E-886B-9FE3049A624D}"/>
              </a:ext>
            </a:extLst>
          </p:cNvPr>
          <p:cNvSpPr txBox="1"/>
          <p:nvPr/>
        </p:nvSpPr>
        <p:spPr>
          <a:xfrm>
            <a:off x="8092439" y="479900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Node0 is added to LQueue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3A2D14-73B1-60D3-7889-5FCC0AE822E3}"/>
              </a:ext>
            </a:extLst>
          </p:cNvPr>
          <p:cNvCxnSpPr/>
          <p:nvPr/>
        </p:nvCxnSpPr>
        <p:spPr>
          <a:xfrm>
            <a:off x="10864735" y="1551870"/>
            <a:ext cx="0" cy="931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E75AF8-8B11-0852-8296-0C75DC643803}"/>
              </a:ext>
            </a:extLst>
          </p:cNvPr>
          <p:cNvSpPr txBox="1"/>
          <p:nvPr/>
        </p:nvSpPr>
        <p:spPr>
          <a:xfrm>
            <a:off x="11115530" y="1596773"/>
            <a:ext cx="6443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" dirty="0"/>
              <a:t>Message bradcast has started. </a:t>
            </a:r>
            <a:r>
              <a:rPr lang="en-GB" sz="800" dirty="0"/>
              <a:t>M</a:t>
            </a:r>
            <a:r>
              <a:rPr lang="en-PT" sz="800" dirty="0"/>
              <a:t>sg is now in Sending state with sender as leader and Node0 as receiver.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F17734-D2CF-C251-F558-3F6394596BD6}"/>
              </a:ext>
            </a:extLst>
          </p:cNvPr>
          <p:cNvCxnSpPr>
            <a:cxnSpLocks/>
          </p:cNvCxnSpPr>
          <p:nvPr/>
        </p:nvCxnSpPr>
        <p:spPr>
          <a:xfrm flipH="1">
            <a:off x="7125893" y="2520578"/>
            <a:ext cx="1758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BE2938-2A0B-CE05-8494-F6340D5D795B}"/>
              </a:ext>
            </a:extLst>
          </p:cNvPr>
          <p:cNvSpPr txBox="1"/>
          <p:nvPr/>
        </p:nvSpPr>
        <p:spPr>
          <a:xfrm>
            <a:off x="7526800" y="2623862"/>
            <a:ext cx="136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" dirty="0"/>
              <a:t>Message Broadcast has ended. Node0 in receivers and no outbox. </a:t>
            </a:r>
            <a:r>
              <a:rPr lang="en-GB" sz="800" dirty="0"/>
              <a:t>T</a:t>
            </a:r>
            <a:r>
              <a:rPr lang="en-PT" sz="800" dirty="0"/>
              <a:t>he leader is the sender.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EB05B8-3FB2-C654-33E2-11F6AEB371B8}"/>
              </a:ext>
            </a:extLst>
          </p:cNvPr>
          <p:cNvCxnSpPr/>
          <p:nvPr/>
        </p:nvCxnSpPr>
        <p:spPr>
          <a:xfrm flipH="1">
            <a:off x="3645559" y="2473411"/>
            <a:ext cx="1367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F269BF-6F19-A66C-79E3-4C6FB5B0BFE4}"/>
              </a:ext>
            </a:extLst>
          </p:cNvPr>
          <p:cNvSpPr txBox="1"/>
          <p:nvPr/>
        </p:nvSpPr>
        <p:spPr>
          <a:xfrm>
            <a:off x="3739582" y="2496208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Node0 is now the Leader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C868A6-4329-720E-90E9-607CEE5F1FA7}"/>
              </a:ext>
            </a:extLst>
          </p:cNvPr>
          <p:cNvCxnSpPr/>
          <p:nvPr/>
        </p:nvCxnSpPr>
        <p:spPr>
          <a:xfrm>
            <a:off x="5578094" y="5372616"/>
            <a:ext cx="1206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C5E958-4459-B16F-BF59-97000D6CA2BE}"/>
              </a:ext>
            </a:extLst>
          </p:cNvPr>
          <p:cNvSpPr txBox="1"/>
          <p:nvPr/>
        </p:nvSpPr>
        <p:spPr>
          <a:xfrm>
            <a:off x="5487587" y="5462190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800" dirty="0"/>
              <a:t>Node 3 is added to Member queue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9DB7DF-DC6D-C84C-14CC-9E6F36D6CB94}"/>
              </a:ext>
            </a:extLst>
          </p:cNvPr>
          <p:cNvCxnSpPr/>
          <p:nvPr/>
        </p:nvCxnSpPr>
        <p:spPr>
          <a:xfrm>
            <a:off x="2793076" y="4254071"/>
            <a:ext cx="0" cy="1016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3A3F95-D504-E5FD-CA3D-E38DD3DD30C1}"/>
              </a:ext>
            </a:extLst>
          </p:cNvPr>
          <p:cNvSpPr txBox="1"/>
          <p:nvPr/>
        </p:nvSpPr>
        <p:spPr>
          <a:xfrm>
            <a:off x="2061555" y="4430906"/>
            <a:ext cx="7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" dirty="0"/>
              <a:t>Node7 is no longer a Member</a:t>
            </a:r>
          </a:p>
        </p:txBody>
      </p:sp>
    </p:spTree>
    <p:extLst>
      <p:ext uri="{BB962C8B-B14F-4D97-AF65-F5344CB8AC3E}">
        <p14:creationId xmlns:p14="http://schemas.microsoft.com/office/powerpoint/2010/main" val="121191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74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152</Words>
  <Application>Microsoft Macintosh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Isabela Pereira</dc:creator>
  <cp:lastModifiedBy>Isabela Pereira</cp:lastModifiedBy>
  <cp:revision>1</cp:revision>
  <dcterms:created xsi:type="dcterms:W3CDTF">2024-10-25T18:12:58Z</dcterms:created>
  <dcterms:modified xsi:type="dcterms:W3CDTF">2024-10-25T20:28:05Z</dcterms:modified>
</cp:coreProperties>
</file>