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36"/>
  </p:notesMasterIdLst>
  <p:sldIdLst>
    <p:sldId id="256" r:id="rId5"/>
    <p:sldId id="360" r:id="rId6"/>
    <p:sldId id="262" r:id="rId7"/>
    <p:sldId id="279" r:id="rId8"/>
    <p:sldId id="347" r:id="rId9"/>
    <p:sldId id="348" r:id="rId10"/>
    <p:sldId id="352" r:id="rId11"/>
    <p:sldId id="349" r:id="rId12"/>
    <p:sldId id="265" r:id="rId13"/>
    <p:sldId id="353" r:id="rId14"/>
    <p:sldId id="318" r:id="rId15"/>
    <p:sldId id="364" r:id="rId16"/>
    <p:sldId id="357" r:id="rId17"/>
    <p:sldId id="365" r:id="rId18"/>
    <p:sldId id="366" r:id="rId19"/>
    <p:sldId id="367" r:id="rId20"/>
    <p:sldId id="368" r:id="rId21"/>
    <p:sldId id="361" r:id="rId22"/>
    <p:sldId id="362" r:id="rId23"/>
    <p:sldId id="363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8" r:id="rId33"/>
    <p:sldId id="379" r:id="rId34"/>
    <p:sldId id="380" r:id="rId3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Vidalok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F7247-B382-4C9D-8BE1-9AA102AE4C8C}" v="632" dt="2023-11-21T18:32:39.544"/>
    <p1510:client id="{40EB1392-98C6-F9B2-9A50-A7E36AE9D70A}" v="115" dt="2023-10-19T22:10:42.741"/>
    <p1510:client id="{C7256554-95CB-3D77-7E84-FFC35902D7D8}" v="432" dt="2023-10-19T23:49:06.252"/>
  </p1510:revLst>
</p1510:revInfo>
</file>

<file path=ppt/tableStyles.xml><?xml version="1.0" encoding="utf-8"?>
<a:tblStyleLst xmlns:a="http://schemas.openxmlformats.org/drawingml/2006/main" def="{8CF0B7B6-BC86-47CB-87CE-08C78355B0B6}">
  <a:tblStyle styleId="{8CF0B7B6-BC86-47CB-87CE-08C78355B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74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4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8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79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012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45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8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48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57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45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393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84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924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22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44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9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8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87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0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77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1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691388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/>
              <a:t>C115 – L2</a:t>
            </a:r>
            <a:br>
              <a:rPr lang="en" sz="4800" dirty="0"/>
            </a:br>
            <a:r>
              <a:rPr lang="en" sz="6000" dirty="0" err="1"/>
              <a:t>Trabalho</a:t>
            </a:r>
            <a:r>
              <a:rPr lang="en" sz="6000" dirty="0"/>
              <a:t> Final Mininet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878044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dk1"/>
                </a:solidFill>
              </a:rPr>
              <a:t>Isabela R. B. da Silva – GEC – 1613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982018" y="535027"/>
            <a:ext cx="50364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/>
              <a:t>Topologia</a:t>
            </a:r>
            <a:r>
              <a:rPr lang="en" dirty="0"/>
              <a:t> para test </a:t>
            </a:r>
            <a:r>
              <a:rPr lang="en" dirty="0" err="1"/>
              <a:t>iperf</a:t>
            </a:r>
            <a:br>
              <a:rPr lang="en" dirty="0"/>
            </a:br>
            <a:r>
              <a:rPr lang="en" dirty="0" err="1"/>
              <a:t>bw</a:t>
            </a:r>
            <a:r>
              <a:rPr lang="en" dirty="0"/>
              <a:t> = 2</a:t>
            </a:r>
            <a:endParaRPr lang="en-US" dirty="0" err="1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6EB8E8-832C-A8A4-D14F-5C6D9C90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87" y="1517955"/>
            <a:ext cx="6286499" cy="2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251969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 Define host 1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na</a:t>
            </a:r>
            <a:r>
              <a:rPr lang="en" dirty="0">
                <a:solidFill>
                  <a:srgbClr val="000000"/>
                </a:solidFill>
                <a:cs typeface="Segoe UI"/>
              </a:rPr>
              <a:t> porta 5555 para ser um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servidor</a:t>
            </a:r>
            <a:r>
              <a:rPr lang="en" dirty="0">
                <a:solidFill>
                  <a:srgbClr val="000000"/>
                </a:solidFill>
                <a:cs typeface="Segoe UI"/>
              </a:rPr>
              <a:t> TCP.</a:t>
            </a:r>
            <a:endParaRPr lang="en-US"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3448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Teste de </a:t>
            </a:r>
            <a:r>
              <a:rPr lang="en" dirty="0" err="1"/>
              <a:t>simulação</a:t>
            </a:r>
            <a:r>
              <a:rPr lang="en" dirty="0"/>
              <a:t> TCP</a:t>
            </a:r>
            <a:endParaRPr lang="en-US"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Define host 2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como</a:t>
            </a:r>
            <a:r>
              <a:rPr lang="en" dirty="0">
                <a:solidFill>
                  <a:srgbClr val="000000"/>
                </a:solidFill>
                <a:cs typeface="Segoe UI"/>
              </a:rPr>
              <a:t>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cliente</a:t>
            </a:r>
            <a:r>
              <a:rPr lang="en" dirty="0">
                <a:solidFill>
                  <a:srgbClr val="000000"/>
                </a:solidFill>
                <a:cs typeface="Segoe UI"/>
              </a:rPr>
              <a:t> 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executa</a:t>
            </a:r>
            <a:r>
              <a:rPr lang="en" dirty="0">
                <a:solidFill>
                  <a:srgbClr val="000000"/>
                </a:solidFill>
                <a:cs typeface="Segoe UI"/>
              </a:rPr>
              <a:t> testes de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iperf</a:t>
            </a:r>
            <a:r>
              <a:rPr lang="en" dirty="0">
                <a:solidFill>
                  <a:srgbClr val="000000"/>
                </a:solidFill>
                <a:cs typeface="Segoe UI"/>
              </a:rPr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6D6C80-246E-77AC-F8E6-1E591658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81" y="1296812"/>
            <a:ext cx="3277011" cy="24581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62C3EE-D440-35C2-22E8-459EB0D1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78" y="1298576"/>
            <a:ext cx="3321590" cy="2458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982018" y="535027"/>
            <a:ext cx="50364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/>
              <a:t>Topologia</a:t>
            </a:r>
            <a:r>
              <a:rPr lang="en" dirty="0"/>
              <a:t> para test </a:t>
            </a:r>
            <a:r>
              <a:rPr lang="en" dirty="0" err="1"/>
              <a:t>iperf</a:t>
            </a:r>
            <a:br>
              <a:rPr lang="en" dirty="0"/>
            </a:br>
            <a:r>
              <a:rPr lang="en" dirty="0" err="1"/>
              <a:t>bw</a:t>
            </a:r>
            <a:r>
              <a:rPr lang="en" dirty="0"/>
              <a:t> = 10</a:t>
            </a:r>
            <a:endParaRPr lang="en-US" dirty="0" err="1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522FC0-972F-DCC3-1A8D-8C3A2E0E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1" y="1549120"/>
            <a:ext cx="6286499" cy="26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251969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 Define host 1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na</a:t>
            </a:r>
            <a:r>
              <a:rPr lang="en" dirty="0">
                <a:solidFill>
                  <a:srgbClr val="000000"/>
                </a:solidFill>
                <a:cs typeface="Segoe UI"/>
              </a:rPr>
              <a:t> porta 5555 para ser um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servidor</a:t>
            </a:r>
            <a:r>
              <a:rPr lang="en" dirty="0">
                <a:solidFill>
                  <a:srgbClr val="000000"/>
                </a:solidFill>
                <a:cs typeface="Segoe UI"/>
              </a:rPr>
              <a:t> TCP.</a:t>
            </a:r>
            <a:endParaRPr lang="en-US"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3448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Teste de </a:t>
            </a:r>
            <a:r>
              <a:rPr lang="en" dirty="0" err="1"/>
              <a:t>simulação</a:t>
            </a:r>
            <a:r>
              <a:rPr lang="en" dirty="0"/>
              <a:t> TCP</a:t>
            </a:r>
            <a:endParaRPr lang="en-US"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Define host 2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como</a:t>
            </a:r>
            <a:r>
              <a:rPr lang="en" dirty="0">
                <a:solidFill>
                  <a:srgbClr val="000000"/>
                </a:solidFill>
                <a:cs typeface="Segoe UI"/>
              </a:rPr>
              <a:t>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cliente</a:t>
            </a:r>
            <a:r>
              <a:rPr lang="en" dirty="0">
                <a:solidFill>
                  <a:srgbClr val="000000"/>
                </a:solidFill>
                <a:cs typeface="Segoe UI"/>
              </a:rPr>
              <a:t> 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executa</a:t>
            </a:r>
            <a:r>
              <a:rPr lang="en" dirty="0">
                <a:solidFill>
                  <a:srgbClr val="000000"/>
                </a:solidFill>
                <a:cs typeface="Segoe UI"/>
              </a:rPr>
              <a:t> testes de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iperf</a:t>
            </a:r>
            <a:r>
              <a:rPr lang="en" dirty="0">
                <a:solidFill>
                  <a:srgbClr val="000000"/>
                </a:solidFill>
                <a:cs typeface="Segoe UI"/>
              </a:rPr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D803AE-48FA-2DE8-29DC-88C30017D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82" y="1231547"/>
            <a:ext cx="3495596" cy="256398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7DB26D-6ABA-1C84-7185-0038B4B0F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13" y="1231547"/>
            <a:ext cx="3462702" cy="25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982018" y="535027"/>
            <a:ext cx="50364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/>
              <a:t>Topologia</a:t>
            </a:r>
            <a:r>
              <a:rPr lang="en" dirty="0"/>
              <a:t> para test </a:t>
            </a:r>
            <a:r>
              <a:rPr lang="en" dirty="0" err="1"/>
              <a:t>iperf</a:t>
            </a:r>
            <a:br>
              <a:rPr lang="en" dirty="0"/>
            </a:br>
            <a:r>
              <a:rPr lang="en" dirty="0" err="1"/>
              <a:t>bw</a:t>
            </a:r>
            <a:r>
              <a:rPr lang="en" dirty="0"/>
              <a:t> = 15</a:t>
            </a:r>
            <a:endParaRPr lang="en-US" dirty="0" err="1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83A87-1BAD-506C-0368-EE07AFEB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98" y="1506246"/>
            <a:ext cx="6258277" cy="26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251969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 Define host 1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na</a:t>
            </a:r>
            <a:r>
              <a:rPr lang="en" dirty="0">
                <a:solidFill>
                  <a:srgbClr val="000000"/>
                </a:solidFill>
                <a:cs typeface="Segoe UI"/>
              </a:rPr>
              <a:t> porta 5555 para ser um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servidor</a:t>
            </a:r>
            <a:r>
              <a:rPr lang="en" dirty="0">
                <a:solidFill>
                  <a:srgbClr val="000000"/>
                </a:solidFill>
                <a:cs typeface="Segoe UI"/>
              </a:rPr>
              <a:t> TCP.</a:t>
            </a:r>
            <a:endParaRPr lang="en-US"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3448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Teste de </a:t>
            </a:r>
            <a:r>
              <a:rPr lang="en" dirty="0" err="1"/>
              <a:t>simulação</a:t>
            </a:r>
            <a:r>
              <a:rPr lang="en" dirty="0"/>
              <a:t> TCP</a:t>
            </a:r>
            <a:endParaRPr lang="en-US"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Define host 2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como</a:t>
            </a:r>
            <a:r>
              <a:rPr lang="en" dirty="0">
                <a:solidFill>
                  <a:srgbClr val="000000"/>
                </a:solidFill>
                <a:cs typeface="Segoe UI"/>
              </a:rPr>
              <a:t>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cliente</a:t>
            </a:r>
            <a:r>
              <a:rPr lang="en" dirty="0">
                <a:solidFill>
                  <a:srgbClr val="000000"/>
                </a:solidFill>
                <a:cs typeface="Segoe UI"/>
              </a:rPr>
              <a:t> 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executa</a:t>
            </a:r>
            <a:r>
              <a:rPr lang="en" dirty="0">
                <a:solidFill>
                  <a:srgbClr val="000000"/>
                </a:solidFill>
                <a:cs typeface="Segoe UI"/>
              </a:rPr>
              <a:t> testes de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iperf</a:t>
            </a:r>
            <a:r>
              <a:rPr lang="en" dirty="0">
                <a:solidFill>
                  <a:srgbClr val="000000"/>
                </a:solidFill>
                <a:cs typeface="Segoe UI"/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115B50E-4FE7-D0AE-00FE-BF519814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5" y="1233311"/>
            <a:ext cx="3493372" cy="256398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70077F-0E1B-9174-F83F-E6576157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80" y="1233311"/>
            <a:ext cx="3432385" cy="25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982018" y="535027"/>
            <a:ext cx="50364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/>
              <a:t>Topologia</a:t>
            </a:r>
            <a:r>
              <a:rPr lang="en" dirty="0"/>
              <a:t> para test </a:t>
            </a:r>
            <a:r>
              <a:rPr lang="en" dirty="0" err="1"/>
              <a:t>iperf</a:t>
            </a:r>
            <a:br>
              <a:rPr lang="en" dirty="0"/>
            </a:br>
            <a:r>
              <a:rPr lang="en" dirty="0" err="1"/>
              <a:t>bw</a:t>
            </a:r>
            <a:r>
              <a:rPr lang="en" dirty="0"/>
              <a:t> = 20</a:t>
            </a:r>
            <a:endParaRPr lang="en-US" dirty="0" err="1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2065AD-E74A-8531-2ABC-CFA4EBF0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5" y="1541419"/>
            <a:ext cx="6258277" cy="26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251969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 Define host 1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na</a:t>
            </a:r>
            <a:r>
              <a:rPr lang="en" dirty="0">
                <a:solidFill>
                  <a:srgbClr val="000000"/>
                </a:solidFill>
                <a:cs typeface="Segoe UI"/>
              </a:rPr>
              <a:t> porta 5555 para ser um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servidor</a:t>
            </a:r>
            <a:r>
              <a:rPr lang="en" dirty="0">
                <a:solidFill>
                  <a:srgbClr val="000000"/>
                </a:solidFill>
                <a:cs typeface="Segoe UI"/>
              </a:rPr>
              <a:t> TCP.</a:t>
            </a:r>
            <a:endParaRPr lang="en-US"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3448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Teste de </a:t>
            </a:r>
            <a:r>
              <a:rPr lang="en" dirty="0" err="1"/>
              <a:t>simulação</a:t>
            </a:r>
            <a:r>
              <a:rPr lang="en" dirty="0"/>
              <a:t> TCP</a:t>
            </a:r>
            <a:endParaRPr lang="en-US"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  <a:cs typeface="Segoe UI"/>
              </a:rPr>
              <a:t>Define host 2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como</a:t>
            </a:r>
            <a:r>
              <a:rPr lang="en" dirty="0">
                <a:solidFill>
                  <a:srgbClr val="000000"/>
                </a:solidFill>
                <a:cs typeface="Segoe UI"/>
              </a:rPr>
              <a:t>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cliente</a:t>
            </a:r>
            <a:r>
              <a:rPr lang="en" dirty="0">
                <a:solidFill>
                  <a:srgbClr val="000000"/>
                </a:solidFill>
                <a:cs typeface="Segoe UI"/>
              </a:rPr>
              <a:t> 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executa</a:t>
            </a:r>
            <a:r>
              <a:rPr lang="en" dirty="0">
                <a:solidFill>
                  <a:srgbClr val="000000"/>
                </a:solidFill>
                <a:cs typeface="Segoe UI"/>
              </a:rPr>
              <a:t> testes de </a:t>
            </a:r>
            <a:r>
              <a:rPr lang="en" dirty="0" err="1">
                <a:solidFill>
                  <a:srgbClr val="000000"/>
                </a:solidFill>
                <a:cs typeface="Segoe UI"/>
              </a:rPr>
              <a:t>iperf</a:t>
            </a:r>
            <a:r>
              <a:rPr lang="en" dirty="0">
                <a:solidFill>
                  <a:srgbClr val="000000"/>
                </a:solidFill>
                <a:cs typeface="Segoe UI"/>
              </a:rPr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8A39B2-5BC4-02EA-6C1E-9AC353F0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90" y="1236838"/>
            <a:ext cx="3456129" cy="255693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4C332-D404-64D3-1DB9-56B26B17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86" y="1235075"/>
            <a:ext cx="3406740" cy="25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3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2199387"/>
            <a:ext cx="7064100" cy="747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 err="1"/>
              <a:t>Exercício</a:t>
            </a:r>
            <a:r>
              <a:rPr lang="en" sz="4800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806836" y="332136"/>
            <a:ext cx="55246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Criação</a:t>
            </a:r>
            <a:r>
              <a:rPr lang="en" dirty="0"/>
              <a:t> da </a:t>
            </a:r>
            <a:r>
              <a:rPr lang="en" dirty="0" err="1"/>
              <a:t>Topologia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Python</a:t>
            </a:r>
            <a:endParaRPr lang="en-US" dirty="0" err="1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037F90-E611-145E-4282-245C4732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014464"/>
            <a:ext cx="2446867" cy="3608463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703258D-C3BD-BD5F-F881-76E1F1E2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8" y="1704474"/>
            <a:ext cx="2446867" cy="22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2199387"/>
            <a:ext cx="7064100" cy="747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 err="1"/>
              <a:t>Exercício</a:t>
            </a:r>
            <a:r>
              <a:rPr lang="en" sz="4800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799780" y="332136"/>
            <a:ext cx="5545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Criação</a:t>
            </a:r>
            <a:r>
              <a:rPr lang="en" dirty="0"/>
              <a:t> da </a:t>
            </a:r>
            <a:r>
              <a:rPr lang="en" dirty="0" err="1"/>
              <a:t>Topologia</a:t>
            </a:r>
            <a:r>
              <a:rPr lang="en" dirty="0"/>
              <a:t> no Mininet</a:t>
            </a:r>
          </a:p>
        </p:txBody>
      </p:sp>
      <p:pic>
        <p:nvPicPr>
          <p:cNvPr id="2" name="Picture 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4BA1ABC-BAA8-E065-F76B-4FCAF197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28" y="1282794"/>
            <a:ext cx="6992055" cy="25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86861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3012128" y="845261"/>
            <a:ext cx="3124411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net </a:t>
            </a:r>
            <a:r>
              <a:rPr lang="en" dirty="0" err="1"/>
              <a:t>verifica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enlaces.</a:t>
            </a: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343FD33-630C-AA0E-7374-F4C8C382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1540316"/>
            <a:ext cx="5940777" cy="22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93916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2066683" y="859372"/>
            <a:ext cx="5008243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dump </a:t>
            </a:r>
            <a:r>
              <a:rPr lang="en" dirty="0" err="1"/>
              <a:t>mostra</a:t>
            </a:r>
            <a:r>
              <a:rPr lang="en" dirty="0"/>
              <a:t> </a:t>
            </a:r>
            <a:r>
              <a:rPr lang="en" dirty="0" err="1"/>
              <a:t>informações</a:t>
            </a:r>
            <a:r>
              <a:rPr lang="en" dirty="0"/>
              <a:t> de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nós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2" name="Picture 1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6600498-40F0-DC4A-A4C0-A0DF0B79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20" y="1599621"/>
            <a:ext cx="6201833" cy="19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65694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2186627" y="838205"/>
            <a:ext cx="4768355" cy="61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</a:t>
            </a:r>
            <a:r>
              <a:rPr lang="en" dirty="0" err="1"/>
              <a:t>ifconfig</a:t>
            </a:r>
            <a:r>
              <a:rPr lang="en" dirty="0"/>
              <a:t> mostra dados do host </a:t>
            </a:r>
            <a:r>
              <a:rPr lang="en" dirty="0" err="1"/>
              <a:t>específico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F4030F-5C76-25F4-4A67-181A1269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7" y="1667883"/>
            <a:ext cx="4176889" cy="2040569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04D7452-E99A-2F9F-3B43-FCD3A1B71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84" y="1667445"/>
            <a:ext cx="4148667" cy="20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2207795" y="358638"/>
            <a:ext cx="47189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Ilustração da </a:t>
            </a:r>
            <a:r>
              <a:rPr lang="en" dirty="0" err="1"/>
              <a:t>Topologia</a:t>
            </a:r>
            <a:endParaRPr lang="en-US" dirty="0" err="1"/>
          </a:p>
        </p:txBody>
      </p:sp>
      <p:pic>
        <p:nvPicPr>
          <p:cNvPr id="3" name="Picture 2" descr="A computer network diagram with blue squares and black text&#10;&#10;Description automatically generated">
            <a:extLst>
              <a:ext uri="{FF2B5EF4-FFF2-40B4-BE49-F238E27FC236}">
                <a16:creationId xmlns:a16="http://schemas.microsoft.com/office/drawing/2014/main" id="{CAC0910F-215A-0BD8-EE32-323C59FE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34" y="1194602"/>
            <a:ext cx="6505222" cy="27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2490017" y="393916"/>
            <a:ext cx="4161577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Configuração</a:t>
            </a:r>
            <a:r>
              <a:rPr lang="en" dirty="0"/>
              <a:t> switch</a:t>
            </a:r>
            <a:endParaRPr lang="en-US"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3047405" y="880539"/>
            <a:ext cx="3046799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Configurando</a:t>
            </a:r>
            <a:r>
              <a:rPr lang="en" dirty="0"/>
              <a:t> switches </a:t>
            </a:r>
            <a:r>
              <a:rPr lang="en" dirty="0" err="1"/>
              <a:t>normais</a:t>
            </a:r>
            <a:endParaRPr lang="en-US" dirty="0" err="1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61912A6-3671-7AF0-8A97-FC87A9DC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23" y="1906764"/>
            <a:ext cx="616655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dirty="0" err="1"/>
              <a:t>Testando</a:t>
            </a:r>
            <a:r>
              <a:rPr lang="en" dirty="0"/>
              <a:t> </a:t>
            </a:r>
            <a:r>
              <a:rPr lang="en" dirty="0" err="1"/>
              <a:t>alcance</a:t>
            </a:r>
            <a:r>
              <a:rPr lang="en" dirty="0"/>
              <a:t> do ping de</a:t>
            </a:r>
            <a:endParaRPr lang="en-US" dirty="0" err="1"/>
          </a:p>
          <a:p>
            <a:pPr marL="0" indent="0" algn="r"/>
            <a:r>
              <a:rPr lang="en" dirty="0"/>
              <a:t>modo </a:t>
            </a:r>
            <a:r>
              <a:rPr lang="en" dirty="0" err="1"/>
              <a:t>geral</a:t>
            </a:r>
            <a:r>
              <a:rPr lang="en" dirty="0"/>
              <a:t> </a:t>
            </a:r>
            <a:r>
              <a:rPr lang="en" dirty="0" err="1"/>
              <a:t>usando</a:t>
            </a:r>
            <a:r>
              <a:rPr lang="en" dirty="0"/>
              <a:t> </a:t>
            </a:r>
            <a:r>
              <a:rPr lang="en" dirty="0" err="1"/>
              <a:t>pingall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68A5D57-2F8A-0DAD-90AB-1890F1F4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61" y="1367366"/>
            <a:ext cx="3711927" cy="22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err="1"/>
              <a:t>Testando</a:t>
            </a:r>
            <a:r>
              <a:rPr lang="en" dirty="0"/>
              <a:t> ping </a:t>
            </a:r>
            <a:endParaRPr lang="en-US" dirty="0" err="1"/>
          </a:p>
          <a:p>
            <a:pPr marL="0" indent="0" algn="r"/>
            <a:r>
              <a:rPr lang="en" dirty="0"/>
              <a:t>do host h1 para h2 </a:t>
            </a:r>
            <a:endParaRPr lang="en-US" dirty="0"/>
          </a:p>
          <a:p>
            <a:pPr marL="0" indent="0" algn="r"/>
            <a:r>
              <a:rPr lang="en" dirty="0"/>
              <a:t>e do host h8 para h9.</a:t>
            </a:r>
            <a:endParaRPr lang="en-US" dirty="0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BE8113D-E808-4D75-DE36-7CFBE93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956690"/>
            <a:ext cx="4572000" cy="1617924"/>
          </a:xfrm>
          <a:prstGeom prst="rect">
            <a:avLst/>
          </a:prstGeom>
        </p:spPr>
      </p:pic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D58D50-B9C2-E368-E828-C73A85076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2572136"/>
            <a:ext cx="4572000" cy="15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2087850" y="386860"/>
            <a:ext cx="4972965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Apagando </a:t>
            </a:r>
            <a:r>
              <a:rPr lang="en" dirty="0" err="1"/>
              <a:t>regras</a:t>
            </a:r>
            <a:r>
              <a:rPr lang="en" dirty="0"/>
              <a:t> </a:t>
            </a:r>
            <a:r>
              <a:rPr lang="en" dirty="0" err="1"/>
              <a:t>criadas</a:t>
            </a:r>
            <a:endParaRPr lang="en-US" dirty="0" err="1"/>
          </a:p>
        </p:txBody>
      </p:sp>
      <p:pic>
        <p:nvPicPr>
          <p:cNvPr id="5" name="Picture 4" descr="A group of black text&#10;&#10;Description automatically generated">
            <a:extLst>
              <a:ext uri="{FF2B5EF4-FFF2-40B4-BE49-F238E27FC236}">
                <a16:creationId xmlns:a16="http://schemas.microsoft.com/office/drawing/2014/main" id="{CF42D3DA-B2C8-E693-7D59-12D89920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94" y="2122311"/>
            <a:ext cx="4710994" cy="9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2412406" y="393916"/>
            <a:ext cx="4316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Criando</a:t>
            </a:r>
            <a:r>
              <a:rPr lang="en" dirty="0"/>
              <a:t> </a:t>
            </a:r>
            <a:r>
              <a:rPr lang="en" dirty="0" err="1"/>
              <a:t>novas</a:t>
            </a:r>
            <a:r>
              <a:rPr lang="en" dirty="0"/>
              <a:t> </a:t>
            </a:r>
            <a:r>
              <a:rPr lang="en" dirty="0" err="1"/>
              <a:t>regras</a:t>
            </a:r>
            <a:endParaRPr lang="en-US" dirty="0" err="1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2856905" y="781761"/>
            <a:ext cx="3427798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Regras</a:t>
            </a:r>
            <a:r>
              <a:rPr lang="en" dirty="0"/>
              <a:t> </a:t>
            </a:r>
            <a:r>
              <a:rPr lang="en" dirty="0" err="1"/>
              <a:t>baseadas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endereço</a:t>
            </a:r>
            <a:r>
              <a:rPr lang="en" dirty="0"/>
              <a:t> MAC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39632C0-3F59-55B8-6D1B-260FCBF6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6" y="1457223"/>
            <a:ext cx="4572000" cy="489857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C0B30BF-7A4F-C354-522B-DE3F59B2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0" y="2059863"/>
            <a:ext cx="4572000" cy="2346690"/>
          </a:xfrm>
          <a:prstGeom prst="rect">
            <a:avLst/>
          </a:prstGeom>
        </p:spPr>
      </p:pic>
      <p:sp>
        <p:nvSpPr>
          <p:cNvPr id="7" name="Google Shape;712;p82">
            <a:extLst>
              <a:ext uri="{FF2B5EF4-FFF2-40B4-BE49-F238E27FC236}">
                <a16:creationId xmlns:a16="http://schemas.microsoft.com/office/drawing/2014/main" id="{EC0266A8-B8A8-8122-4112-C9BF299C84D6}"/>
              </a:ext>
            </a:extLst>
          </p:cNvPr>
          <p:cNvSpPr txBox="1">
            <a:spLocks/>
          </p:cNvSpPr>
          <p:nvPr/>
        </p:nvSpPr>
        <p:spPr>
          <a:xfrm>
            <a:off x="5803304" y="1703217"/>
            <a:ext cx="2948021" cy="17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 err="1"/>
              <a:t>Regras</a:t>
            </a:r>
            <a:r>
              <a:rPr lang="en" dirty="0"/>
              <a:t>:</a:t>
            </a:r>
          </a:p>
          <a:p>
            <a:pPr marL="0" indent="0"/>
            <a:endParaRPr lang="en" dirty="0"/>
          </a:p>
          <a:p>
            <a:pPr marL="285750" indent="-285750">
              <a:buFont typeface="Arial"/>
              <a:buChar char="•"/>
            </a:pPr>
            <a:r>
              <a:rPr lang="en" dirty="0"/>
              <a:t>h1 → h2, h4, h6 e h8</a:t>
            </a:r>
          </a:p>
          <a:p>
            <a:pPr marL="285750" indent="-285750">
              <a:buFont typeface="Arial"/>
              <a:buChar char="•"/>
            </a:pPr>
            <a:r>
              <a:rPr lang="en" dirty="0"/>
              <a:t>h2 → h1</a:t>
            </a:r>
          </a:p>
          <a:p>
            <a:pPr marL="285750" indent="-285750">
              <a:buFont typeface="Arial"/>
              <a:buChar char="•"/>
            </a:pPr>
            <a:r>
              <a:rPr lang="en" dirty="0"/>
              <a:t>h4 → h1</a:t>
            </a:r>
          </a:p>
          <a:p>
            <a:pPr marL="285750" indent="-285750">
              <a:buFont typeface="Arial"/>
              <a:buChar char="•"/>
            </a:pPr>
            <a:r>
              <a:rPr lang="en" dirty="0"/>
              <a:t>h6 → h1</a:t>
            </a:r>
          </a:p>
          <a:p>
            <a:pPr marL="285750" indent="-285750">
              <a:buFont typeface="Arial"/>
              <a:buChar char="•"/>
            </a:pPr>
            <a:r>
              <a:rPr lang="en" dirty="0"/>
              <a:t>h8 → h1</a:t>
            </a:r>
          </a:p>
        </p:txBody>
      </p:sp>
    </p:spTree>
    <p:extLst>
      <p:ext uri="{BB962C8B-B14F-4D97-AF65-F5344CB8AC3E}">
        <p14:creationId xmlns:p14="http://schemas.microsoft.com/office/powerpoint/2010/main" val="196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3394" y="1943056"/>
            <a:ext cx="3847200" cy="1180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000"/>
              </a:spcBef>
            </a:pPr>
            <a:r>
              <a:rPr lang="en" dirty="0"/>
              <a:t>6 hosts</a:t>
            </a:r>
          </a:p>
          <a:p>
            <a:pPr indent="-317500"/>
            <a:r>
              <a:rPr lang="en" dirty="0" err="1"/>
              <a:t>Endereço</a:t>
            </a:r>
            <a:r>
              <a:rPr lang="en" dirty="0"/>
              <a:t> MAC </a:t>
            </a:r>
            <a:r>
              <a:rPr lang="en" dirty="0" err="1"/>
              <a:t>padronizado</a:t>
            </a:r>
            <a:endParaRPr dirty="0" err="1"/>
          </a:p>
          <a:p>
            <a:pPr indent="-317500"/>
            <a:r>
              <a:rPr lang="en" dirty="0" err="1"/>
              <a:t>Largura</a:t>
            </a:r>
            <a:r>
              <a:rPr lang="en" dirty="0"/>
              <a:t> de </a:t>
            </a:r>
            <a:r>
              <a:rPr lang="en" dirty="0" err="1"/>
              <a:t>banda</a:t>
            </a:r>
            <a:r>
              <a:rPr lang="en" dirty="0"/>
              <a:t> </a:t>
            </a:r>
            <a:r>
              <a:rPr lang="en" dirty="0" err="1"/>
              <a:t>bw</a:t>
            </a:r>
            <a:r>
              <a:rPr lang="en" dirty="0"/>
              <a:t> de 5Mbps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64114" y="1369303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err="1"/>
              <a:t>Criação</a:t>
            </a:r>
            <a:r>
              <a:rPr lang="en" sz="2800" dirty="0"/>
              <a:t> da </a:t>
            </a:r>
            <a:r>
              <a:rPr lang="en" sz="2800" err="1"/>
              <a:t>Topologia</a:t>
            </a:r>
            <a:endParaRPr lang="en-US" sz="28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C5EC4F-390F-E284-BFC2-084131E8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95" y="1446842"/>
            <a:ext cx="5143500" cy="21722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dirty="0" err="1"/>
              <a:t>Testando</a:t>
            </a:r>
            <a:r>
              <a:rPr lang="en" dirty="0"/>
              <a:t> </a:t>
            </a:r>
            <a:r>
              <a:rPr lang="en" dirty="0" err="1"/>
              <a:t>alcance</a:t>
            </a:r>
            <a:r>
              <a:rPr lang="en" dirty="0"/>
              <a:t> do ping de</a:t>
            </a:r>
            <a:endParaRPr lang="en-US" dirty="0" err="1"/>
          </a:p>
          <a:p>
            <a:pPr marL="0" indent="0" algn="r"/>
            <a:r>
              <a:rPr lang="en" dirty="0"/>
              <a:t>modo </a:t>
            </a:r>
            <a:r>
              <a:rPr lang="en" dirty="0" err="1"/>
              <a:t>geral</a:t>
            </a:r>
            <a:r>
              <a:rPr lang="en" dirty="0"/>
              <a:t> </a:t>
            </a:r>
            <a:r>
              <a:rPr lang="en" dirty="0" err="1"/>
              <a:t>usando</a:t>
            </a:r>
            <a:r>
              <a:rPr lang="en" dirty="0"/>
              <a:t> </a:t>
            </a:r>
            <a:r>
              <a:rPr lang="en" dirty="0" err="1"/>
              <a:t>pingall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BE7745-0C87-BC58-1BB2-A70A16A3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2" y="1224492"/>
            <a:ext cx="4284133" cy="25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err="1"/>
              <a:t>Testando</a:t>
            </a:r>
            <a:r>
              <a:rPr lang="en" dirty="0"/>
              <a:t> ping </a:t>
            </a:r>
            <a:endParaRPr lang="en-US" dirty="0" err="1"/>
          </a:p>
          <a:p>
            <a:pPr marL="0" indent="0" algn="r"/>
            <a:r>
              <a:rPr lang="en" dirty="0"/>
              <a:t>do host h1 para h2 </a:t>
            </a:r>
            <a:endParaRPr lang="en-US" dirty="0"/>
          </a:p>
          <a:p>
            <a:pPr marL="0" indent="0" algn="r"/>
            <a:r>
              <a:rPr lang="en" dirty="0"/>
              <a:t>e do host h1 para h3.</a:t>
            </a:r>
            <a:endParaRPr lang="en-US" dirty="0"/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DABC9E2-C2CB-F177-464C-0119DCFF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6" y="1073669"/>
            <a:ext cx="5037666" cy="29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86861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3012128" y="845261"/>
            <a:ext cx="3124411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net </a:t>
            </a:r>
            <a:r>
              <a:rPr lang="en" dirty="0" err="1"/>
              <a:t>verifica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enlaces.</a:t>
            </a:r>
            <a:endParaRPr lang="en-US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0E844C-E0C4-338D-4149-7158A83F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86" y="1737078"/>
            <a:ext cx="43815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93916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2066683" y="859372"/>
            <a:ext cx="5008243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dump </a:t>
            </a:r>
            <a:r>
              <a:rPr lang="en" dirty="0" err="1"/>
              <a:t>mostra</a:t>
            </a:r>
            <a:r>
              <a:rPr lang="en" dirty="0"/>
              <a:t> </a:t>
            </a:r>
            <a:r>
              <a:rPr lang="en" dirty="0" err="1"/>
              <a:t>informações</a:t>
            </a:r>
            <a:r>
              <a:rPr lang="en" dirty="0"/>
              <a:t> de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nós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C878C2B-6D6F-D5BA-E822-B468CB6C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42" y="1834280"/>
            <a:ext cx="5136445" cy="197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840906" y="365694"/>
            <a:ext cx="5459799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Informações</a:t>
            </a:r>
            <a:r>
              <a:rPr lang="en" dirty="0"/>
              <a:t> das Interfaces</a:t>
            </a: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2186627" y="838205"/>
            <a:ext cx="4768355" cy="61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Comando</a:t>
            </a:r>
            <a:r>
              <a:rPr lang="en" dirty="0"/>
              <a:t> </a:t>
            </a:r>
            <a:r>
              <a:rPr lang="en" dirty="0" err="1"/>
              <a:t>ifconfig</a:t>
            </a:r>
            <a:r>
              <a:rPr lang="en" dirty="0"/>
              <a:t> mostra dados do host </a:t>
            </a:r>
            <a:r>
              <a:rPr lang="en" dirty="0" err="1"/>
              <a:t>específico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61D2866-DA73-9A17-06DB-62BA4840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1633088"/>
            <a:ext cx="3986389" cy="211721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74A9EE-6A94-C8A2-8206-1A371202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263" y="1630517"/>
            <a:ext cx="3915834" cy="2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2207795" y="358638"/>
            <a:ext cx="4718966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Ilustração da </a:t>
            </a:r>
            <a:r>
              <a:rPr lang="en" dirty="0" err="1"/>
              <a:t>Topologia</a:t>
            </a:r>
            <a:endParaRPr lang="en-US" dirty="0" err="1"/>
          </a:p>
        </p:txBody>
      </p:sp>
      <p:pic>
        <p:nvPicPr>
          <p:cNvPr id="2" name="Picture 1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165A3C7-B5C3-90DD-04E7-FFF5B3C6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1143044"/>
            <a:ext cx="6695722" cy="31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dirty="0" err="1"/>
              <a:t>Testando</a:t>
            </a:r>
            <a:r>
              <a:rPr lang="en" dirty="0"/>
              <a:t> </a:t>
            </a:r>
            <a:r>
              <a:rPr lang="en" dirty="0" err="1"/>
              <a:t>alcance</a:t>
            </a:r>
            <a:r>
              <a:rPr lang="en" dirty="0"/>
              <a:t> do ping de</a:t>
            </a:r>
            <a:endParaRPr lang="en-US" dirty="0" err="1"/>
          </a:p>
          <a:p>
            <a:pPr marL="0" indent="0" algn="r"/>
            <a:r>
              <a:rPr lang="en" dirty="0"/>
              <a:t>modo </a:t>
            </a:r>
            <a:r>
              <a:rPr lang="en" dirty="0" err="1"/>
              <a:t>geral</a:t>
            </a:r>
            <a:r>
              <a:rPr lang="en" dirty="0"/>
              <a:t> </a:t>
            </a:r>
            <a:r>
              <a:rPr lang="en" dirty="0" err="1"/>
              <a:t>usando</a:t>
            </a:r>
            <a:r>
              <a:rPr lang="en" dirty="0"/>
              <a:t> </a:t>
            </a:r>
            <a:r>
              <a:rPr lang="en" dirty="0" err="1"/>
              <a:t>pingall</a:t>
            </a:r>
            <a:r>
              <a:rPr lang="en" dirty="0"/>
              <a:t>.</a:t>
            </a:r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7967D4-55D6-44BD-7634-8A35FDB6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0" y="1450446"/>
            <a:ext cx="4234391" cy="20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116794" y="1556937"/>
            <a:ext cx="4545000" cy="6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dirty="0"/>
              <a:t>Testes de ping</a:t>
            </a:r>
            <a:endParaRPr lang="en-US" sz="300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116794" y="219960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err="1"/>
              <a:t>Testando</a:t>
            </a:r>
            <a:r>
              <a:rPr lang="en" dirty="0"/>
              <a:t> ping </a:t>
            </a:r>
            <a:endParaRPr lang="en-US" dirty="0" err="1"/>
          </a:p>
          <a:p>
            <a:pPr marL="0" indent="0" algn="r"/>
            <a:r>
              <a:rPr lang="en" dirty="0"/>
              <a:t>do host h1 para h2 </a:t>
            </a:r>
            <a:endParaRPr lang="en-US" dirty="0"/>
          </a:p>
          <a:p>
            <a:pPr marL="0" indent="0" algn="r"/>
            <a:r>
              <a:rPr lang="en" dirty="0"/>
              <a:t>e do host h5 para h6.</a:t>
            </a:r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67B15F-236E-1951-C9FF-FAD31E81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86" y="1026936"/>
            <a:ext cx="4256978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f566922-5cdb-4dca-89e7-f7e2479a50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CE09A7EF54646A4F58A2E043549F0" ma:contentTypeVersion="5" ma:contentTypeDescription="Create a new document." ma:contentTypeScope="" ma:versionID="98757d631b62d4e80fd626e9389a9e78">
  <xsd:schema xmlns:xsd="http://www.w3.org/2001/XMLSchema" xmlns:xs="http://www.w3.org/2001/XMLSchema" xmlns:p="http://schemas.microsoft.com/office/2006/metadata/properties" xmlns:ns2="6f566922-5cdb-4dca-89e7-f7e2479a50bc" targetNamespace="http://schemas.microsoft.com/office/2006/metadata/properties" ma:root="true" ma:fieldsID="31d7f8a1d6d2ec8935c7977bead7301a" ns2:_="">
    <xsd:import namespace="6f566922-5cdb-4dca-89e7-f7e2479a50b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66922-5cdb-4dca-89e7-f7e2479a50b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A7127B-FFA4-49E2-A860-AD95B10A72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647B88-E90A-472C-8495-21293F10F6C3}">
  <ds:schemaRefs>
    <ds:schemaRef ds:uri="http://schemas.microsoft.com/office/2006/metadata/properties"/>
    <ds:schemaRef ds:uri="http://schemas.microsoft.com/office/infopath/2007/PartnerControls"/>
    <ds:schemaRef ds:uri="6f566922-5cdb-4dca-89e7-f7e2479a50bc"/>
  </ds:schemaRefs>
</ds:datastoreItem>
</file>

<file path=customXml/itemProps3.xml><?xml version="1.0" encoding="utf-8"?>
<ds:datastoreItem xmlns:ds="http://schemas.openxmlformats.org/officeDocument/2006/customXml" ds:itemID="{C7555584-CCAA-417A-A923-F7AF8F758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566922-5cdb-4dca-89e7-f7e2479a5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Minimalist Business Slides XL by Slidesgo</vt:lpstr>
      <vt:lpstr>C115 – L2 Trabalho Final Mininet</vt:lpstr>
      <vt:lpstr>Exercício 1</vt:lpstr>
      <vt:lpstr>Criação da Topologia</vt:lpstr>
      <vt:lpstr>Informações das Interfaces</vt:lpstr>
      <vt:lpstr>Informações das Interfaces</vt:lpstr>
      <vt:lpstr>Informações das Interfaces</vt:lpstr>
      <vt:lpstr>Ilustração da Topologia</vt:lpstr>
      <vt:lpstr>Testes de ping</vt:lpstr>
      <vt:lpstr>Testes de ping</vt:lpstr>
      <vt:lpstr>Topologia para test iperf bw = 2</vt:lpstr>
      <vt:lpstr>Teste de simulação TCP</vt:lpstr>
      <vt:lpstr>Topologia para test iperf bw = 10</vt:lpstr>
      <vt:lpstr>Teste de simulação TCP</vt:lpstr>
      <vt:lpstr>Topologia para test iperf bw = 15</vt:lpstr>
      <vt:lpstr>Teste de simulação TCP</vt:lpstr>
      <vt:lpstr>Topologia para test iperf bw = 20</vt:lpstr>
      <vt:lpstr>Teste de simulação TCP</vt:lpstr>
      <vt:lpstr>Exercício 2</vt:lpstr>
      <vt:lpstr>Criação da Topologia em Python</vt:lpstr>
      <vt:lpstr>Criação da Topologia no Mininet</vt:lpstr>
      <vt:lpstr>Informações das Interfaces</vt:lpstr>
      <vt:lpstr>Informações das Interfaces</vt:lpstr>
      <vt:lpstr>Informações das Interfaces</vt:lpstr>
      <vt:lpstr>Ilustração da Topologia</vt:lpstr>
      <vt:lpstr>Configuração switch</vt:lpstr>
      <vt:lpstr>Testes de ping</vt:lpstr>
      <vt:lpstr>Testes de ping</vt:lpstr>
      <vt:lpstr>Apagando regras criadas</vt:lpstr>
      <vt:lpstr>Criando novas regras</vt:lpstr>
      <vt:lpstr>Testes de ping</vt:lpstr>
      <vt:lpstr>Testes de 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C115 - L2</dc:title>
  <cp:revision>508</cp:revision>
  <dcterms:modified xsi:type="dcterms:W3CDTF">2023-11-21T18:34:59Z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0x0101008AFCE09A7EF54646A4F58A2E043549F0</vt:lpwstr>
  </property>
</Properties>
</file>