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11"/>
  </p:notesMasterIdLst>
  <p:handoutMasterIdLst>
    <p:handoutMasterId r:id="rId12"/>
  </p:handoutMasterIdLst>
  <p:sldIdLst>
    <p:sldId id="256" r:id="rId2"/>
    <p:sldId id="262" r:id="rId3"/>
    <p:sldId id="257" r:id="rId4"/>
    <p:sldId id="258" r:id="rId5"/>
    <p:sldId id="261" r:id="rId6"/>
    <p:sldId id="264" r:id="rId7"/>
    <p:sldId id="259"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2" autoAdjust="0"/>
    <p:restoredTop sz="86372" autoAdjust="0"/>
  </p:normalViewPr>
  <p:slideViewPr>
    <p:cSldViewPr snapToGrid="0">
      <p:cViewPr>
        <p:scale>
          <a:sx n="75" d="100"/>
          <a:sy n="75" d="100"/>
        </p:scale>
        <p:origin x="-258" y="-2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AFFD696A-6BB0-4D26-82F4-7580F8343D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50EC3BFB-04C0-4EF4-B6E6-799C21E33B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D680C-344D-4ACE-976B-A32D103A3C15}" type="datetimeFigureOut">
              <a:rPr lang="pt-BR" smtClean="0"/>
              <a:t>23/06/2018</a:t>
            </a:fld>
            <a:endParaRPr lang="pt-BR"/>
          </a:p>
        </p:txBody>
      </p:sp>
      <p:sp>
        <p:nvSpPr>
          <p:cNvPr id="4" name="Espaço Reservado para Rodapé 3">
            <a:extLst>
              <a:ext uri="{FF2B5EF4-FFF2-40B4-BE49-F238E27FC236}">
                <a16:creationId xmlns:a16="http://schemas.microsoft.com/office/drawing/2014/main" id="{DE1DCFAC-3F15-4B9D-AF23-436CE1ED55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C9B9482A-AA76-4BAF-AC10-5F3475FA02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1C96F-E019-41A9-9AA2-C74EF8DAFB41}" type="slidenum">
              <a:rPr lang="pt-BR" smtClean="0"/>
              <a:t>‹nº›</a:t>
            </a:fld>
            <a:endParaRPr lang="pt-BR"/>
          </a:p>
        </p:txBody>
      </p:sp>
    </p:spTree>
    <p:extLst>
      <p:ext uri="{BB962C8B-B14F-4D97-AF65-F5344CB8AC3E}">
        <p14:creationId xmlns:p14="http://schemas.microsoft.com/office/powerpoint/2010/main" val="904132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5CAAA-E651-41A8-9BEA-79F251219685}" type="datetimeFigureOut">
              <a:rPr lang="pt-BR" smtClean="0"/>
              <a:t>23/06/2018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FCB3C-F770-4EC8-B9B4-E6AD2B2A37C0}" type="slidenum">
              <a:rPr lang="pt-BR" smtClean="0"/>
              <a:t>‹nº›</a:t>
            </a:fld>
            <a:endParaRPr lang="pt-BR"/>
          </a:p>
        </p:txBody>
      </p:sp>
    </p:spTree>
    <p:extLst>
      <p:ext uri="{BB962C8B-B14F-4D97-AF65-F5344CB8AC3E}">
        <p14:creationId xmlns:p14="http://schemas.microsoft.com/office/powerpoint/2010/main" val="165367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74FCB3C-F770-4EC8-B9B4-E6AD2B2A37C0}" type="slidenum">
              <a:rPr lang="pt-BR" smtClean="0"/>
              <a:t>1</a:t>
            </a:fld>
            <a:endParaRPr lang="pt-BR"/>
          </a:p>
        </p:txBody>
      </p:sp>
    </p:spTree>
    <p:extLst>
      <p:ext uri="{BB962C8B-B14F-4D97-AF65-F5344CB8AC3E}">
        <p14:creationId xmlns:p14="http://schemas.microsoft.com/office/powerpoint/2010/main" val="88582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OPINEM BEM É UM SITE QUE É DESTINADO AOS ELEITORES NA CRIACAO DE PROJETOS DE LEI</a:t>
            </a:r>
          </a:p>
        </p:txBody>
      </p:sp>
      <p:sp>
        <p:nvSpPr>
          <p:cNvPr id="4" name="Espaço Reservado para Número de Slide 3"/>
          <p:cNvSpPr>
            <a:spLocks noGrp="1"/>
          </p:cNvSpPr>
          <p:nvPr>
            <p:ph type="sldNum" sz="quarter" idx="10"/>
          </p:nvPr>
        </p:nvSpPr>
        <p:spPr/>
        <p:txBody>
          <a:bodyPr/>
          <a:lstStyle/>
          <a:p>
            <a:fld id="{A74FCB3C-F770-4EC8-B9B4-E6AD2B2A37C0}" type="slidenum">
              <a:rPr lang="pt-BR" smtClean="0"/>
              <a:t>2</a:t>
            </a:fld>
            <a:endParaRPr lang="pt-BR"/>
          </a:p>
        </p:txBody>
      </p:sp>
    </p:spTree>
    <p:extLst>
      <p:ext uri="{BB962C8B-B14F-4D97-AF65-F5344CB8AC3E}">
        <p14:creationId xmlns:p14="http://schemas.microsoft.com/office/powerpoint/2010/main" val="52848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PROBEMA ENCONTRADO PARA O DESENVOLVIMENTO DESSE TRABLAHO FOI O QUE OS ELEITORES MUITS VEZES NÃO POSSUEM A REPRESENTAÇAO NECESSARIA DE SEUS CANDIDATOS QUANDO ELEITOS. E FOI CHEGO </a:t>
            </a:r>
            <a:r>
              <a:rPr lang="pt-BR"/>
              <a:t>A ESSA QUESTAO A </a:t>
            </a:r>
            <a:r>
              <a:rPr lang="pt-BR" dirty="0"/>
              <a:t>PARTIR DE </a:t>
            </a:r>
            <a:r>
              <a:rPr lang="pt-BR"/>
              <a:t>PESQUISAS REALIZADAS ANO PASSADO EM</a:t>
            </a:r>
            <a:r>
              <a:rPr lang="pt-BR" baseline="0"/>
              <a:t> QUE AS PESSOAS RESPONDERA</a:t>
            </a:r>
            <a:endParaRPr lang="pt-BR" dirty="0"/>
          </a:p>
        </p:txBody>
      </p:sp>
      <p:sp>
        <p:nvSpPr>
          <p:cNvPr id="4" name="Espaço Reservado para Número de Slide 3"/>
          <p:cNvSpPr>
            <a:spLocks noGrp="1"/>
          </p:cNvSpPr>
          <p:nvPr>
            <p:ph type="sldNum" sz="quarter" idx="10"/>
          </p:nvPr>
        </p:nvSpPr>
        <p:spPr/>
        <p:txBody>
          <a:bodyPr/>
          <a:lstStyle/>
          <a:p>
            <a:fld id="{A74FCB3C-F770-4EC8-B9B4-E6AD2B2A37C0}" type="slidenum">
              <a:rPr lang="pt-BR" smtClean="0"/>
              <a:t>3</a:t>
            </a:fld>
            <a:endParaRPr lang="pt-BR"/>
          </a:p>
        </p:txBody>
      </p:sp>
    </p:spTree>
    <p:extLst>
      <p:ext uri="{BB962C8B-B14F-4D97-AF65-F5344CB8AC3E}">
        <p14:creationId xmlns:p14="http://schemas.microsoft.com/office/powerpoint/2010/main" val="32007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PRINCIPAIS PROGRAMAS UTILIZADOS PARA O DESENVOLVIMENTO DO TRABALHO</a:t>
            </a:r>
          </a:p>
        </p:txBody>
      </p:sp>
      <p:sp>
        <p:nvSpPr>
          <p:cNvPr id="4" name="Espaço Reservado para Número de Slide 3"/>
          <p:cNvSpPr>
            <a:spLocks noGrp="1"/>
          </p:cNvSpPr>
          <p:nvPr>
            <p:ph type="sldNum" sz="quarter" idx="10"/>
          </p:nvPr>
        </p:nvSpPr>
        <p:spPr/>
        <p:txBody>
          <a:bodyPr/>
          <a:lstStyle/>
          <a:p>
            <a:fld id="{A74FCB3C-F770-4EC8-B9B4-E6AD2B2A37C0}" type="slidenum">
              <a:rPr lang="pt-BR" smtClean="0"/>
              <a:t>6</a:t>
            </a:fld>
            <a:endParaRPr lang="pt-BR"/>
          </a:p>
        </p:txBody>
      </p:sp>
    </p:spTree>
    <p:extLst>
      <p:ext uri="{BB962C8B-B14F-4D97-AF65-F5344CB8AC3E}">
        <p14:creationId xmlns:p14="http://schemas.microsoft.com/office/powerpoint/2010/main" val="2744997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F72A0ED-271D-46D7-8045-53DB0B6BA938}"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336147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A9166B6-C47B-485B-935C-DD815B0C26F3}"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268394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E961743-1700-4628-B114-F720DDAB0F5E}"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4114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7382EBE9-88AD-42BA-9D7C-D9B407E10051}"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930085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464FE93-980B-4CFD-861A-26B7C560DFA9}"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9572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7A063F63-770D-41F7-A0CF-FCEF475D488F}"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2330630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DF0B78-AE6A-4864-8877-DC2FC3F9A6D4}"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2598080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598E306-F361-491B-ABB6-A4BD50A7E2A8}"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124844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523CF8-F0F0-46F4-9FF8-828E21161942}"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175994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1CABFB2A-4904-42EA-9777-C9478F6806F0}" type="datetime1">
              <a:rPr lang="pt-BR" smtClean="0"/>
              <a:t>23/06/2018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62272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BC6764F-73B5-4357-A5C0-2B4D6C0354C0}" type="datetime1">
              <a:rPr lang="pt-BR" smtClean="0"/>
              <a:t>23/06/2018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371329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2FDF4BB-0F04-47C4-98FF-4A8BCD5ACAC5}" type="datetime1">
              <a:rPr lang="pt-BR" smtClean="0"/>
              <a:t>23/06/2018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384092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568F9FB-F9AE-4FFB-8A05-CD61CCACD48D}" type="datetime1">
              <a:rPr lang="pt-BR" smtClean="0"/>
              <a:t>23/06/2018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28380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8E3E0-8D9A-452C-A901-42058BF1BD97}" type="datetime1">
              <a:rPr lang="pt-BR" smtClean="0"/>
              <a:t>23/06/2018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975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B7CE9F23-F694-47D7-81C7-2810CE105C57}" type="datetime1">
              <a:rPr lang="pt-BR" smtClean="0"/>
              <a:t>23/06/2018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257399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05E1EC14-4DB9-433B-B505-B78264925062}" type="datetime1">
              <a:rPr lang="pt-BR" smtClean="0"/>
              <a:t>23/06/2018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B58B777-6F14-4B33-A736-8ADE909D690F}" type="slidenum">
              <a:rPr lang="pt-BR" smtClean="0"/>
              <a:t>‹nº›</a:t>
            </a:fld>
            <a:endParaRPr lang="pt-BR"/>
          </a:p>
        </p:txBody>
      </p:sp>
    </p:spTree>
    <p:extLst>
      <p:ext uri="{BB962C8B-B14F-4D97-AF65-F5344CB8AC3E}">
        <p14:creationId xmlns:p14="http://schemas.microsoft.com/office/powerpoint/2010/main" val="214931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1716E6-0FA6-4335-AB30-7EB049FB7D12}" type="datetime1">
              <a:rPr lang="pt-BR" smtClean="0"/>
              <a:t>23/06/2018</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58B777-6F14-4B33-A736-8ADE909D690F}" type="slidenum">
              <a:rPr lang="pt-BR" smtClean="0"/>
              <a:t>‹nº›</a:t>
            </a:fld>
            <a:endParaRPr lang="pt-BR"/>
          </a:p>
        </p:txBody>
      </p:sp>
    </p:spTree>
    <p:extLst>
      <p:ext uri="{BB962C8B-B14F-4D97-AF65-F5344CB8AC3E}">
        <p14:creationId xmlns:p14="http://schemas.microsoft.com/office/powerpoint/2010/main" val="138249354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opinembem.azurewebsites.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21702-D898-45E6-9A98-B315CBC8B924}"/>
              </a:ext>
            </a:extLst>
          </p:cNvPr>
          <p:cNvSpPr>
            <a:spLocks noGrp="1"/>
          </p:cNvSpPr>
          <p:nvPr>
            <p:ph type="ctrTitle"/>
          </p:nvPr>
        </p:nvSpPr>
        <p:spPr/>
        <p:txBody>
          <a:bodyPr/>
          <a:lstStyle/>
          <a:p>
            <a:r>
              <a:rPr lang="pt-BR" dirty="0"/>
              <a:t>Opinem Bem</a:t>
            </a:r>
          </a:p>
        </p:txBody>
      </p:sp>
      <p:sp>
        <p:nvSpPr>
          <p:cNvPr id="3" name="Subtítulo 2">
            <a:extLst>
              <a:ext uri="{FF2B5EF4-FFF2-40B4-BE49-F238E27FC236}">
                <a16:creationId xmlns:a16="http://schemas.microsoft.com/office/drawing/2014/main" id="{7E187759-DB1E-4596-81BB-4181F2E3AA85}"/>
              </a:ext>
            </a:extLst>
          </p:cNvPr>
          <p:cNvSpPr>
            <a:spLocks noGrp="1"/>
          </p:cNvSpPr>
          <p:nvPr>
            <p:ph type="subTitle" idx="1"/>
          </p:nvPr>
        </p:nvSpPr>
        <p:spPr/>
        <p:txBody>
          <a:bodyPr/>
          <a:lstStyle/>
          <a:p>
            <a:r>
              <a:rPr lang="pt-BR" dirty="0"/>
              <a:t>ISABELA SUCHARSKI</a:t>
            </a:r>
          </a:p>
        </p:txBody>
      </p:sp>
    </p:spTree>
    <p:extLst>
      <p:ext uri="{BB962C8B-B14F-4D97-AF65-F5344CB8AC3E}">
        <p14:creationId xmlns:p14="http://schemas.microsoft.com/office/powerpoint/2010/main" val="347657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73252D-06B0-4504-A626-6C83A797BB6A}"/>
              </a:ext>
            </a:extLst>
          </p:cNvPr>
          <p:cNvSpPr>
            <a:spLocks noGrp="1"/>
          </p:cNvSpPr>
          <p:nvPr>
            <p:ph type="title"/>
          </p:nvPr>
        </p:nvSpPr>
        <p:spPr/>
        <p:txBody>
          <a:bodyPr/>
          <a:lstStyle/>
          <a:p>
            <a:r>
              <a:rPr lang="pt-BR" dirty="0"/>
              <a:t>O QUE É O “OPINEM BEM”</a:t>
            </a:r>
          </a:p>
        </p:txBody>
      </p:sp>
      <p:sp>
        <p:nvSpPr>
          <p:cNvPr id="3" name="Espaço Reservado para Conteúdo 2">
            <a:extLst>
              <a:ext uri="{FF2B5EF4-FFF2-40B4-BE49-F238E27FC236}">
                <a16:creationId xmlns:a16="http://schemas.microsoft.com/office/drawing/2014/main" id="{04D26F8A-5CB7-411D-ABF0-3F4D6DE6319D}"/>
              </a:ext>
            </a:extLst>
          </p:cNvPr>
          <p:cNvSpPr>
            <a:spLocks noGrp="1"/>
          </p:cNvSpPr>
          <p:nvPr>
            <p:ph idx="1"/>
          </p:nvPr>
        </p:nvSpPr>
        <p:spPr/>
        <p:txBody>
          <a:bodyPr/>
          <a:lstStyle/>
          <a:p>
            <a:r>
              <a:rPr lang="pt-BR" dirty="0"/>
              <a:t>SITE;</a:t>
            </a:r>
          </a:p>
          <a:p>
            <a:r>
              <a:rPr lang="pt-BR" dirty="0"/>
              <a:t>DESTINADO A ELEITORES;</a:t>
            </a:r>
          </a:p>
          <a:p>
            <a:r>
              <a:rPr lang="pt-BR" dirty="0"/>
              <a:t>PROJETOS DE LEI.</a:t>
            </a:r>
          </a:p>
        </p:txBody>
      </p:sp>
      <p:pic>
        <p:nvPicPr>
          <p:cNvPr id="2050" name="Picture 2" descr="https://lh3.googleusercontent.com/xim3WpIXO3zj6hwsI6YPeMiAO0bN3wF07maXk0a4WuDSC9N0JW5EQrFL0LU_WWbusVFXIh7TQ0SGi7b-_Xyx20bC8kVjlnDJIU9kEFYA6sJlLsD2e06gMtZG4OsKZTlaJmW4zL7qVIz-pna1eQ">
            <a:extLst>
              <a:ext uri="{FF2B5EF4-FFF2-40B4-BE49-F238E27FC236}">
                <a16:creationId xmlns:a16="http://schemas.microsoft.com/office/drawing/2014/main" id="{F1547CCC-F185-4061-908D-F31C68A42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4" y="2409824"/>
            <a:ext cx="3631537" cy="3631537"/>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Número de Slide 5">
            <a:extLst>
              <a:ext uri="{FF2B5EF4-FFF2-40B4-BE49-F238E27FC236}">
                <a16:creationId xmlns:a16="http://schemas.microsoft.com/office/drawing/2014/main" id="{51FB4BC7-F6FA-4BE6-AD5C-05EE96E1D412}"/>
              </a:ext>
            </a:extLst>
          </p:cNvPr>
          <p:cNvSpPr>
            <a:spLocks noGrp="1"/>
          </p:cNvSpPr>
          <p:nvPr>
            <p:ph type="sldNum" sz="quarter" idx="12"/>
          </p:nvPr>
        </p:nvSpPr>
        <p:spPr>
          <a:xfrm>
            <a:off x="10260436" y="244475"/>
            <a:ext cx="683339" cy="365125"/>
          </a:xfrm>
        </p:spPr>
        <p:txBody>
          <a:bodyPr/>
          <a:lstStyle/>
          <a:p>
            <a:fld id="{0B58B777-6F14-4B33-A736-8ADE909D690F}" type="slidenum">
              <a:rPr lang="pt-BR" smtClean="0"/>
              <a:t>2</a:t>
            </a:fld>
            <a:endParaRPr lang="pt-BR" dirty="0"/>
          </a:p>
        </p:txBody>
      </p:sp>
    </p:spTree>
    <p:extLst>
      <p:ext uri="{BB962C8B-B14F-4D97-AF65-F5344CB8AC3E}">
        <p14:creationId xmlns:p14="http://schemas.microsoft.com/office/powerpoint/2010/main" val="393321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DBD57-F3A8-48D3-B6A1-0C895CA8FCE8}"/>
              </a:ext>
            </a:extLst>
          </p:cNvPr>
          <p:cNvSpPr>
            <a:spLocks noGrp="1"/>
          </p:cNvSpPr>
          <p:nvPr>
            <p:ph type="title"/>
          </p:nvPr>
        </p:nvSpPr>
        <p:spPr>
          <a:xfrm>
            <a:off x="677334" y="622852"/>
            <a:ext cx="8596668" cy="1320800"/>
          </a:xfrm>
        </p:spPr>
        <p:txBody>
          <a:bodyPr/>
          <a:lstStyle/>
          <a:p>
            <a:r>
              <a:rPr lang="pt-BR" dirty="0"/>
              <a:t>PROBLEMATIZAÇÃO</a:t>
            </a:r>
          </a:p>
        </p:txBody>
      </p:sp>
      <p:sp>
        <p:nvSpPr>
          <p:cNvPr id="3" name="Espaço Reservado para Conteúdo 2">
            <a:extLst>
              <a:ext uri="{FF2B5EF4-FFF2-40B4-BE49-F238E27FC236}">
                <a16:creationId xmlns:a16="http://schemas.microsoft.com/office/drawing/2014/main" id="{7F5A4494-6D17-4200-BE69-4E1FE0862C3B}"/>
              </a:ext>
            </a:extLst>
          </p:cNvPr>
          <p:cNvSpPr>
            <a:spLocks noGrp="1"/>
          </p:cNvSpPr>
          <p:nvPr>
            <p:ph idx="1"/>
          </p:nvPr>
        </p:nvSpPr>
        <p:spPr>
          <a:xfrm>
            <a:off x="677334" y="2160589"/>
            <a:ext cx="8596668" cy="4087811"/>
          </a:xfrm>
        </p:spPr>
        <p:txBody>
          <a:bodyPr/>
          <a:lstStyle/>
          <a:p>
            <a:r>
              <a:rPr lang="pt-BR" dirty="0"/>
              <a:t>Como proporcionar um site em que os próprios usuários, sendo eleitores e que procuram solucionar as necessidades da população, possam escrever projetos de lei dando “ideias”, sugestões e, além disso, para que possam decidir se os projetos de lei cadastrados são ou não relevantes para suprir as dependências e as pretensões dos cidadãos?</a:t>
            </a:r>
          </a:p>
        </p:txBody>
      </p:sp>
      <p:sp>
        <p:nvSpPr>
          <p:cNvPr id="7" name="Espaço Reservado para Número de Slide 6">
            <a:extLst>
              <a:ext uri="{FF2B5EF4-FFF2-40B4-BE49-F238E27FC236}">
                <a16:creationId xmlns:a16="http://schemas.microsoft.com/office/drawing/2014/main" id="{E021C2DC-FC59-4F63-86B1-5BCEA8D03929}"/>
              </a:ext>
            </a:extLst>
          </p:cNvPr>
          <p:cNvSpPr>
            <a:spLocks noGrp="1"/>
          </p:cNvSpPr>
          <p:nvPr>
            <p:ph type="sldNum" sz="quarter" idx="12"/>
          </p:nvPr>
        </p:nvSpPr>
        <p:spPr>
          <a:xfrm>
            <a:off x="10260437" y="257727"/>
            <a:ext cx="683339" cy="365125"/>
          </a:xfrm>
        </p:spPr>
        <p:txBody>
          <a:bodyPr/>
          <a:lstStyle/>
          <a:p>
            <a:fld id="{0B58B777-6F14-4B33-A736-8ADE909D690F}" type="slidenum">
              <a:rPr lang="pt-BR" smtClean="0"/>
              <a:t>3</a:t>
            </a:fld>
            <a:endParaRPr lang="pt-BR" dirty="0"/>
          </a:p>
        </p:txBody>
      </p:sp>
    </p:spTree>
    <p:extLst>
      <p:ext uri="{BB962C8B-B14F-4D97-AF65-F5344CB8AC3E}">
        <p14:creationId xmlns:p14="http://schemas.microsoft.com/office/powerpoint/2010/main" val="227907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F73B1-BA69-48B7-828A-6B9049E1C5D8}"/>
              </a:ext>
            </a:extLst>
          </p:cNvPr>
          <p:cNvSpPr>
            <a:spLocks noGrp="1"/>
          </p:cNvSpPr>
          <p:nvPr>
            <p:ph type="title"/>
          </p:nvPr>
        </p:nvSpPr>
        <p:spPr/>
        <p:txBody>
          <a:bodyPr/>
          <a:lstStyle/>
          <a:p>
            <a:r>
              <a:rPr lang="pt-BR" dirty="0"/>
              <a:t>JUSTIFICATIVA</a:t>
            </a:r>
          </a:p>
        </p:txBody>
      </p:sp>
      <p:sp>
        <p:nvSpPr>
          <p:cNvPr id="3" name="Espaço Reservado para Conteúdo 2">
            <a:extLst>
              <a:ext uri="{FF2B5EF4-FFF2-40B4-BE49-F238E27FC236}">
                <a16:creationId xmlns:a16="http://schemas.microsoft.com/office/drawing/2014/main" id="{F7DB39BF-155C-4B08-BD3B-506A1B0DD214}"/>
              </a:ext>
            </a:extLst>
          </p:cNvPr>
          <p:cNvSpPr>
            <a:spLocks noGrp="1"/>
          </p:cNvSpPr>
          <p:nvPr>
            <p:ph idx="1"/>
          </p:nvPr>
        </p:nvSpPr>
        <p:spPr/>
        <p:txBody>
          <a:bodyPr/>
          <a:lstStyle/>
          <a:p>
            <a:pPr algn="just"/>
            <a:r>
              <a:rPr lang="pt-BR" dirty="0"/>
              <a:t>O sistema tem como objetivo exibir projetos de lei que os próprios usuários cadastraram de acordo com as categorias existentes, as suas vantagens e desvantagens para que os outros usuários conheçam e também, no intuito que ajudem na vida cotidiana dos cidadãos. O site então mostrará para os usuários os projetos de leis que foram cadastrados e assim, eles poderão votar verificando a relevância desse projeto para a sociedade, comentando e dando opiniões e sugestões para melhorar o projeto de lei. </a:t>
            </a:r>
          </a:p>
        </p:txBody>
      </p:sp>
      <p:sp>
        <p:nvSpPr>
          <p:cNvPr id="6" name="Espaço Reservado para Número de Slide 5">
            <a:extLst>
              <a:ext uri="{FF2B5EF4-FFF2-40B4-BE49-F238E27FC236}">
                <a16:creationId xmlns:a16="http://schemas.microsoft.com/office/drawing/2014/main" id="{CE0027F8-CCEB-4555-9774-DE8AD9940CEB}"/>
              </a:ext>
            </a:extLst>
          </p:cNvPr>
          <p:cNvSpPr>
            <a:spLocks noGrp="1"/>
          </p:cNvSpPr>
          <p:nvPr>
            <p:ph type="sldNum" sz="quarter" idx="12"/>
          </p:nvPr>
        </p:nvSpPr>
        <p:spPr>
          <a:xfrm>
            <a:off x="10233934" y="244475"/>
            <a:ext cx="683339" cy="365125"/>
          </a:xfrm>
        </p:spPr>
        <p:txBody>
          <a:bodyPr/>
          <a:lstStyle/>
          <a:p>
            <a:fld id="{0B58B777-6F14-4B33-A736-8ADE909D690F}" type="slidenum">
              <a:rPr lang="pt-BR" smtClean="0"/>
              <a:t>4</a:t>
            </a:fld>
            <a:endParaRPr lang="pt-BR" dirty="0"/>
          </a:p>
        </p:txBody>
      </p:sp>
    </p:spTree>
    <p:extLst>
      <p:ext uri="{BB962C8B-B14F-4D97-AF65-F5344CB8AC3E}">
        <p14:creationId xmlns:p14="http://schemas.microsoft.com/office/powerpoint/2010/main" val="365008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EE9A9-7A7A-4B1E-AD46-B5B0F994BA14}"/>
              </a:ext>
            </a:extLst>
          </p:cNvPr>
          <p:cNvSpPr>
            <a:spLocks noGrp="1"/>
          </p:cNvSpPr>
          <p:nvPr>
            <p:ph type="title"/>
          </p:nvPr>
        </p:nvSpPr>
        <p:spPr/>
        <p:txBody>
          <a:bodyPr/>
          <a:lstStyle/>
          <a:p>
            <a:r>
              <a:rPr lang="pt-BR" dirty="0"/>
              <a:t>OBJETIVOS</a:t>
            </a:r>
          </a:p>
        </p:txBody>
      </p:sp>
      <p:sp>
        <p:nvSpPr>
          <p:cNvPr id="3" name="Espaço Reservado para Conteúdo 2">
            <a:extLst>
              <a:ext uri="{FF2B5EF4-FFF2-40B4-BE49-F238E27FC236}">
                <a16:creationId xmlns:a16="http://schemas.microsoft.com/office/drawing/2014/main" id="{C55C1C3F-DA8A-46EA-AC64-D47AF9051CF2}"/>
              </a:ext>
            </a:extLst>
          </p:cNvPr>
          <p:cNvSpPr>
            <a:spLocks noGrp="1"/>
          </p:cNvSpPr>
          <p:nvPr>
            <p:ph idx="1"/>
          </p:nvPr>
        </p:nvSpPr>
        <p:spPr/>
        <p:txBody>
          <a:bodyPr/>
          <a:lstStyle/>
          <a:p>
            <a:pPr lvl="0" algn="just"/>
            <a:r>
              <a:rPr lang="pt-BR" dirty="0"/>
              <a:t>Facilitar o cadastro de projetos de leis com descrição, suas vantagens, desvantagens dentro de uma categoria específica por eleitores;</a:t>
            </a:r>
          </a:p>
          <a:p>
            <a:pPr lvl="0" algn="just"/>
            <a:r>
              <a:rPr lang="pt-BR" dirty="0"/>
              <a:t>Oportunizar a possibilidade de voto demonstrando se é relevante ou não determinado projeto;</a:t>
            </a:r>
          </a:p>
          <a:p>
            <a:pPr lvl="0" algn="just"/>
            <a:r>
              <a:rPr lang="pt-BR" dirty="0"/>
              <a:t>Haver o gerenciamento dos projetos de lei pelo administrador, de forma que ele controle os projetos que são enviados ao sistema;</a:t>
            </a:r>
          </a:p>
          <a:p>
            <a:pPr lvl="0" algn="just"/>
            <a:r>
              <a:rPr lang="pt-BR" dirty="0"/>
              <a:t>Quantificar os votos feitos pelos usuários e assim, demonstrar em um gráfico;</a:t>
            </a:r>
          </a:p>
          <a:p>
            <a:pPr lvl="0" algn="just"/>
            <a:r>
              <a:rPr lang="pt-BR" dirty="0"/>
              <a:t>Proporcionar aos usuários que exponham opiniões e sugestões sobre os projetos de lei.</a:t>
            </a:r>
          </a:p>
        </p:txBody>
      </p:sp>
      <p:sp>
        <p:nvSpPr>
          <p:cNvPr id="6" name="Espaço Reservado para Número de Slide 5">
            <a:extLst>
              <a:ext uri="{FF2B5EF4-FFF2-40B4-BE49-F238E27FC236}">
                <a16:creationId xmlns:a16="http://schemas.microsoft.com/office/drawing/2014/main" id="{AEB45325-9B13-41E5-B3EE-FF105E36B55A}"/>
              </a:ext>
            </a:extLst>
          </p:cNvPr>
          <p:cNvSpPr>
            <a:spLocks noGrp="1"/>
          </p:cNvSpPr>
          <p:nvPr>
            <p:ph type="sldNum" sz="quarter" idx="12"/>
          </p:nvPr>
        </p:nvSpPr>
        <p:spPr>
          <a:xfrm>
            <a:off x="10233933" y="244475"/>
            <a:ext cx="683339" cy="365125"/>
          </a:xfrm>
        </p:spPr>
        <p:txBody>
          <a:bodyPr/>
          <a:lstStyle/>
          <a:p>
            <a:fld id="{0B58B777-6F14-4B33-A736-8ADE909D690F}" type="slidenum">
              <a:rPr lang="pt-BR" smtClean="0"/>
              <a:t>5</a:t>
            </a:fld>
            <a:endParaRPr lang="pt-BR" dirty="0"/>
          </a:p>
        </p:txBody>
      </p:sp>
    </p:spTree>
    <p:extLst>
      <p:ext uri="{BB962C8B-B14F-4D97-AF65-F5344CB8AC3E}">
        <p14:creationId xmlns:p14="http://schemas.microsoft.com/office/powerpoint/2010/main" val="288221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882A4-8CDD-4CC6-87F4-DB7DA829E276}"/>
              </a:ext>
            </a:extLst>
          </p:cNvPr>
          <p:cNvSpPr>
            <a:spLocks noGrp="1"/>
          </p:cNvSpPr>
          <p:nvPr>
            <p:ph type="title"/>
          </p:nvPr>
        </p:nvSpPr>
        <p:spPr/>
        <p:txBody>
          <a:bodyPr/>
          <a:lstStyle/>
          <a:p>
            <a:r>
              <a:rPr lang="pt-BR" dirty="0"/>
              <a:t>DESENVOLVIMENTO</a:t>
            </a:r>
          </a:p>
        </p:txBody>
      </p:sp>
      <p:sp>
        <p:nvSpPr>
          <p:cNvPr id="3" name="Espaço Reservado para Conteúdo 2">
            <a:extLst>
              <a:ext uri="{FF2B5EF4-FFF2-40B4-BE49-F238E27FC236}">
                <a16:creationId xmlns:a16="http://schemas.microsoft.com/office/drawing/2014/main" id="{65B4026E-BC73-47DD-8B3D-3487FD79647D}"/>
              </a:ext>
            </a:extLst>
          </p:cNvPr>
          <p:cNvSpPr>
            <a:spLocks noGrp="1"/>
          </p:cNvSpPr>
          <p:nvPr>
            <p:ph idx="1"/>
          </p:nvPr>
        </p:nvSpPr>
        <p:spPr/>
        <p:txBody>
          <a:bodyPr/>
          <a:lstStyle/>
          <a:p>
            <a:r>
              <a:rPr lang="pt-BR" dirty="0"/>
              <a:t>VISUAL STUDIO;</a:t>
            </a:r>
          </a:p>
          <a:p>
            <a:r>
              <a:rPr lang="pt-BR" dirty="0"/>
              <a:t>SQL SERVER;</a:t>
            </a:r>
          </a:p>
          <a:p>
            <a:r>
              <a:rPr lang="pt-BR" dirty="0"/>
              <a:t>ASTAH COMMUNITY;</a:t>
            </a:r>
          </a:p>
          <a:p>
            <a:endParaRPr lang="pt-BR" dirty="0"/>
          </a:p>
          <a:p>
            <a:pPr marL="0" indent="0">
              <a:buNone/>
            </a:pPr>
            <a:endParaRPr lang="pt-BR" dirty="0"/>
          </a:p>
        </p:txBody>
      </p:sp>
      <p:sp>
        <p:nvSpPr>
          <p:cNvPr id="4" name="Espaço Reservado para Número de Slide 3">
            <a:extLst>
              <a:ext uri="{FF2B5EF4-FFF2-40B4-BE49-F238E27FC236}">
                <a16:creationId xmlns:a16="http://schemas.microsoft.com/office/drawing/2014/main" id="{C87DA70A-8315-4A80-A9DF-4B772328FD29}"/>
              </a:ext>
            </a:extLst>
          </p:cNvPr>
          <p:cNvSpPr>
            <a:spLocks noGrp="1"/>
          </p:cNvSpPr>
          <p:nvPr>
            <p:ph type="sldNum" sz="quarter" idx="12"/>
          </p:nvPr>
        </p:nvSpPr>
        <p:spPr/>
        <p:txBody>
          <a:bodyPr/>
          <a:lstStyle/>
          <a:p>
            <a:fld id="{0B58B777-6F14-4B33-A736-8ADE909D690F}" type="slidenum">
              <a:rPr lang="pt-BR" smtClean="0"/>
              <a:t>6</a:t>
            </a:fld>
            <a:endParaRPr lang="pt-BR"/>
          </a:p>
        </p:txBody>
      </p:sp>
    </p:spTree>
    <p:extLst>
      <p:ext uri="{BB962C8B-B14F-4D97-AF65-F5344CB8AC3E}">
        <p14:creationId xmlns:p14="http://schemas.microsoft.com/office/powerpoint/2010/main" val="21463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8DD99-84E7-434E-A208-F74E29DBC747}"/>
              </a:ext>
            </a:extLst>
          </p:cNvPr>
          <p:cNvSpPr>
            <a:spLocks noGrp="1"/>
          </p:cNvSpPr>
          <p:nvPr>
            <p:ph type="title"/>
          </p:nvPr>
        </p:nvSpPr>
        <p:spPr/>
        <p:txBody>
          <a:bodyPr/>
          <a:lstStyle/>
          <a:p>
            <a:r>
              <a:rPr lang="pt-BR" dirty="0"/>
              <a:t>DIAGRAMA DE CASO DE USO</a:t>
            </a:r>
          </a:p>
        </p:txBody>
      </p:sp>
      <p:pic>
        <p:nvPicPr>
          <p:cNvPr id="6" name="Imagem 5">
            <a:extLst>
              <a:ext uri="{FF2B5EF4-FFF2-40B4-BE49-F238E27FC236}">
                <a16:creationId xmlns:a16="http://schemas.microsoft.com/office/drawing/2014/main" id="{3F4D1BED-089C-4685-8264-2A7D52E2D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08" y="1298295"/>
            <a:ext cx="11538184" cy="5315230"/>
          </a:xfrm>
          <a:prstGeom prst="rect">
            <a:avLst/>
          </a:prstGeom>
        </p:spPr>
      </p:pic>
      <p:sp>
        <p:nvSpPr>
          <p:cNvPr id="9" name="Espaço Reservado para Número de Slide 8">
            <a:extLst>
              <a:ext uri="{FF2B5EF4-FFF2-40B4-BE49-F238E27FC236}">
                <a16:creationId xmlns:a16="http://schemas.microsoft.com/office/drawing/2014/main" id="{5924FCA2-D41C-44D4-BEC7-EB8323309D56}"/>
              </a:ext>
            </a:extLst>
          </p:cNvPr>
          <p:cNvSpPr>
            <a:spLocks noGrp="1"/>
          </p:cNvSpPr>
          <p:nvPr>
            <p:ph type="sldNum" sz="quarter" idx="12"/>
          </p:nvPr>
        </p:nvSpPr>
        <p:spPr>
          <a:xfrm>
            <a:off x="10247184" y="244475"/>
            <a:ext cx="683339" cy="365125"/>
          </a:xfrm>
        </p:spPr>
        <p:txBody>
          <a:bodyPr/>
          <a:lstStyle/>
          <a:p>
            <a:fld id="{0B58B777-6F14-4B33-A736-8ADE909D690F}" type="slidenum">
              <a:rPr lang="pt-BR" smtClean="0"/>
              <a:t>7</a:t>
            </a:fld>
            <a:endParaRPr lang="pt-BR" dirty="0"/>
          </a:p>
        </p:txBody>
      </p:sp>
    </p:spTree>
    <p:extLst>
      <p:ext uri="{BB962C8B-B14F-4D97-AF65-F5344CB8AC3E}">
        <p14:creationId xmlns:p14="http://schemas.microsoft.com/office/powerpoint/2010/main" val="215201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B429C-A478-4C32-B293-36E7A4AEA531}"/>
              </a:ext>
            </a:extLst>
          </p:cNvPr>
          <p:cNvSpPr>
            <a:spLocks noGrp="1"/>
          </p:cNvSpPr>
          <p:nvPr>
            <p:ph type="title"/>
          </p:nvPr>
        </p:nvSpPr>
        <p:spPr/>
        <p:txBody>
          <a:bodyPr/>
          <a:lstStyle/>
          <a:p>
            <a:r>
              <a:rPr lang="pt-BR" dirty="0"/>
              <a:t>DIAGRAMA DE CLASSES</a:t>
            </a:r>
          </a:p>
        </p:txBody>
      </p:sp>
      <p:pic>
        <p:nvPicPr>
          <p:cNvPr id="5" name="Imagem 4">
            <a:extLst>
              <a:ext uri="{FF2B5EF4-FFF2-40B4-BE49-F238E27FC236}">
                <a16:creationId xmlns:a16="http://schemas.microsoft.com/office/drawing/2014/main" id="{92C89D87-54F5-411F-9FF1-8165B7324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133062"/>
            <a:ext cx="11158330" cy="5579165"/>
          </a:xfrm>
          <a:prstGeom prst="rect">
            <a:avLst/>
          </a:prstGeom>
        </p:spPr>
      </p:pic>
      <p:sp>
        <p:nvSpPr>
          <p:cNvPr id="9" name="Espaço Reservado para Número de Slide 8">
            <a:extLst>
              <a:ext uri="{FF2B5EF4-FFF2-40B4-BE49-F238E27FC236}">
                <a16:creationId xmlns:a16="http://schemas.microsoft.com/office/drawing/2014/main" id="{8DE195B0-5CF4-4171-A1A1-27AFC5A5C677}"/>
              </a:ext>
            </a:extLst>
          </p:cNvPr>
          <p:cNvSpPr>
            <a:spLocks noGrp="1"/>
          </p:cNvSpPr>
          <p:nvPr>
            <p:ph type="sldNum" sz="quarter" idx="12"/>
          </p:nvPr>
        </p:nvSpPr>
        <p:spPr>
          <a:xfrm>
            <a:off x="10252919" y="244475"/>
            <a:ext cx="683339" cy="365125"/>
          </a:xfrm>
        </p:spPr>
        <p:txBody>
          <a:bodyPr/>
          <a:lstStyle/>
          <a:p>
            <a:fld id="{0B58B777-6F14-4B33-A736-8ADE909D690F}" type="slidenum">
              <a:rPr lang="pt-BR" smtClean="0"/>
              <a:t>8</a:t>
            </a:fld>
            <a:endParaRPr lang="pt-BR" dirty="0"/>
          </a:p>
        </p:txBody>
      </p:sp>
    </p:spTree>
    <p:extLst>
      <p:ext uri="{BB962C8B-B14F-4D97-AF65-F5344CB8AC3E}">
        <p14:creationId xmlns:p14="http://schemas.microsoft.com/office/powerpoint/2010/main" val="401061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EFC50-8EAA-4D58-A6E5-E58EA42B8145}"/>
              </a:ext>
            </a:extLst>
          </p:cNvPr>
          <p:cNvSpPr>
            <a:spLocks noGrp="1"/>
          </p:cNvSpPr>
          <p:nvPr>
            <p:ph type="title"/>
          </p:nvPr>
        </p:nvSpPr>
        <p:spPr/>
        <p:txBody>
          <a:bodyPr/>
          <a:lstStyle/>
          <a:p>
            <a:r>
              <a:rPr lang="pt-BR" dirty="0"/>
              <a:t>SITE</a:t>
            </a:r>
          </a:p>
        </p:txBody>
      </p:sp>
      <p:sp>
        <p:nvSpPr>
          <p:cNvPr id="3" name="Espaço Reservado para Conteúdo 2">
            <a:extLst>
              <a:ext uri="{FF2B5EF4-FFF2-40B4-BE49-F238E27FC236}">
                <a16:creationId xmlns:a16="http://schemas.microsoft.com/office/drawing/2014/main" id="{D64E99A8-8A82-4C72-9501-42DF52460B64}"/>
              </a:ext>
            </a:extLst>
          </p:cNvPr>
          <p:cNvSpPr>
            <a:spLocks noGrp="1"/>
          </p:cNvSpPr>
          <p:nvPr>
            <p:ph idx="1"/>
          </p:nvPr>
        </p:nvSpPr>
        <p:spPr/>
        <p:txBody>
          <a:bodyPr/>
          <a:lstStyle/>
          <a:p>
            <a:r>
              <a:rPr lang="pt-BR" dirty="0">
                <a:solidFill>
                  <a:schemeClr val="tx1"/>
                </a:solidFill>
                <a:hlinkClick r:id="rId2"/>
              </a:rPr>
              <a:t>http://opinembem.azurewebsites.net/</a:t>
            </a:r>
            <a:endParaRPr lang="pt-BR" dirty="0">
              <a:solidFill>
                <a:schemeClr val="tx1"/>
              </a:solidFill>
            </a:endParaRPr>
          </a:p>
        </p:txBody>
      </p:sp>
      <p:sp>
        <p:nvSpPr>
          <p:cNvPr id="4" name="Espaço Reservado para Número de Slide 3">
            <a:extLst>
              <a:ext uri="{FF2B5EF4-FFF2-40B4-BE49-F238E27FC236}">
                <a16:creationId xmlns:a16="http://schemas.microsoft.com/office/drawing/2014/main" id="{E518A7CE-96DB-467C-BA9A-CC8D77FD5A61}"/>
              </a:ext>
            </a:extLst>
          </p:cNvPr>
          <p:cNvSpPr>
            <a:spLocks noGrp="1"/>
          </p:cNvSpPr>
          <p:nvPr>
            <p:ph type="sldNum" sz="quarter" idx="12"/>
          </p:nvPr>
        </p:nvSpPr>
        <p:spPr/>
        <p:txBody>
          <a:bodyPr/>
          <a:lstStyle/>
          <a:p>
            <a:fld id="{0B58B777-6F14-4B33-A736-8ADE909D690F}" type="slidenum">
              <a:rPr lang="pt-BR" smtClean="0"/>
              <a:t>9</a:t>
            </a:fld>
            <a:endParaRPr lang="pt-BR"/>
          </a:p>
        </p:txBody>
      </p:sp>
    </p:spTree>
    <p:extLst>
      <p:ext uri="{BB962C8B-B14F-4D97-AF65-F5344CB8AC3E}">
        <p14:creationId xmlns:p14="http://schemas.microsoft.com/office/powerpoint/2010/main" val="3340202125"/>
      </p:ext>
    </p:extLst>
  </p:cSld>
  <p:clrMapOvr>
    <a:masterClrMapping/>
  </p:clrMapOvr>
</p:sld>
</file>

<file path=ppt/theme/theme1.xml><?xml version="1.0" encoding="utf-8"?>
<a:theme xmlns:a="http://schemas.openxmlformats.org/drawingml/2006/main" name="Facetado">
  <a:themeElements>
    <a:clrScheme name="Personalizada 1">
      <a:dk1>
        <a:sysClr val="windowText" lastClr="000000"/>
      </a:dk1>
      <a:lt1>
        <a:sysClr val="window" lastClr="FFFFFF"/>
      </a:lt1>
      <a:dk2>
        <a:srgbClr val="44546A"/>
      </a:dk2>
      <a:lt2>
        <a:srgbClr val="E7E6E6"/>
      </a:lt2>
      <a:accent1>
        <a:srgbClr val="323F4F"/>
      </a:accent1>
      <a:accent2>
        <a:srgbClr val="92D050"/>
      </a:accent2>
      <a:accent3>
        <a:srgbClr val="A5A5A5"/>
      </a:accent3>
      <a:accent4>
        <a:srgbClr val="A8D08D"/>
      </a:accent4>
      <a:accent5>
        <a:srgbClr val="5B9BD5"/>
      </a:accent5>
      <a:accent6>
        <a:srgbClr val="70AD47"/>
      </a:accent6>
      <a:hlink>
        <a:srgbClr val="0563C1"/>
      </a:hlink>
      <a:folHlink>
        <a:srgbClr val="954F72"/>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TotalTime>
  <Words>367</Words>
  <Application>Microsoft Office PowerPoint</Application>
  <PresentationFormat>Widescreen</PresentationFormat>
  <Paragraphs>39</Paragraphs>
  <Slides>9</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Trebuchet MS</vt:lpstr>
      <vt:lpstr>Wingdings 3</vt:lpstr>
      <vt:lpstr>Facetado</vt:lpstr>
      <vt:lpstr>Opinem Bem</vt:lpstr>
      <vt:lpstr>O QUE É O “OPINEM BEM”</vt:lpstr>
      <vt:lpstr>PROBLEMATIZAÇÃO</vt:lpstr>
      <vt:lpstr>JUSTIFICATIVA</vt:lpstr>
      <vt:lpstr>OBJETIVOS</vt:lpstr>
      <vt:lpstr>DESENVOLVIMENTO</vt:lpstr>
      <vt:lpstr>DIAGRAMA DE CASO DE USO</vt:lpstr>
      <vt:lpstr>DIAGRAMA DE CLASSES</vt:lpstr>
      <vt:lpstr>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Opinem Bem</dc:title>
  <dc:creator>HOUSER</dc:creator>
  <cp:lastModifiedBy>HOUSER</cp:lastModifiedBy>
  <cp:revision>7</cp:revision>
  <dcterms:created xsi:type="dcterms:W3CDTF">2018-06-23T21:07:34Z</dcterms:created>
  <dcterms:modified xsi:type="dcterms:W3CDTF">2018-06-23T22:17:18Z</dcterms:modified>
</cp:coreProperties>
</file>