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59" r:id="rId5"/>
    <p:sldId id="264" r:id="rId6"/>
    <p:sldId id="269" r:id="rId7"/>
    <p:sldId id="257" r:id="rId8"/>
    <p:sldId id="266" r:id="rId9"/>
    <p:sldId id="262" r:id="rId10"/>
    <p:sldId id="261" r:id="rId11"/>
    <p:sldId id="270" r:id="rId12"/>
    <p:sldId id="271" r:id="rId13"/>
  </p:sldIdLst>
  <p:sldSz cx="10160000" cy="7621588"/>
  <p:notesSz cx="6858000" cy="9144000"/>
  <p:defaultTextStyle>
    <a:defPPr>
      <a:defRPr lang="pt-BR"/>
    </a:defPPr>
    <a:lvl1pPr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65138" indent="-7938"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31863" indent="-17463"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98588" indent="-26988"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63725" indent="-34925"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8" autoAdjust="0"/>
    <p:restoredTop sz="94434" autoAdjust="0"/>
  </p:normalViewPr>
  <p:slideViewPr>
    <p:cSldViewPr showGuides="1">
      <p:cViewPr>
        <p:scale>
          <a:sx n="62" d="100"/>
          <a:sy n="62" d="100"/>
        </p:scale>
        <p:origin x="1188" y="42"/>
      </p:cViewPr>
      <p:guideLst>
        <p:guide orient="horz" pos="24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A55916-AEFB-426B-AE9E-88C7E688FA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AE853C-8866-46BF-9EC8-861B3AE957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D149D-33FD-4EE5-B78F-94AA1FDB0518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11C895-9EDE-4E2C-A95F-F667FAC20B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05A778-AB97-4AC3-95D9-3F0BD939C6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5B48B-A7A1-407C-BC46-27649D9600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1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51050-DB85-4ADC-99F7-C992B6F6D386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20B9F-758F-4987-ADFB-52C1425F5D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3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0B9F-758F-4987-ADFB-52C1425F5DE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3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7638"/>
            <a:ext cx="8636000" cy="1633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900"/>
            <a:ext cx="7112000" cy="1947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DD81-C80D-4E01-B6CA-46DC09252C17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DE9D9-1779-4EBE-BE45-1C1974DB71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4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C872C-09FF-43DE-9438-0E3A58772C26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ACE8D-84FD-42DC-B5F8-339CD2641F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8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5221"/>
            <a:ext cx="2286000" cy="6503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1" y="305221"/>
            <a:ext cx="6688667" cy="6503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4CDD-4473-4350-BCAD-2B242CE5BC83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2DF18-052E-4799-86D8-9D10B61D77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91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200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1787C-D5E8-4513-B045-74C35372567F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11AB5-113F-4E60-B18D-5BD290C1CA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6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87888-6287-4345-817F-FE5D33D45045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6B64E-EEA5-4FDA-93A6-FB7815B612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1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7438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3275" y="3230563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C19FB-902E-4357-BA05-06FF4A271388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011D0-A3F5-4B6E-8714-649ADC0189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3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7BFD4-4ED5-4EBE-AB1E-11B91F63F5A4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64CC1-976D-44B5-A1A6-1475EA05EC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320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64F26-8FDB-446D-9FCB-A307470006CD}" type="datetime1">
              <a:rPr lang="pt-BR" smtClean="0"/>
              <a:t>27/06/2018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B0F1B-3300-43DC-A588-20AE326870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75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2C102-A30C-4DC5-A9E4-1C9D609E8AA7}" type="datetime1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DF48C-D8B8-40BE-85E0-CEFE9EF585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24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F1D14-4F72-4699-9C63-682721F5496B}" type="datetime1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A0BED-F787-4E8D-8C97-F137B86DAB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3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22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5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2FBE1-7C4C-42D4-9545-F46ACD13D4C3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7A00F-4406-4826-8253-3719F8E948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5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C965B-C91B-4FE2-85C9-A6B96A6499D3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D82CC-C968-4256-B53F-67BA2EDDF3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536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910A-EA10-46FA-9A7D-3BF78521F8C5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A3D4B-F30A-4209-B9F7-AFB0C3998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000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EDAF8-D639-4642-BEB0-107B08632B6E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0DF6-9C32-4CEB-B18C-09BBC13B12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393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398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3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890A0-8EDA-4A91-96C6-B97B742CF0D8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9403-5A73-4911-A706-396FCD3107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1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570" y="4897580"/>
            <a:ext cx="8636000" cy="151373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570" y="3230356"/>
            <a:ext cx="8636000" cy="16672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6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24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98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648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31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97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634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296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CDDBA-0731-4E23-AB31-9C0A33637195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9AADD-A752-4AC1-BC4D-40BDE0A2FE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06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64668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B9667-A5FE-4AC7-A104-B45F74E53158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D871C-058C-4CB5-9893-CE0D7630A9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26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037"/>
            <a:ext cx="4489098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032"/>
            <a:ext cx="4489098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1144" y="1706037"/>
            <a:ext cx="4490861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1144" y="2417032"/>
            <a:ext cx="4490861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E5334-DB7C-453D-978F-E5211423E6C0}" type="datetime1">
              <a:rPr lang="pt-BR" smtClean="0"/>
              <a:t>27/06/2018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B016-233F-4E3C-B322-4BF685C21D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2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1DF89-558C-421C-AC1E-4AF652925812}" type="datetime1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14BD-C97E-4B21-94E3-646BB2687F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6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2ECD0-FEAC-4150-8222-34DF33D60601}" type="datetime1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3F5B-E141-42CA-9249-FCE14F3612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4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4" y="303453"/>
            <a:ext cx="3342570" cy="1291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2279" y="303457"/>
            <a:ext cx="5679722" cy="650481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4" y="1594893"/>
            <a:ext cx="3342570" cy="52133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90540-AC3A-4DDC-9499-7E4187A557FD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8AB78-F1D4-4C3C-80AD-CF4DD80C38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431" y="5335114"/>
            <a:ext cx="6096000" cy="6298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1431" y="681004"/>
            <a:ext cx="6096000" cy="457295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66212" indent="0">
              <a:buNone/>
              <a:defRPr sz="2900"/>
            </a:lvl2pPr>
            <a:lvl3pPr marL="932424" indent="0">
              <a:buNone/>
              <a:defRPr sz="2400"/>
            </a:lvl3pPr>
            <a:lvl4pPr marL="1398635" indent="0">
              <a:buNone/>
              <a:defRPr sz="2000"/>
            </a:lvl4pPr>
            <a:lvl5pPr marL="1864847" indent="0">
              <a:buNone/>
              <a:defRPr sz="2000"/>
            </a:lvl5pPr>
            <a:lvl6pPr marL="2331058" indent="0">
              <a:buNone/>
              <a:defRPr sz="2000"/>
            </a:lvl6pPr>
            <a:lvl7pPr marL="2797270" indent="0">
              <a:buNone/>
              <a:defRPr sz="2000"/>
            </a:lvl7pPr>
            <a:lvl8pPr marL="3263482" indent="0">
              <a:buNone/>
              <a:defRPr sz="2000"/>
            </a:lvl8pPr>
            <a:lvl9pPr marL="3729695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1431" y="5964954"/>
            <a:ext cx="6096000" cy="8944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F4549-9810-4904-8941-DB096B0A4B10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C1BB6-8932-4A4C-A45F-603AA137DA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41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1" tIns="46622" rIns="93241" bIns="466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08000" y="1778000"/>
            <a:ext cx="9144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41" tIns="46622" rIns="93241" bIns="46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0" y="7064375"/>
            <a:ext cx="2370138" cy="404813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l" defTabSz="932424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99B7C7-805D-4B05-A439-FC1D2E1677E7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863" y="7064375"/>
            <a:ext cx="3216275" cy="404813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ctr" defTabSz="932424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863" y="7064375"/>
            <a:ext cx="2370137" cy="404813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r" defTabSz="932424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316DCC-6FE8-4F1F-9EF7-6328ED2A92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Picture 1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3186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318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318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318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318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318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318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318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318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9250" indent="-349250" algn="l" defTabSz="93186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7238" indent="-290513" algn="l" defTabSz="931863" rtl="0" fontAlgn="base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5225" indent="-231775" algn="l" defTabSz="93186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363" indent="-231775" algn="l" defTabSz="93186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7088" indent="-231775" algn="l" defTabSz="93186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4164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7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8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801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1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24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63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847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058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27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48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69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0" y="7064375"/>
            <a:ext cx="2370138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32424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997DF3-C8D1-4BEB-9459-1A80D25BA2E2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863" y="7064375"/>
            <a:ext cx="3216275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32424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863" y="7064375"/>
            <a:ext cx="2370137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32424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1C093-F489-4202-9EB1-77CE6AC512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2053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0"/>
            <a:ext cx="42862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pinembem.azurewebsites.net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0" y="2994025"/>
            <a:ext cx="10160000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414" tIns="54707" rIns="109414" bIns="54707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pt-BR" altLang="pt-BR" sz="5300" b="1" dirty="0">
                <a:solidFill>
                  <a:schemeClr val="bg1"/>
                </a:solidFill>
                <a:ea typeface="Calibri" pitchFamily="34" charset="0"/>
                <a:cs typeface="Calibri" pitchFamily="34" charset="0"/>
              </a:rPr>
              <a:t>Opinem Bem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191568" y="697914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Isabela </a:t>
            </a:r>
            <a:r>
              <a:rPr lang="pt-BR" sz="2400" dirty="0" err="1"/>
              <a:t>Sucharski</a:t>
            </a:r>
            <a:endParaRPr lang="pt-BR" sz="2000" dirty="0"/>
          </a:p>
        </p:txBody>
      </p:sp>
      <p:pic>
        <p:nvPicPr>
          <p:cNvPr id="7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34BEB7A6-396F-428D-A3EF-C91B39C1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307" y="3848735"/>
            <a:ext cx="2779386" cy="27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1938338"/>
            <a:ext cx="880110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414" tIns="54707" rIns="109414" bIns="54707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808038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altLang="pt-BR" sz="2200" dirty="0"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AE0BC2-69DC-4821-8222-5093CE3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11AB5-113F-4E60-B18D-5BD290C1CA1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65792A6-DE4C-4423-AF70-924EF68BE0FC}"/>
              </a:ext>
            </a:extLst>
          </p:cNvPr>
          <p:cNvSpPr txBox="1">
            <a:spLocks/>
          </p:cNvSpPr>
          <p:nvPr/>
        </p:nvSpPr>
        <p:spPr>
          <a:xfrm>
            <a:off x="679450" y="152400"/>
            <a:ext cx="10515600" cy="1639542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pt-BR" dirty="0"/>
              <a:t>DESENVOVIMENTO PARA </a:t>
            </a:r>
          </a:p>
          <a:p>
            <a:pPr algn="l" defTabSz="914400"/>
            <a:r>
              <a:rPr lang="pt-BR" dirty="0"/>
              <a:t>O FUTURO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C5632B1-8BA5-4B89-8E71-DCFF9A7235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/>
            <a:r>
              <a:rPr lang="pt-BR" dirty="0"/>
              <a:t>RANKING: </a:t>
            </a:r>
          </a:p>
          <a:p>
            <a:pPr marL="441325" algn="l" defTabSz="914400">
              <a:buFont typeface="Wingdings" panose="05000000000000000000" pitchFamily="2" charset="2"/>
              <a:buChar char="Ø"/>
            </a:pPr>
            <a:r>
              <a:rPr lang="pt-BR" dirty="0"/>
              <a:t>Por categorias;</a:t>
            </a:r>
          </a:p>
          <a:p>
            <a:pPr marL="441325" algn="l" defTabSz="914400">
              <a:buFont typeface="Wingdings" panose="05000000000000000000" pitchFamily="2" charset="2"/>
              <a:buChar char="Ø"/>
            </a:pPr>
            <a:r>
              <a:rPr lang="pt-BR" dirty="0"/>
              <a:t>De projetos mais votados;</a:t>
            </a:r>
          </a:p>
          <a:p>
            <a:pPr marL="441325" algn="l" defTabSz="914400">
              <a:buFont typeface="Wingdings" panose="05000000000000000000" pitchFamily="2" charset="2"/>
              <a:buChar char="Ø"/>
            </a:pPr>
            <a:r>
              <a:rPr lang="pt-BR" dirty="0"/>
              <a:t>De usuários em destaque;</a:t>
            </a:r>
          </a:p>
          <a:p>
            <a:pPr marL="441325" algn="l" defTabSz="914400">
              <a:buFont typeface="Wingdings" panose="05000000000000000000" pitchFamily="2" charset="2"/>
              <a:buChar char="Ø"/>
            </a:pPr>
            <a:r>
              <a:rPr lang="pt-BR" dirty="0"/>
              <a:t>Por estados e cidades.</a:t>
            </a:r>
          </a:p>
        </p:txBody>
      </p:sp>
      <p:pic>
        <p:nvPicPr>
          <p:cNvPr id="9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F0D7EB9F-47DF-4EB3-9E66-CB29AB6A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" y="5034930"/>
            <a:ext cx="2779386" cy="27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8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A87042-E37D-447E-8F0D-313FCDC2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6B64E-EEA5-4FDA-93A6-FB7815B612D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9F3D33-524B-4E45-8A25-925F9505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92"/>
            <a:ext cx="10515600" cy="1325563"/>
          </a:xfrm>
        </p:spPr>
        <p:txBody>
          <a:bodyPr/>
          <a:lstStyle/>
          <a:p>
            <a:pPr algn="l"/>
            <a:r>
              <a:rPr lang="pt-BR" dirty="0"/>
              <a:t>SITE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98632A2-1708-4521-B3CF-BCD004FC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hlinkClick r:id="rId2"/>
              </a:rPr>
              <a:t>http://opinembem.azurewebsites.net/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A0F7F818-6345-4E03-8AF8-B2F09048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" y="5034930"/>
            <a:ext cx="2779386" cy="27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81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D589B958-7DE2-4560-B91A-12E3C016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" y="5034930"/>
            <a:ext cx="2779386" cy="27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ACBB69B-C538-42FB-BBAA-D533258EB9BE}"/>
              </a:ext>
            </a:extLst>
          </p:cNvPr>
          <p:cNvSpPr txBox="1">
            <a:spLocks/>
          </p:cNvSpPr>
          <p:nvPr/>
        </p:nvSpPr>
        <p:spPr>
          <a:xfrm>
            <a:off x="327472" y="381415"/>
            <a:ext cx="10515600" cy="1325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pt-BR" dirty="0"/>
              <a:t>O QUE É O “OPINEM BEM”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D69BC30-6201-4E62-AB93-4BF519C9C215}"/>
              </a:ext>
            </a:extLst>
          </p:cNvPr>
          <p:cNvSpPr txBox="1">
            <a:spLocks/>
          </p:cNvSpPr>
          <p:nvPr/>
        </p:nvSpPr>
        <p:spPr>
          <a:xfrm>
            <a:off x="831528" y="2210007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pt-BR" dirty="0"/>
              <a:t>Projetos de lei;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pt-BR" dirty="0"/>
              <a:t>Site;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pt-BR" dirty="0"/>
              <a:t>Destinado a eleitores.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EF1154-A5DA-4FBF-9281-33A5AAF8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847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6620308-81C5-41C5-B9E2-B9733B5C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11AB5-113F-4E60-B18D-5BD290C1CA1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82AE557-524A-43DA-92CF-2BD0DCAD54FC}"/>
              </a:ext>
            </a:extLst>
          </p:cNvPr>
          <p:cNvSpPr txBox="1">
            <a:spLocks/>
          </p:cNvSpPr>
          <p:nvPr/>
        </p:nvSpPr>
        <p:spPr>
          <a:xfrm>
            <a:off x="677334" y="470452"/>
            <a:ext cx="8596668" cy="13208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pt-BR" dirty="0"/>
              <a:t>PROBLEMATIZAÇÃO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CDC8C95-F710-4884-9ED1-6A3F697C8E45}"/>
              </a:ext>
            </a:extLst>
          </p:cNvPr>
          <p:cNvSpPr txBox="1">
            <a:spLocks/>
          </p:cNvSpPr>
          <p:nvPr/>
        </p:nvSpPr>
        <p:spPr>
          <a:xfrm>
            <a:off x="781666" y="2226618"/>
            <a:ext cx="8596668" cy="4087811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pt-BR" dirty="0"/>
              <a:t>Principal problema é a crise na representatividade política;</a:t>
            </a: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pt-BR" dirty="0"/>
              <a:t>Brasil;</a:t>
            </a: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pt-BR" dirty="0"/>
              <a:t>Cidadãos para ajudar na resolução do problema.</a:t>
            </a:r>
          </a:p>
        </p:txBody>
      </p:sp>
      <p:pic>
        <p:nvPicPr>
          <p:cNvPr id="8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D83D91ED-7373-4AB8-AD52-3970DFB6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" y="5034930"/>
            <a:ext cx="2779386" cy="27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9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A45366-D761-4683-886C-905F7F1D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11AB5-113F-4E60-B18D-5BD290C1CA1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4B86B3-AC0C-41CA-97F1-4ECC6E04E52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pt-BR" dirty="0"/>
              <a:t>JUSTIFICATIVA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7C76474-10FC-4B3B-AC7C-B49305DFCCFC}"/>
              </a:ext>
            </a:extLst>
          </p:cNvPr>
          <p:cNvSpPr txBox="1">
            <a:spLocks/>
          </p:cNvSpPr>
          <p:nvPr/>
        </p:nvSpPr>
        <p:spPr>
          <a:xfrm>
            <a:off x="838200" y="1866578"/>
            <a:ext cx="8610600" cy="4351338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pt-BR" dirty="0"/>
              <a:t>Foi criado o site para que usuários tenham uma importante relação entre a criação de “ideias” para melhoria da sociedade;</a:t>
            </a:r>
          </a:p>
        </p:txBody>
      </p:sp>
      <p:pic>
        <p:nvPicPr>
          <p:cNvPr id="9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930B8CBD-A215-44A6-AF31-DB6A3AA4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" y="5034930"/>
            <a:ext cx="2779386" cy="27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6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1938338"/>
            <a:ext cx="880110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414" tIns="54707" rIns="109414" bIns="54707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endParaRPr lang="pt-BR" altLang="pt-BR" sz="2000" b="1" dirty="0"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1EF32B-FE82-4805-BAE7-ADED377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11AB5-113F-4E60-B18D-5BD290C1CA1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269677E-A900-433A-ACBF-FAD5C30309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pt-BR" dirty="0"/>
              <a:t>OBJETIVOS ESPECÍFICOS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20D6785-67B5-4024-B3DB-0DE5450DCD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412480" cy="4026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pt-BR" dirty="0"/>
              <a:t>Facilitar o cadastro de projetos de leis;</a:t>
            </a: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pt-BR" dirty="0"/>
              <a:t>Oportunizar a possibilidade de voto;</a:t>
            </a: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pt-BR" dirty="0"/>
              <a:t>Haver o gerenciamento dos projetos de lei pelo administrador;</a:t>
            </a: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pt-BR" dirty="0"/>
              <a:t>Quantificar os votos;</a:t>
            </a: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pt-BR" dirty="0"/>
              <a:t>Proporcionar aos usuários que realizem comentários.</a:t>
            </a:r>
          </a:p>
        </p:txBody>
      </p:sp>
      <p:pic>
        <p:nvPicPr>
          <p:cNvPr id="9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D9B83F7F-FF61-4555-8018-7D59AAF8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" y="5034930"/>
            <a:ext cx="2779386" cy="27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6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CB58F6-4C98-4CE1-AA82-677D871E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11AB5-113F-4E60-B18D-5BD290C1CA1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19B7E0E-911E-4556-BFF6-4186E34E7705}"/>
              </a:ext>
            </a:extLst>
          </p:cNvPr>
          <p:cNvSpPr txBox="1">
            <a:spLocks/>
          </p:cNvSpPr>
          <p:nvPr/>
        </p:nvSpPr>
        <p:spPr>
          <a:xfrm>
            <a:off x="351342" y="387350"/>
            <a:ext cx="10515600" cy="1325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pt-BR" dirty="0"/>
              <a:t>DIAGRAMA DE CASO DE USO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3F742E-CDE2-40C2-BE8F-8CF4A63A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" y="1854201"/>
            <a:ext cx="9995426" cy="46045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DF3D876-3BD9-415A-A2ED-3B8826CA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11AB5-113F-4E60-B18D-5BD290C1CA1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08A751E-B74A-4A9C-85ED-11E72F870BFB}"/>
              </a:ext>
            </a:extLst>
          </p:cNvPr>
          <p:cNvSpPr txBox="1">
            <a:spLocks/>
          </p:cNvSpPr>
          <p:nvPr/>
        </p:nvSpPr>
        <p:spPr>
          <a:xfrm>
            <a:off x="255464" y="506153"/>
            <a:ext cx="10515600" cy="1325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pt-BR" dirty="0"/>
              <a:t>PRINCIPAIS FUNCIONALIDADES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5648027-A442-4D59-B566-BE368EBD060D}"/>
              </a:ext>
            </a:extLst>
          </p:cNvPr>
          <p:cNvSpPr txBox="1">
            <a:spLocks/>
          </p:cNvSpPr>
          <p:nvPr/>
        </p:nvSpPr>
        <p:spPr>
          <a:xfrm>
            <a:off x="399480" y="1831716"/>
            <a:ext cx="4680520" cy="4351338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/>
            <a:r>
              <a:rPr lang="pt-BR" dirty="0"/>
              <a:t>USUÁRIO:</a:t>
            </a:r>
          </a:p>
          <a:p>
            <a:pPr marL="93663" algn="l" defTabSz="914400">
              <a:buFont typeface="Wingdings" panose="05000000000000000000" pitchFamily="2" charset="2"/>
              <a:buChar char="Ø"/>
            </a:pPr>
            <a:r>
              <a:rPr lang="pt-BR" dirty="0"/>
              <a:t>Cadastro de projeto de lei;</a:t>
            </a:r>
          </a:p>
          <a:p>
            <a:pPr marL="93663" algn="l" defTabSz="914400">
              <a:buFont typeface="Wingdings" panose="05000000000000000000" pitchFamily="2" charset="2"/>
              <a:buChar char="Ø"/>
            </a:pPr>
            <a:r>
              <a:rPr lang="pt-BR" dirty="0"/>
              <a:t>Votar.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58DF1987-B701-4DDE-9272-B821E3A4F75D}"/>
              </a:ext>
            </a:extLst>
          </p:cNvPr>
          <p:cNvSpPr txBox="1">
            <a:spLocks/>
          </p:cNvSpPr>
          <p:nvPr/>
        </p:nvSpPr>
        <p:spPr>
          <a:xfrm>
            <a:off x="5224016" y="1831716"/>
            <a:ext cx="4536504" cy="43513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0" defTabSz="914400">
              <a:buNone/>
            </a:pPr>
            <a:r>
              <a:rPr lang="pt-BR" dirty="0">
                <a:solidFill>
                  <a:schemeClr val="tx1">
                    <a:tint val="75000"/>
                  </a:schemeClr>
                </a:solidFill>
              </a:rPr>
              <a:t>ADMINISTRADOR:</a:t>
            </a:r>
          </a:p>
          <a:p>
            <a:pPr marL="263525" indent="0" defTabSz="91440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>
                    <a:tint val="75000"/>
                  </a:schemeClr>
                </a:solidFill>
              </a:rPr>
              <a:t>Cadastrar categoria;</a:t>
            </a:r>
          </a:p>
          <a:p>
            <a:pPr marL="263525" indent="0" defTabSz="91440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>
                    <a:tint val="75000"/>
                  </a:schemeClr>
                </a:solidFill>
              </a:rPr>
              <a:t>Gerenciar projetos de lei.</a:t>
            </a:r>
          </a:p>
          <a:p>
            <a:pPr defTabSz="914400"/>
            <a:endParaRPr lang="pt-BR" dirty="0"/>
          </a:p>
        </p:txBody>
      </p:sp>
      <p:pic>
        <p:nvPicPr>
          <p:cNvPr id="9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80CACA83-AA5C-446E-A52F-FD57D303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" y="5034930"/>
            <a:ext cx="2779386" cy="27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1938338"/>
            <a:ext cx="880110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414" tIns="54707" rIns="109414" bIns="54707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808038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altLang="pt-BR" sz="2200" dirty="0">
              <a:ea typeface="Calibri" pitchFamily="34" charset="0"/>
              <a:cs typeface="Calibri" pitchFamily="34" charset="0"/>
            </a:endParaRPr>
          </a:p>
          <a:p>
            <a:pPr marL="808038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altLang="pt-BR" sz="2200" dirty="0">
              <a:ea typeface="Calibri" pitchFamily="34" charset="0"/>
              <a:cs typeface="Calibri" pitchFamily="34" charset="0"/>
            </a:endParaRPr>
          </a:p>
          <a:p>
            <a:pPr lvl="1" indent="0">
              <a:lnSpc>
                <a:spcPct val="150000"/>
              </a:lnSpc>
            </a:pPr>
            <a:endParaRPr lang="pt-BR" altLang="pt-BR" sz="2200" dirty="0"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17609C-95C2-408E-94F4-83667958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11AB5-113F-4E60-B18D-5BD290C1CA1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7491DE4-CA54-483A-A0D7-F9C5EED380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pt-BR" dirty="0"/>
              <a:t>DIAGRAMA DE CLASSES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83E22C-624F-410F-953D-1388F827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" y="1510726"/>
            <a:ext cx="10022562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8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1938338"/>
            <a:ext cx="880110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414" tIns="54707" rIns="109414" bIns="54707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808038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altLang="pt-BR" sz="2200" dirty="0"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F4F7ED7-D619-459F-9E4E-CAD07322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11AB5-113F-4E60-B18D-5BD290C1CA1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ECB30D7-0EDC-4514-99A5-576964C88127}"/>
              </a:ext>
            </a:extLst>
          </p:cNvPr>
          <p:cNvSpPr txBox="1">
            <a:spLocks/>
          </p:cNvSpPr>
          <p:nvPr/>
        </p:nvSpPr>
        <p:spPr>
          <a:xfrm>
            <a:off x="698170" y="391250"/>
            <a:ext cx="10515600" cy="13255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pt-BR" dirty="0"/>
              <a:t>DIAGRAMA DE ENTIDADE E RELACIONAMENTO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688AB550-915B-4EBA-A30D-BFDC24587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5" y="1687566"/>
            <a:ext cx="9556930" cy="520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81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182</Words>
  <Application>Microsoft Office PowerPoint</Application>
  <PresentationFormat>Personalizar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Malinverni Kubiak</dc:creator>
  <cp:lastModifiedBy>HOUSER</cp:lastModifiedBy>
  <cp:revision>77</cp:revision>
  <dcterms:created xsi:type="dcterms:W3CDTF">2012-04-11T11:26:33Z</dcterms:created>
  <dcterms:modified xsi:type="dcterms:W3CDTF">2018-06-27T13:36:58Z</dcterms:modified>
</cp:coreProperties>
</file>