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57" r:id="rId4"/>
    <p:sldId id="258" r:id="rId5"/>
    <p:sldId id="261" r:id="rId6"/>
    <p:sldId id="259" r:id="rId7"/>
    <p:sldId id="266" r:id="rId8"/>
    <p:sldId id="260" r:id="rId9"/>
    <p:sldId id="267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2" autoAdjust="0"/>
    <p:restoredTop sz="86372" autoAdjust="0"/>
  </p:normalViewPr>
  <p:slideViewPr>
    <p:cSldViewPr snapToGrid="0">
      <p:cViewPr varScale="1">
        <p:scale>
          <a:sx n="59" d="100"/>
          <a:sy n="59" d="100"/>
        </p:scale>
        <p:origin x="660" y="-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FFD696A-6BB0-4D26-82F4-7580F8343D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EC3BFB-04C0-4EF4-B6E6-799C21E33B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680C-344D-4ACE-976B-A32D103A3C15}" type="datetimeFigureOut">
              <a:rPr lang="pt-BR" smtClean="0"/>
              <a:t>27/06/2018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1DCFAC-3F15-4B9D-AF23-436CE1ED55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9482A-AA76-4BAF-AC10-5F3475FA02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1C96F-E019-41A9-9AA2-C74EF8DAFB4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132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5CAAA-E651-41A8-9BEA-79F251219685}" type="datetimeFigureOut">
              <a:rPr lang="pt-BR" smtClean="0"/>
              <a:t>27/06/2018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FCB3C-F770-4EC8-B9B4-E6AD2B2A37C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67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FCB3C-F770-4EC8-B9B4-E6AD2B2A37C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82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OPINEM BEM É UM SITE QUE É DESTINADO AOS ELEITORES NA CRIACAO DE PROJETOS DE LEI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FCB3C-F770-4EC8-B9B4-E6AD2B2A37C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487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PROBEMA ENCONTRADO PARA O DESENVOLVIMENTO DESSE TRABLAHO FOI O QUE OS ELEITORES MUITS VEZES NÃO POSSUEM A REPRESENTAÇAO NECESSARIA DE SEUS CANDIDATOS QUANDO ELEITOS. E FOI CHEGO A ESSA QUESTAO A PARTIR DE PESQUISAS REALIZADAS ANO PASSADO EM</a:t>
            </a:r>
            <a:r>
              <a:rPr lang="pt-BR" baseline="0" dirty="0"/>
              <a:t> QUE AS PESSOAS RESPONDERA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FCB3C-F770-4EC8-B9B4-E6AD2B2A37C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07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Proporciona aos usuários a chance de criar projetos de lei para tentar suprir as necessidades da população ou da sociedade em si.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FCB3C-F770-4EC8-B9B4-E6AD2B2A37C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79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FCB3C-F770-4EC8-B9B4-E6AD2B2A37C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89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A0ED-271D-46D7-8045-53DB0B6BA938}" type="datetime1">
              <a:rPr lang="pt-BR" smtClean="0"/>
              <a:t>27/06/2018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99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F0B78-AE6A-4864-8877-DC2FC3F9A6D4}" type="datetime1">
              <a:rPr lang="pt-BR" smtClean="0"/>
              <a:t>27/06/2018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94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E306-F361-491B-ABB6-A4BD50A7E2A8}" type="datetime1">
              <a:rPr lang="pt-BR" smtClean="0"/>
              <a:t>27/06/2018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358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3CF8-F0F0-46F4-9FF8-828E21161942}" type="datetime1">
              <a:rPr lang="pt-BR" smtClean="0"/>
              <a:t>27/06/2018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77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FB2A-4904-42EA-9777-C9478F6806F0}" type="datetime1">
              <a:rPr lang="pt-BR" smtClean="0"/>
              <a:t>27/06/2018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8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764F-73B5-4357-A5C0-2B4D6C0354C0}" type="datetime1">
              <a:rPr lang="pt-BR" smtClean="0"/>
              <a:t>27/06/2018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46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F4BB-0F04-47C4-98FF-4A8BCD5ACAC5}" type="datetime1">
              <a:rPr lang="pt-BR" smtClean="0"/>
              <a:t>27/06/2018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756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F9FB-F9AE-4FFB-8A05-CD61CCACD48D}" type="datetime1">
              <a:rPr lang="pt-BR" smtClean="0"/>
              <a:t>27/06/2018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94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8E3E0-8D9A-452C-A901-42058BF1BD97}" type="datetime1">
              <a:rPr lang="pt-BR" smtClean="0"/>
              <a:t>27/06/2018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E9F23-F694-47D7-81C7-2810CE105C57}" type="datetime1">
              <a:rPr lang="pt-BR" smtClean="0"/>
              <a:t>27/06/2018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32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EC14-4DB9-433B-B505-B78264925062}" type="datetime1">
              <a:rPr lang="pt-BR" smtClean="0"/>
              <a:t>27/06/2018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269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bg1">
                <a:lumMod val="65000"/>
              </a:schemeClr>
            </a:gs>
            <a:gs pos="57000">
              <a:schemeClr val="bg1">
                <a:lumMod val="75000"/>
              </a:schemeClr>
            </a:gs>
            <a:gs pos="74000">
              <a:schemeClr val="bg1">
                <a:lumMod val="85000"/>
              </a:schemeClr>
            </a:gs>
            <a:gs pos="92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16E6-0FA6-4335-AB30-7EB049FB7D12}" type="datetime1">
              <a:rPr lang="pt-BR" smtClean="0"/>
              <a:t>27/06/2018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B777-6F14-4B33-A736-8ADE909D69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15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pinembem.azurewebsites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21702-D898-45E6-9A98-B315CBC8B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Opinem Bem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187759-DB1E-4596-81BB-4181F2E3A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pt-BR" dirty="0"/>
              <a:t>ISABELA SUCHARSKI</a:t>
            </a:r>
          </a:p>
        </p:txBody>
      </p:sp>
      <p:pic>
        <p:nvPicPr>
          <p:cNvPr id="7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24D90287-10E9-4761-A741-2C2D08DF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06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5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6"/>
    </mc:Choice>
    <mc:Fallback xmlns="">
      <p:transition spd="slow" advTm="79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72222-131C-4C2E-8031-A38EB8F6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DESENVOVIMENTO PARA O FUTURO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6D963-27E8-4D5B-B392-BA655C42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RANKING: </a:t>
            </a:r>
          </a:p>
          <a:p>
            <a:pPr marL="441325">
              <a:buFont typeface="Wingdings" panose="05000000000000000000" pitchFamily="2" charset="2"/>
              <a:buChar char="Ø"/>
            </a:pPr>
            <a:r>
              <a:rPr lang="pt-BR" dirty="0"/>
              <a:t>Por categorias;</a:t>
            </a:r>
          </a:p>
          <a:p>
            <a:pPr marL="441325">
              <a:buFont typeface="Wingdings" panose="05000000000000000000" pitchFamily="2" charset="2"/>
              <a:buChar char="Ø"/>
            </a:pPr>
            <a:r>
              <a:rPr lang="pt-BR" dirty="0"/>
              <a:t>De projetos mais votados;</a:t>
            </a:r>
          </a:p>
          <a:p>
            <a:pPr marL="441325">
              <a:buFont typeface="Wingdings" panose="05000000000000000000" pitchFamily="2" charset="2"/>
              <a:buChar char="Ø"/>
            </a:pPr>
            <a:r>
              <a:rPr lang="pt-BR" dirty="0"/>
              <a:t>De usuários em destaque;</a:t>
            </a:r>
          </a:p>
          <a:p>
            <a:pPr marL="441325">
              <a:buFont typeface="Wingdings" panose="05000000000000000000" pitchFamily="2" charset="2"/>
              <a:buChar char="Ø"/>
            </a:pPr>
            <a:r>
              <a:rPr lang="pt-BR" dirty="0"/>
              <a:t>Por estados e cidades;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4F371E-1568-461E-BECB-7A54C0F4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57511" y="401783"/>
            <a:ext cx="2743200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10</a:t>
            </a:fld>
            <a:endParaRPr lang="pt-BR" dirty="0"/>
          </a:p>
        </p:txBody>
      </p:sp>
      <p:pic>
        <p:nvPicPr>
          <p:cNvPr id="5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45704645-90A6-42BD-8DB3-2EAD6A2D0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943" y="3577935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99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94"/>
    </mc:Choice>
    <mc:Fallback xmlns="">
      <p:transition spd="slow" advTm="3229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EFC50-8EAA-4D58-A6E5-E58EA42B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92"/>
            <a:ext cx="10515600" cy="1325563"/>
          </a:xfrm>
        </p:spPr>
        <p:txBody>
          <a:bodyPr/>
          <a:lstStyle/>
          <a:p>
            <a:r>
              <a:rPr lang="pt-BR" dirty="0"/>
              <a:t>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E99A8-8A82-4C72-9501-42DF5246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  <a:hlinkClick r:id="rId2"/>
              </a:rPr>
              <a:t>http://opinembem.azurewebsites.net/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18A7CE-96DB-467C-BA9A-CC8D77FD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2752" y="356539"/>
            <a:ext cx="2743200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11</a:t>
            </a:fld>
            <a:endParaRPr lang="pt-BR" dirty="0"/>
          </a:p>
        </p:txBody>
      </p:sp>
      <p:pic>
        <p:nvPicPr>
          <p:cNvPr id="5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C9BBA8F9-3A9C-47F3-B381-4D377BED4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184" y="3576983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2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6"/>
    </mc:Choice>
    <mc:Fallback xmlns="">
      <p:transition spd="slow" advTm="79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3252D-06B0-4504-A626-6C83A797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“OPINEM BEM”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D26F8A-5CB7-411D-ABF0-3F4D6DE6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Projetos de lei;</a:t>
            </a:r>
          </a:p>
          <a:p>
            <a:r>
              <a:rPr lang="pt-BR" dirty="0"/>
              <a:t>Site;</a:t>
            </a:r>
          </a:p>
          <a:p>
            <a:r>
              <a:rPr lang="pt-BR" dirty="0"/>
              <a:t>Destinado a eleitores.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B4BC7-F6FA-4BE6-AD5C-05EE96E1D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0436" y="244475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2</a:t>
            </a:fld>
            <a:endParaRPr lang="pt-BR" dirty="0"/>
          </a:p>
        </p:txBody>
      </p:sp>
      <p:pic>
        <p:nvPicPr>
          <p:cNvPr id="2050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F1547CCC-F185-4061-908D-F31C68A4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06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21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"/>
    </mc:Choice>
    <mc:Fallback xmlns="">
      <p:transition spd="slow" advTm="43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DBD57-F3A8-48D3-B6A1-0C895CA8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0452"/>
            <a:ext cx="8596668" cy="1320800"/>
          </a:xfrm>
        </p:spPr>
        <p:txBody>
          <a:bodyPr/>
          <a:lstStyle/>
          <a:p>
            <a:r>
              <a:rPr lang="pt-BR" dirty="0"/>
              <a:t>PROBLEMATIZAÇÃO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A4494-6D17-4200-BE69-4E1FE0862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/>
          <a:lstStyle/>
          <a:p>
            <a:pPr algn="just"/>
            <a:r>
              <a:rPr lang="pt-BR" dirty="0"/>
              <a:t>Principal problema é a crise na representatividade política;</a:t>
            </a:r>
          </a:p>
          <a:p>
            <a:pPr algn="just"/>
            <a:r>
              <a:rPr lang="pt-BR" dirty="0"/>
              <a:t>Brasil;</a:t>
            </a:r>
          </a:p>
          <a:p>
            <a:pPr algn="just"/>
            <a:r>
              <a:rPr lang="pt-BR" dirty="0"/>
              <a:t>Cidadãos para ajudar na resolução do problema.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21C2DC-FC59-4F63-86B1-5BCEA8D0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0437" y="257727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3</a:t>
            </a:fld>
            <a:endParaRPr lang="pt-BR" sz="1600" dirty="0"/>
          </a:p>
        </p:txBody>
      </p:sp>
      <p:pic>
        <p:nvPicPr>
          <p:cNvPr id="5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90EE2E8C-F626-4BB4-87D7-7656FECB5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007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07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3"/>
    </mc:Choice>
    <mc:Fallback xmlns="">
      <p:transition spd="slow" advTm="97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9F73B1-BA69-48B7-828A-6B9049E1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B39BF-155C-4B08-BD3B-506A1B0D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10600" cy="4351338"/>
          </a:xfrm>
        </p:spPr>
        <p:txBody>
          <a:bodyPr/>
          <a:lstStyle/>
          <a:p>
            <a:pPr algn="just"/>
            <a:r>
              <a:rPr lang="pt-BR" dirty="0"/>
              <a:t>Foi criado o site para que usuários tenham uma importante relação entre a criação de “ideias” para melhoria da sociedade;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027F8-CCEB-4555-9774-DE8AD994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3934" y="244475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4</a:t>
            </a:fld>
            <a:endParaRPr lang="pt-BR" dirty="0"/>
          </a:p>
        </p:txBody>
      </p:sp>
      <p:pic>
        <p:nvPicPr>
          <p:cNvPr id="5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4091EFBE-5633-43AB-8BF9-BE6E2987B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504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08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12"/>
    </mc:Choice>
    <mc:Fallback xmlns="">
      <p:transition spd="slow" advTm="1391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EE9A9-7A7A-4B1E-AD46-B5B0F994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5C1C3F-DA8A-46EA-AC64-D47AF9051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12480" cy="4026535"/>
          </a:xfrm>
        </p:spPr>
        <p:txBody>
          <a:bodyPr>
            <a:normAutofit/>
          </a:bodyPr>
          <a:lstStyle/>
          <a:p>
            <a:pPr lvl="0" algn="just"/>
            <a:r>
              <a:rPr lang="pt-BR" dirty="0"/>
              <a:t>Facilitar o cadastro de projetos de leis;</a:t>
            </a:r>
          </a:p>
          <a:p>
            <a:pPr lvl="0" algn="just"/>
            <a:r>
              <a:rPr lang="pt-BR" dirty="0"/>
              <a:t>Oportunizar a possibilidade de voto;</a:t>
            </a:r>
          </a:p>
          <a:p>
            <a:pPr lvl="0" algn="just"/>
            <a:r>
              <a:rPr lang="pt-BR" dirty="0"/>
              <a:t>Haver o gerenciamento dos projetos de lei pelo administrador;</a:t>
            </a:r>
          </a:p>
          <a:p>
            <a:pPr lvl="0" algn="just"/>
            <a:r>
              <a:rPr lang="pt-BR" dirty="0"/>
              <a:t>Quantificar os votos;</a:t>
            </a:r>
          </a:p>
          <a:p>
            <a:pPr lvl="0" algn="just"/>
            <a:r>
              <a:rPr lang="pt-BR" dirty="0"/>
              <a:t>Proporcionar aos usuários que realizem comentários.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B45325-9B13-41E5-B3EE-FF105E36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3933" y="244475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5</a:t>
            </a:fld>
            <a:endParaRPr lang="pt-BR" dirty="0"/>
          </a:p>
        </p:txBody>
      </p:sp>
      <p:pic>
        <p:nvPicPr>
          <p:cNvPr id="5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AE321AAA-40DC-43FE-8121-B2CDBFE7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503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21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64"/>
    </mc:Choice>
    <mc:Fallback xmlns="">
      <p:transition spd="slow" advTm="784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8DD99-84E7-434E-A208-F74E29DB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CASO DE USO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24FCA2-D41C-44D4-BEC7-EB832330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7184" y="244475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4D1BED-089C-4685-8264-2A7D52E2D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8" y="1298295"/>
            <a:ext cx="11538184" cy="53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1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64"/>
    </mc:Choice>
    <mc:Fallback xmlns="">
      <p:transition spd="slow" advTm="869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5E23B-6218-456B-AC63-6C1B2B3E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FUNCONALIDADES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48592-20B1-4E3E-8F41-940E9945FB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USUÁRIO:</a:t>
            </a:r>
          </a:p>
          <a:p>
            <a:pPr marL="533400">
              <a:buFont typeface="Wingdings" panose="05000000000000000000" pitchFamily="2" charset="2"/>
              <a:buChar char="Ø"/>
            </a:pPr>
            <a:r>
              <a:rPr lang="pt-BR" dirty="0"/>
              <a:t>Cadastro de projeto de lei;</a:t>
            </a:r>
          </a:p>
          <a:p>
            <a:pPr marL="533400">
              <a:buFont typeface="Wingdings" panose="05000000000000000000" pitchFamily="2" charset="2"/>
              <a:buChar char="Ø"/>
            </a:pPr>
            <a:r>
              <a:rPr lang="pt-BR" dirty="0"/>
              <a:t>Votar.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CD7C545-466C-4790-8C68-5F070203E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ADMINISTRADOR:</a:t>
            </a:r>
          </a:p>
          <a:p>
            <a:pPr marL="762000" indent="-457200">
              <a:buFont typeface="Wingdings" panose="05000000000000000000" pitchFamily="2" charset="2"/>
              <a:buChar char="Ø"/>
            </a:pPr>
            <a:r>
              <a:rPr lang="pt-BR" dirty="0"/>
              <a:t>Cadastrar categoria;</a:t>
            </a:r>
          </a:p>
          <a:p>
            <a:pPr marL="762000" indent="-457200">
              <a:buFont typeface="Wingdings" panose="05000000000000000000" pitchFamily="2" charset="2"/>
              <a:buChar char="Ø"/>
            </a:pPr>
            <a:r>
              <a:rPr lang="pt-BR" dirty="0"/>
              <a:t>Gerenciar projetos de lei.</a:t>
            </a:r>
          </a:p>
          <a:p>
            <a:endParaRPr lang="pt-BR" dirty="0"/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F44F371E-1568-461E-BECB-7A54C0F45B37}"/>
              </a:ext>
            </a:extLst>
          </p:cNvPr>
          <p:cNvSpPr txBox="1">
            <a:spLocks/>
          </p:cNvSpPr>
          <p:nvPr/>
        </p:nvSpPr>
        <p:spPr>
          <a:xfrm>
            <a:off x="8157511" y="4017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7</a:t>
            </a:r>
            <a:endParaRPr lang="pt-BR" dirty="0"/>
          </a:p>
        </p:txBody>
      </p:sp>
      <p:pic>
        <p:nvPicPr>
          <p:cNvPr id="7" name="Picture 2" descr="https://lh3.googleusercontent.com/xim3WpIXO3zj6hwsI6YPeMiAO0bN3wF07maXk0a4WuDSC9N0JW5EQrFL0LU_WWbusVFXIh7TQ0SGi7b-_Xyx20bC8kVjlnDJIU9kEFYA6sJlLsD2e06gMtZG4OsKZTlaJmW4zL7qVIz-pna1eQ">
            <a:extLst>
              <a:ext uri="{FF2B5EF4-FFF2-40B4-BE49-F238E27FC236}">
                <a16:creationId xmlns:a16="http://schemas.microsoft.com/office/drawing/2014/main" id="{AE321AAA-40DC-43FE-8121-B2CDBFE7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503" y="3429000"/>
            <a:ext cx="3631537" cy="363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45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5"/>
    </mc:Choice>
    <mc:Fallback xmlns="">
      <p:transition spd="slow" advTm="185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B429C-A478-4C32-B293-36E7A4AE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CLASSES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E195B0-5CF4-4171-A1A1-27AFC5A5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2919" y="244475"/>
            <a:ext cx="683339" cy="365125"/>
          </a:xfrm>
        </p:spPr>
        <p:txBody>
          <a:bodyPr/>
          <a:lstStyle/>
          <a:p>
            <a:fld id="{0B58B777-6F14-4B33-A736-8ADE909D690F}" type="slidenum">
              <a:rPr lang="pt-BR" sz="1600" smtClean="0"/>
              <a:t>8</a:t>
            </a:fld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93F824-08D0-417B-BEA9-171E2B4A8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19" y="1310640"/>
            <a:ext cx="10541362" cy="530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1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466"/>
    </mc:Choice>
    <mc:Fallback xmlns="">
      <p:transition spd="slow" advTm="1014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ENTIDADE E RELACIONAMENTO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73" y="1848343"/>
            <a:ext cx="8447053" cy="4600082"/>
          </a:xfrm>
        </p:spPr>
      </p:pic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F44F371E-1568-461E-BECB-7A54C0F45B37}"/>
              </a:ext>
            </a:extLst>
          </p:cNvPr>
          <p:cNvSpPr txBox="1">
            <a:spLocks/>
          </p:cNvSpPr>
          <p:nvPr/>
        </p:nvSpPr>
        <p:spPr>
          <a:xfrm>
            <a:off x="8157511" y="4017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94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270</Words>
  <Application>Microsoft Office PowerPoint</Application>
  <PresentationFormat>Widescreen</PresentationFormat>
  <Paragraphs>54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Opinem Bem</vt:lpstr>
      <vt:lpstr>O QUE É O “OPINEM BEM”</vt:lpstr>
      <vt:lpstr>PROBLEMATIZAÇÃO</vt:lpstr>
      <vt:lpstr>JUSTIFICATIVA</vt:lpstr>
      <vt:lpstr>OBJETIVOS ESPECÍFICOS</vt:lpstr>
      <vt:lpstr>DIAGRAMA DE CASO DE USO</vt:lpstr>
      <vt:lpstr>PRINCIPAIS FUNCONALIDADES</vt:lpstr>
      <vt:lpstr>DIAGRAMA DE CLASSES</vt:lpstr>
      <vt:lpstr>DIAGRAMA DE ENTIDADE E RELACIONAMENTO</vt:lpstr>
      <vt:lpstr>DESENVOVIMENTO PARA O FUTURO</vt:lpstr>
      <vt:lpstr>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Opinem Bem</dc:title>
  <dc:creator>HOUSER</dc:creator>
  <cp:lastModifiedBy>HOUSER</cp:lastModifiedBy>
  <cp:revision>20</cp:revision>
  <dcterms:created xsi:type="dcterms:W3CDTF">2018-06-23T21:07:34Z</dcterms:created>
  <dcterms:modified xsi:type="dcterms:W3CDTF">2018-06-27T13:37:08Z</dcterms:modified>
</cp:coreProperties>
</file>