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e18aa7c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e18aa7c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e18aa7cc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e18aa7cc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db59be2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db59be2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db59be2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db59be2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db59be2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db59be2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db59be23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db59be2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e18aa7c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e18aa7c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e18aa7c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e18aa7c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e18aa7c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e18aa7c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e18aa7cc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e18aa7c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Isabela Yabe | Rodrigo Kalil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5275"/>
            <a:ext cx="8839202" cy="162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24070"/>
            <a:ext cx="8839202" cy="170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289975" y="323575"/>
            <a:ext cx="662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Resultado do modelo após treinamento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289975" y="2662375"/>
            <a:ext cx="662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Resultado do modelo base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1485900" y="2310150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2"/>
                </a:solidFill>
              </a:rPr>
              <a:t>Agradecemos a ‘attention’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Identificar regiões com </a:t>
            </a:r>
            <a:r>
              <a:rPr lang="pt-BR"/>
              <a:t>incêndios.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Dado um dataset com imagens de incêndios florestais.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As máscaras são imagens com valores de 0 e 1, sendo que 1 representa a presença de fogo, e 0 a ausência.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Modelo SAM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Encoder visual que extrai pontos relevantes da imagem, usando visual transformers.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Prompt Encoder para processamentos das nossas bounding boxes.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Decoder para gerar a previsão da máscara a partir do encoder visual e do prompt encoder.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da Caixa Delimitadora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Geramos a nossas caixas delimitadoras automaticamente capturando o local da máscara que indica a presença de fogo com uma leve </a:t>
            </a:r>
            <a:r>
              <a:rPr lang="pt-BR"/>
              <a:t>perturbação</a:t>
            </a:r>
            <a:r>
              <a:rPr lang="pt-BR"/>
              <a:t> para aumentarmos a máscara capturando maior área de incêndio.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Essas máscaras então são usadas para comparar com a saída do modelo.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máscara prevista é comparada com a máscara real usando a DICE LOSS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Já o otimizador usamos o ADAM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a métrica de avaliação foi usada a F1-Score (Dice Coefficient)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00" y="746548"/>
            <a:ext cx="5399999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6503600" y="2315700"/>
            <a:ext cx="22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learning rate: 1e-5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88" y="771750"/>
            <a:ext cx="5399999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6480575" y="2202300"/>
            <a:ext cx="226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learning rate</a:t>
            </a:r>
            <a:r>
              <a:rPr lang="pt-BR" sz="1800">
                <a:solidFill>
                  <a:schemeClr val="dk2"/>
                </a:solidFill>
              </a:rPr>
              <a:t>: 1e-5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frozen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50" y="771750"/>
            <a:ext cx="54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6480575" y="2202300"/>
            <a:ext cx="226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learning rate</a:t>
            </a:r>
            <a:r>
              <a:rPr lang="pt-BR" sz="1800">
                <a:solidFill>
                  <a:schemeClr val="dk2"/>
                </a:solidFill>
              </a:rPr>
              <a:t>: 1e-7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frozen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00" y="771750"/>
            <a:ext cx="54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6469075" y="2063850"/>
            <a:ext cx="226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learning rate</a:t>
            </a:r>
            <a:r>
              <a:rPr lang="pt-BR" sz="1800">
                <a:solidFill>
                  <a:schemeClr val="dk2"/>
                </a:solidFill>
              </a:rPr>
              <a:t>: 1e-5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frozen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augmented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