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31" r:id="rId3"/>
    <p:sldId id="333" r:id="rId4"/>
    <p:sldId id="330" r:id="rId5"/>
    <p:sldId id="327" r:id="rId6"/>
    <p:sldId id="328" r:id="rId7"/>
    <p:sldId id="332" r:id="rId8"/>
    <p:sldId id="334" r:id="rId9"/>
    <p:sldId id="336" r:id="rId10"/>
    <p:sldId id="344" r:id="rId11"/>
    <p:sldId id="345" r:id="rId12"/>
    <p:sldId id="341" r:id="rId13"/>
    <p:sldId id="346" r:id="rId14"/>
    <p:sldId id="337" r:id="rId15"/>
    <p:sldId id="338" r:id="rId16"/>
    <p:sldId id="339" r:id="rId17"/>
    <p:sldId id="34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 Teck TAN (ENTERPRISESG)" initials="YTT(" lastIdx="8" clrIdx="0">
    <p:extLst>
      <p:ext uri="{19B8F6BF-5375-455C-9EA6-DF929625EA0E}">
        <p15:presenceInfo xmlns:p15="http://schemas.microsoft.com/office/powerpoint/2012/main" userId="Yee Teck TAN (ENTERPRISES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643"/>
    <a:srgbClr val="C00000"/>
    <a:srgbClr val="CD032D"/>
    <a:srgbClr val="6699FF"/>
    <a:srgbClr val="00FF00"/>
    <a:srgbClr val="FF9933"/>
    <a:srgbClr val="00CC00"/>
    <a:srgbClr val="0000FF"/>
    <a:srgbClr val="FFCC00"/>
    <a:srgbClr val="CD0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3CC32-96CD-44F0-8162-1CACD40F9286}" type="datetimeFigureOut">
              <a:rPr lang="en-SG" smtClean="0"/>
              <a:t>25/6/2019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D1961-2A7A-4AFD-B121-5C38C7629A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57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 userDrawn="1"/>
        </p:nvSpPr>
        <p:spPr>
          <a:xfrm>
            <a:off x="9536885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21636" y="6274769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2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1768" y="1687303"/>
            <a:ext cx="11181735" cy="448966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14" name="Picture 13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1334" y="1641679"/>
            <a:ext cx="5478032" cy="45074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660661"/>
            <a:ext cx="5533542" cy="4516301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pic>
        <p:nvPicPr>
          <p:cNvPr id="10" name="Picture 9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1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04" y="-21756"/>
            <a:ext cx="10329682" cy="6876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79146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pic>
        <p:nvPicPr>
          <p:cNvPr id="7" name="Picture 6" descr="SAC logo in Panton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08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0" y="6275404"/>
            <a:ext cx="12192000" cy="29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This material contains confidential and/or official information. No material from this document shall be reproduced, </a:t>
            </a:r>
            <a:b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</a:br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republished, uploaded, posted, transmitted or otherwise distributed in any way without the prior written consent of</a:t>
            </a:r>
            <a:r>
              <a:rPr lang="en-SG" sz="667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Singapore Accreditation Council.</a:t>
            </a:r>
            <a:endParaRPr lang="en-US" sz="667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732350" y="1325128"/>
            <a:ext cx="6880317" cy="1243046"/>
            <a:chOff x="2465906" y="1325128"/>
            <a:chExt cx="6880317" cy="12430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6454806" y="2256501"/>
              <a:ext cx="2375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www.sac-accreditation.gov.sg</a:t>
              </a:r>
              <a:endPara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5938944" y="1367807"/>
              <a:ext cx="34072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en-SG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/>
            <p:cNvCxnSpPr/>
            <p:nvPr userDrawn="1"/>
          </p:nvCxnSpPr>
          <p:spPr>
            <a:xfrm>
              <a:off x="5938944" y="1513731"/>
              <a:ext cx="0" cy="105444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SAC logo in Pantone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5906" y="1325128"/>
              <a:ext cx="3076211" cy="121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041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191" y="365125"/>
            <a:ext cx="11386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191" y="1825625"/>
            <a:ext cx="11386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310" y="6356350"/>
            <a:ext cx="864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D938-1E48-40A6-8B3E-EC59CDED83FB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226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0" r:id="rId4"/>
    <p:sldLayoutId id="2147483661" r:id="rId5"/>
    <p:sldLayoutId id="2147483655" r:id="rId6"/>
    <p:sldLayoutId id="2147483660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92716" y="1955040"/>
            <a:ext cx="11209925" cy="23788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Admin Guide for Revamped Website - Overview</a:t>
            </a:r>
            <a:endParaRPr lang="en-US" dirty="0"/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492713" y="4683122"/>
            <a:ext cx="6714581" cy="80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67" b="0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Sharon</a:t>
            </a:r>
          </a:p>
          <a:p>
            <a:pPr>
              <a:defRPr/>
            </a:pPr>
            <a:r>
              <a:rPr lang="en-US" dirty="0" smtClean="0"/>
              <a:t>AAD</a:t>
            </a:r>
          </a:p>
        </p:txBody>
      </p:sp>
      <p:sp>
        <p:nvSpPr>
          <p:cNvPr id="11" name="Text Placeholder 19"/>
          <p:cNvSpPr txBox="1">
            <a:spLocks/>
          </p:cNvSpPr>
          <p:nvPr/>
        </p:nvSpPr>
        <p:spPr>
          <a:xfrm>
            <a:off x="492713" y="5506850"/>
            <a:ext cx="4919408" cy="288000"/>
          </a:xfrm>
          <a:prstGeom prst="rect">
            <a:avLst/>
          </a:prstGeom>
        </p:spPr>
        <p:txBody>
          <a:bodyPr>
            <a:noAutofit/>
          </a:bodyPr>
          <a:lstStyle>
            <a:lvl1pPr marL="457189" indent="-457189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0" kern="1200" baseline="0" dirty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585">
              <a:spcBef>
                <a:spcPct val="20000"/>
              </a:spcBef>
            </a:pPr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June 2019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0633" y="298711"/>
            <a:ext cx="2225593" cy="1227646"/>
            <a:chOff x="510633" y="298711"/>
            <a:chExt cx="2225593" cy="1227646"/>
          </a:xfrm>
        </p:grpSpPr>
        <p:sp>
          <p:nvSpPr>
            <p:cNvPr id="9" name="Rectangle 8"/>
            <p:cNvSpPr/>
            <p:nvPr/>
          </p:nvSpPr>
          <p:spPr>
            <a:xfrm>
              <a:off x="510633" y="1295525"/>
              <a:ext cx="222559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Trusted Partner </a:t>
              </a:r>
              <a:r>
                <a:rPr lang="en-US" sz="900" b="1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Accreditation </a:t>
              </a:r>
            </a:p>
          </p:txBody>
        </p:sp>
        <p:pic>
          <p:nvPicPr>
            <p:cNvPr id="10" name="Picture 9" descr="SAC logo in Pantone.ep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695" y="298711"/>
              <a:ext cx="2106496" cy="83370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00342" y="6159307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094" y="1684545"/>
            <a:ext cx="3648075" cy="12668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768" y="1684545"/>
            <a:ext cx="1874861" cy="16004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_data folder contains configuration files (with the extension .yaml or .yml) for editing certain sections of the website (e.g. </a:t>
            </a:r>
            <a:r>
              <a:rPr lang="en-US" sz="1400" dirty="0" smtClean="0">
                <a:solidFill>
                  <a:srgbClr val="C00000"/>
                </a:solidFill>
              </a:rPr>
              <a:t>homepage, navigation)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  <a:endCxn id="24" idx="1"/>
          </p:cNvCxnSpPr>
          <p:nvPr/>
        </p:nvCxnSpPr>
        <p:spPr>
          <a:xfrm flipV="1">
            <a:off x="2416629" y="2191150"/>
            <a:ext cx="779008" cy="2936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95637" y="2065668"/>
            <a:ext cx="919163" cy="2509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094" y="1684545"/>
            <a:ext cx="3648075" cy="12668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768" y="1684545"/>
            <a:ext cx="1874861" cy="16004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_data folder contains configuration files (with the extension .yaml or .yml) for editing certain sections of the website (e.g. </a:t>
            </a:r>
            <a:r>
              <a:rPr lang="en-US" sz="1400" dirty="0" smtClean="0">
                <a:solidFill>
                  <a:srgbClr val="C00000"/>
                </a:solidFill>
              </a:rPr>
              <a:t>homepage, navigation)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  <a:endCxn id="24" idx="1"/>
          </p:cNvCxnSpPr>
          <p:nvPr/>
        </p:nvCxnSpPr>
        <p:spPr>
          <a:xfrm flipV="1">
            <a:off x="2416629" y="2191150"/>
            <a:ext cx="779008" cy="2936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95637" y="2065668"/>
            <a:ext cx="919163" cy="2509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3677230"/>
            <a:ext cx="6419850" cy="2724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9685" y="4555327"/>
            <a:ext cx="2038018" cy="138499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Clicking on the _data folder will bring you to all the configuration files used for the SAC website (e.g. </a:t>
            </a:r>
            <a:r>
              <a:rPr lang="en-US" sz="1400" dirty="0" smtClean="0">
                <a:solidFill>
                  <a:srgbClr val="C00000"/>
                </a:solidFill>
              </a:rPr>
              <a:t>homepage.yml, navigation.yml)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33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 – Navigation Banner Links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86" y="1569793"/>
            <a:ext cx="5609109" cy="51513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1599" y="1728715"/>
            <a:ext cx="2996630" cy="95410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The titles and links for all the pages in the website are contained inside the ‘navigation.yml’ file inside the ‘_data’folder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 – Navigation Banner Links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86" y="1569793"/>
            <a:ext cx="5609109" cy="51513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1599" y="1728715"/>
            <a:ext cx="2996630" cy="95410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The titles and links for all the pages in the website are contained inside the ‘navigation.yml’ file inside the ‘_data’folder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1599" y="2964060"/>
            <a:ext cx="2630870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Title and url of a main banner navigation link (e.g. ‘About’)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24" idx="1"/>
          </p:cNvCxnSpPr>
          <p:nvPr/>
        </p:nvCxnSpPr>
        <p:spPr>
          <a:xfrm>
            <a:off x="3422469" y="3225670"/>
            <a:ext cx="1170419" cy="916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1599" y="4582552"/>
            <a:ext cx="2630870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Title and url of a sub-link under the ‘About’ navigation section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8" idx="3"/>
            <a:endCxn id="25" idx="1"/>
          </p:cNvCxnSpPr>
          <p:nvPr/>
        </p:nvCxnSpPr>
        <p:spPr>
          <a:xfrm flipV="1">
            <a:off x="3422469" y="4519307"/>
            <a:ext cx="1237771" cy="324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92888" y="3186481"/>
            <a:ext cx="823834" cy="2616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60240" y="4375173"/>
            <a:ext cx="1714433" cy="2882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610539" y="5900245"/>
            <a:ext cx="823834" cy="2616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8" idx="3"/>
            <a:endCxn id="29" idx="1"/>
          </p:cNvCxnSpPr>
          <p:nvPr/>
        </p:nvCxnSpPr>
        <p:spPr>
          <a:xfrm>
            <a:off x="3422469" y="3225670"/>
            <a:ext cx="1188070" cy="28053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11409" y="3271478"/>
            <a:ext cx="1980294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spacing in the navigation.yml file must be correct, otherwise the website may break.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70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1333" y="1641679"/>
            <a:ext cx="10836415" cy="45074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The SAC website uses 3 Isomer template layouts</a:t>
            </a:r>
          </a:p>
          <a:p>
            <a:pPr lvl="1"/>
            <a:r>
              <a:rPr lang="en-US" dirty="0">
                <a:solidFill>
                  <a:srgbClr val="2A3643"/>
                </a:solidFill>
              </a:rPr>
              <a:t>l</a:t>
            </a:r>
            <a:r>
              <a:rPr lang="en-US" dirty="0" smtClean="0">
                <a:solidFill>
                  <a:srgbClr val="2A3643"/>
                </a:solidFill>
              </a:rPr>
              <a:t>eftnav-page</a:t>
            </a:r>
          </a:p>
          <a:p>
            <a:pPr lvl="1"/>
            <a:r>
              <a:rPr lang="en-US" dirty="0">
                <a:solidFill>
                  <a:srgbClr val="2A3643"/>
                </a:solidFill>
              </a:rPr>
              <a:t>p</a:t>
            </a:r>
            <a:r>
              <a:rPr lang="en-US" dirty="0" smtClean="0">
                <a:solidFill>
                  <a:srgbClr val="2A3643"/>
                </a:solidFill>
              </a:rPr>
              <a:t>ost </a:t>
            </a:r>
          </a:p>
          <a:p>
            <a:pPr lvl="1"/>
            <a:r>
              <a:rPr lang="en-US" dirty="0" smtClean="0">
                <a:solidFill>
                  <a:srgbClr val="2A3643"/>
                </a:solidFill>
              </a:rPr>
              <a:t>our-team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Isomer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534" y="2116184"/>
            <a:ext cx="5917234" cy="457240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1333" y="164168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The leftnav-page template is used for most of the pages in the SAC website.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Isomer Templates – leftnav-page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316" y="3461617"/>
            <a:ext cx="2071238" cy="1384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Pages using the leftnav-page template have a left-side navgiation panel that contains the links of all the sub-pages under the main navigation link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  <a:endCxn id="11" idx="1"/>
          </p:cNvCxnSpPr>
          <p:nvPr/>
        </p:nvCxnSpPr>
        <p:spPr>
          <a:xfrm>
            <a:off x="3186554" y="4154115"/>
            <a:ext cx="1257695" cy="9067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44249" y="3433204"/>
            <a:ext cx="1342597" cy="32553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93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Isomer Templates – </a:t>
            </a:r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541333" y="1641680"/>
            <a:ext cx="10836415" cy="4614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The post template is used for the pages inside the Newsroom link.</a:t>
            </a:r>
          </a:p>
          <a:p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623" y="2279510"/>
            <a:ext cx="6591300" cy="419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333" y="3599180"/>
            <a:ext cx="2037806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Each ‘card’ or box in the NewsRoom page corresponds to a single </a:t>
            </a:r>
            <a:r>
              <a:rPr lang="en-US" sz="1400" dirty="0" smtClean="0">
                <a:solidFill>
                  <a:srgbClr val="C00000"/>
                </a:solidFill>
              </a:rPr>
              <a:t>‘post’ template page</a:t>
            </a:r>
            <a:endParaRPr lang="en-US" sz="1400" dirty="0" smtClean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  <a:endCxn id="10" idx="1"/>
          </p:cNvCxnSpPr>
          <p:nvPr/>
        </p:nvCxnSpPr>
        <p:spPr>
          <a:xfrm>
            <a:off x="2579139" y="4076234"/>
            <a:ext cx="1291128" cy="9079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70267" y="4050467"/>
            <a:ext cx="1681448" cy="18674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63" y="2508950"/>
            <a:ext cx="5406634" cy="408867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Isomer Templates – </a:t>
            </a:r>
            <a:r>
              <a:rPr lang="en-US" dirty="0" smtClean="0"/>
              <a:t>our-team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632773" y="1363199"/>
            <a:ext cx="10836415" cy="104173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2A3643"/>
                </a:solidFill>
              </a:rPr>
              <a:t>The our-team layout is used in only specific pages like ‘Our </a:t>
            </a:r>
            <a:r>
              <a:rPr lang="en-US" dirty="0">
                <a:solidFill>
                  <a:srgbClr val="2A3643"/>
                </a:solidFill>
              </a:rPr>
              <a:t>O</a:t>
            </a:r>
            <a:r>
              <a:rPr lang="en-US" dirty="0" smtClean="0">
                <a:solidFill>
                  <a:srgbClr val="2A3643"/>
                </a:solidFill>
              </a:rPr>
              <a:t>rganisation and Structure’, ‘FAQ’ and ‘Certified Companies’.</a:t>
            </a:r>
          </a:p>
          <a:p>
            <a:endParaRPr lang="en-US" dirty="0" smtClean="0">
              <a:solidFill>
                <a:srgbClr val="2A364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21134" y="3653191"/>
            <a:ext cx="1887105" cy="1384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Contains an accordion (collapsible content). Each horizontal section contains a brief title, description, question etc.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3208239" y="4345688"/>
            <a:ext cx="171824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3208239" y="4345689"/>
            <a:ext cx="1814217" cy="9970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3"/>
          </p:cNvCxnSpPr>
          <p:nvPr/>
        </p:nvCxnSpPr>
        <p:spPr>
          <a:xfrm>
            <a:off x="3208239" y="4345689"/>
            <a:ext cx="1718243" cy="14803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215070" y="4561132"/>
            <a:ext cx="2037806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When you click on each horizontal section, the content below it will expand.</a:t>
            </a:r>
          </a:p>
        </p:txBody>
      </p:sp>
      <p:cxnSp>
        <p:nvCxnSpPr>
          <p:cNvPr id="29" name="Straight Arrow Connector 28"/>
          <p:cNvCxnSpPr>
            <a:stCxn id="26" idx="1"/>
          </p:cNvCxnSpPr>
          <p:nvPr/>
        </p:nvCxnSpPr>
        <p:spPr>
          <a:xfrm flipH="1" flipV="1">
            <a:off x="8138160" y="4857067"/>
            <a:ext cx="1076910" cy="1811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9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Homepage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95" y="1644546"/>
            <a:ext cx="10349797" cy="458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Homepage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95" y="1644546"/>
            <a:ext cx="10349797" cy="45871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1542" y="1310797"/>
            <a:ext cx="2227430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Main Navigation Banner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95897" y="1748741"/>
            <a:ext cx="8085909" cy="535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8354" y="1173578"/>
            <a:ext cx="1384663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Homepage Hero Banner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881" y="1905804"/>
            <a:ext cx="1278473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Key Highlights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2220686" y="1696798"/>
            <a:ext cx="875211" cy="16734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</p:cNvCxnSpPr>
          <p:nvPr/>
        </p:nvCxnSpPr>
        <p:spPr>
          <a:xfrm>
            <a:off x="6985257" y="1618574"/>
            <a:ext cx="0" cy="1295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</p:cNvCxnSpPr>
          <p:nvPr/>
        </p:nvCxnSpPr>
        <p:spPr>
          <a:xfrm>
            <a:off x="889118" y="2213581"/>
            <a:ext cx="881702" cy="3534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8" y="1320983"/>
            <a:ext cx="10322786" cy="526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8" y="1320983"/>
            <a:ext cx="10322786" cy="5265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6549" y="2778624"/>
            <a:ext cx="1384663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Link of the staging website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61212" y="2912664"/>
            <a:ext cx="496388" cy="1149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76549" y="3730738"/>
            <a:ext cx="1384663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Make sure the branch is always set to ‘staging’ when you are editing anything 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61212" y="3435884"/>
            <a:ext cx="496388" cy="5438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1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6095" y="1629093"/>
            <a:ext cx="1384663" cy="22467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Each navigation link in the SAC website main navigation banner contains a folder of all the sub-pages, e.g. ‘about’, ‘accredited-org’, ‘ services’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697" y="4388709"/>
            <a:ext cx="1872280" cy="18158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Each main navigation link (except newsroom) also contains a markdown (.md) file that lists information about the layout, title and url (e.g. about.md, accredited-org.md)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46" y="1454477"/>
            <a:ext cx="6410325" cy="52578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3"/>
          </p:cNvCxnSpPr>
          <p:nvPr/>
        </p:nvCxnSpPr>
        <p:spPr>
          <a:xfrm flipV="1">
            <a:off x="2250758" y="1515747"/>
            <a:ext cx="662986" cy="12367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 flipV="1">
            <a:off x="2250758" y="1752121"/>
            <a:ext cx="707134" cy="10003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</p:cNvCxnSpPr>
          <p:nvPr/>
        </p:nvCxnSpPr>
        <p:spPr>
          <a:xfrm>
            <a:off x="2250758" y="2752478"/>
            <a:ext cx="707134" cy="504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</p:cNvCxnSpPr>
          <p:nvPr/>
        </p:nvCxnSpPr>
        <p:spPr>
          <a:xfrm>
            <a:off x="2250758" y="2752478"/>
            <a:ext cx="662986" cy="1098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</p:cNvCxnSpPr>
          <p:nvPr/>
        </p:nvCxnSpPr>
        <p:spPr>
          <a:xfrm>
            <a:off x="2250758" y="2752478"/>
            <a:ext cx="707134" cy="2868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3"/>
          </p:cNvCxnSpPr>
          <p:nvPr/>
        </p:nvCxnSpPr>
        <p:spPr>
          <a:xfrm flipV="1">
            <a:off x="2250758" y="2356791"/>
            <a:ext cx="662986" cy="395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</p:cNvCxnSpPr>
          <p:nvPr/>
        </p:nvCxnSpPr>
        <p:spPr>
          <a:xfrm>
            <a:off x="2224977" y="5296650"/>
            <a:ext cx="732915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3"/>
          </p:cNvCxnSpPr>
          <p:nvPr/>
        </p:nvCxnSpPr>
        <p:spPr>
          <a:xfrm>
            <a:off x="2224977" y="5296650"/>
            <a:ext cx="732915" cy="2028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3"/>
          </p:cNvCxnSpPr>
          <p:nvPr/>
        </p:nvCxnSpPr>
        <p:spPr>
          <a:xfrm>
            <a:off x="2224977" y="5296650"/>
            <a:ext cx="732915" cy="8365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3"/>
          </p:cNvCxnSpPr>
          <p:nvPr/>
        </p:nvCxnSpPr>
        <p:spPr>
          <a:xfrm>
            <a:off x="2224977" y="5296650"/>
            <a:ext cx="688767" cy="10518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" idx="3"/>
          </p:cNvCxnSpPr>
          <p:nvPr/>
        </p:nvCxnSpPr>
        <p:spPr>
          <a:xfrm>
            <a:off x="2224977" y="5296650"/>
            <a:ext cx="688767" cy="13000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6095" y="1629093"/>
            <a:ext cx="1384663" cy="1384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Documents for the website such as .pdf or .doc files are uploaded into the ‘files’ folder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03143" y="2945054"/>
            <a:ext cx="2057485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NOTE: when uploading documents, images etc, always replace the spaces in the filename with dash(-) or underscore(_).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46" y="1454477"/>
            <a:ext cx="6410325" cy="52578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3"/>
          </p:cNvCxnSpPr>
          <p:nvPr/>
        </p:nvCxnSpPr>
        <p:spPr>
          <a:xfrm>
            <a:off x="2250758" y="2321591"/>
            <a:ext cx="707134" cy="9049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8559" y="3706586"/>
            <a:ext cx="1384663" cy="1384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Images for the website such as .png, .jpg, .gif are uploaded into the ‘images’ folder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1983222" y="3448594"/>
            <a:ext cx="974670" cy="9504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0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_about folder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83" y="1212534"/>
            <a:ext cx="9235712" cy="56379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5547" y="3053099"/>
            <a:ext cx="1606944" cy="116955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Clicking on the folders in the repository will bring you inside the folder directory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8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_about folder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83" y="1212534"/>
            <a:ext cx="9235712" cy="56379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768" y="1736803"/>
            <a:ext cx="1384663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Current path / directory that you are in (i.e. inside _about folder)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8" idx="2"/>
          </p:cNvCxnSpPr>
          <p:nvPr/>
        </p:nvCxnSpPr>
        <p:spPr>
          <a:xfrm flipV="1">
            <a:off x="1926431" y="1555663"/>
            <a:ext cx="2351655" cy="7659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91840" y="1281340"/>
            <a:ext cx="1972491" cy="2743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4876" y="3355061"/>
            <a:ext cx="1384663" cy="2031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Filenames correspond to the names of the sub-pages under the ‘about’ navigation section of the website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1769539" y="3087498"/>
            <a:ext cx="634027" cy="12832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 flipV="1">
            <a:off x="1769539" y="3350744"/>
            <a:ext cx="634027" cy="10199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1769539" y="3672270"/>
            <a:ext cx="634027" cy="6984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6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6573</TotalTime>
  <Words>591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SAC Website Homepage</vt:lpstr>
      <vt:lpstr>SAC Website Homepage</vt:lpstr>
      <vt:lpstr>Github Repository</vt:lpstr>
      <vt:lpstr>Github Repository</vt:lpstr>
      <vt:lpstr>Github Repository</vt:lpstr>
      <vt:lpstr>Github Repository</vt:lpstr>
      <vt:lpstr>Example: _about folder</vt:lpstr>
      <vt:lpstr>Example: _about folder</vt:lpstr>
      <vt:lpstr>Github Repository</vt:lpstr>
      <vt:lpstr>Github Repository</vt:lpstr>
      <vt:lpstr>Github Repository – Navigation Banner Links</vt:lpstr>
      <vt:lpstr>Github Repository – Navigation Banner Links</vt:lpstr>
      <vt:lpstr>Isomer Templates</vt:lpstr>
      <vt:lpstr>Isomer Templates – leftnav-page</vt:lpstr>
      <vt:lpstr>Isomer Templates – post</vt:lpstr>
      <vt:lpstr>Isomer Templates – our-team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TEO (SPRING)</dc:creator>
  <cp:lastModifiedBy>USER</cp:lastModifiedBy>
  <cp:revision>392</cp:revision>
  <dcterms:created xsi:type="dcterms:W3CDTF">2018-04-24T01:32:39Z</dcterms:created>
  <dcterms:modified xsi:type="dcterms:W3CDTF">2019-06-25T07:39:08Z</dcterms:modified>
</cp:coreProperties>
</file>