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4" r:id="rId3"/>
    <p:sldId id="335" r:id="rId4"/>
    <p:sldId id="333" r:id="rId5"/>
    <p:sldId id="336" r:id="rId6"/>
    <p:sldId id="337" r:id="rId7"/>
    <p:sldId id="338" r:id="rId8"/>
    <p:sldId id="342" r:id="rId9"/>
    <p:sldId id="343" r:id="rId10"/>
    <p:sldId id="344" r:id="rId11"/>
    <p:sldId id="345" r:id="rId12"/>
    <p:sldId id="346" r:id="rId13"/>
    <p:sldId id="347" r:id="rId14"/>
    <p:sldId id="339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00000"/>
    <a:srgbClr val="FFFFFF"/>
    <a:srgbClr val="CD032D"/>
    <a:srgbClr val="6699FF"/>
    <a:srgbClr val="00FF00"/>
    <a:srgbClr val="FF9933"/>
    <a:srgbClr val="00CC00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28/6/2019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Edit homepage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59" y="2528021"/>
            <a:ext cx="5831673" cy="2016270"/>
          </a:xfrm>
          <a:prstGeom prst="rect">
            <a:avLst/>
          </a:prstGeom>
          <a:ln>
            <a:solidFill>
              <a:srgbClr val="53565A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1" y="2528021"/>
            <a:ext cx="5090285" cy="1919288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Programmes section</a:t>
            </a:r>
          </a:p>
        </p:txBody>
      </p:sp>
    </p:spTree>
    <p:extLst>
      <p:ext uri="{BB962C8B-B14F-4D97-AF65-F5344CB8AC3E}">
        <p14:creationId xmlns:p14="http://schemas.microsoft.com/office/powerpoint/2010/main" val="30842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59" y="2528021"/>
            <a:ext cx="5831673" cy="2016270"/>
          </a:xfrm>
          <a:prstGeom prst="rect">
            <a:avLst/>
          </a:prstGeom>
          <a:ln>
            <a:solidFill>
              <a:srgbClr val="53565A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1" y="2528021"/>
            <a:ext cx="5090285" cy="19192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369127" y="2784765"/>
            <a:ext cx="6345382" cy="1801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02181" y="3075709"/>
            <a:ext cx="4156364" cy="69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53726" y="3487666"/>
            <a:ext cx="1101256" cy="128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8583" y="4117658"/>
            <a:ext cx="4962581" cy="1666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5158" y="4892019"/>
            <a:ext cx="1578495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SAC website link when the user clicks on the ‘More About SAC’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4447309"/>
            <a:ext cx="682453" cy="4235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Programmes section</a:t>
            </a:r>
          </a:p>
        </p:txBody>
      </p:sp>
    </p:spTree>
    <p:extLst>
      <p:ext uri="{BB962C8B-B14F-4D97-AF65-F5344CB8AC3E}">
        <p14:creationId xmlns:p14="http://schemas.microsoft.com/office/powerpoint/2010/main" val="10609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Resources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1" y="2972670"/>
            <a:ext cx="4761422" cy="171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73" y="2472322"/>
            <a:ext cx="6389817" cy="31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Resources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1" y="2972670"/>
            <a:ext cx="4761422" cy="171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73" y="2472322"/>
            <a:ext cx="6389817" cy="31505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77491" y="2632442"/>
            <a:ext cx="4530436" cy="8589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88873" y="2972670"/>
            <a:ext cx="3130618" cy="687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59710" y="4046808"/>
            <a:ext cx="2653999" cy="13244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4649" y="4684421"/>
            <a:ext cx="2295351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SAC website link when the user clicks on the ‘More News&amp; Events ’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10691" y="4461164"/>
            <a:ext cx="0" cy="202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3646" y="5988249"/>
            <a:ext cx="871784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boxes are automatically updated when new posts are added under the NewsRoom tab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6" idx="0"/>
          </p:cNvCxnSpPr>
          <p:nvPr/>
        </p:nvCxnSpPr>
        <p:spPr>
          <a:xfrm flipH="1" flipV="1">
            <a:off x="6884127" y="5336094"/>
            <a:ext cx="518441" cy="652155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7402568" y="5117813"/>
            <a:ext cx="211963" cy="870436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7402568" y="5212081"/>
            <a:ext cx="2564392" cy="776168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4. Edit in the relevant section of homepage.yml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541333" y="370562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5</a:t>
            </a:r>
            <a:r>
              <a:rPr lang="en-US" dirty="0" smtClean="0">
                <a:solidFill>
                  <a:srgbClr val="2A3643"/>
                </a:solidFill>
              </a:rPr>
              <a:t>. Click on “Commit changes” button at the bottom of the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76" y="4127879"/>
            <a:ext cx="6901992" cy="23948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8252" y="6163053"/>
            <a:ext cx="1085713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0396" y="2185837"/>
            <a:ext cx="10198288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Be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careful with the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spacing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homepage.yml file.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if the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is incorrect.</a:t>
            </a:r>
          </a:p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change the wording of the </a:t>
            </a:r>
            <a:r>
              <a:rPr lang="en-US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“favicon:”, “agency-logo:”, “hero-title:”)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GovTech Example (Animation)</a:t>
            </a:r>
            <a:endParaRPr lang="en-US" dirty="0"/>
          </a:p>
        </p:txBody>
      </p:sp>
      <p:pic>
        <p:nvPicPr>
          <p:cNvPr id="1026" name="Picture 2" descr="Changing hero banner content of Your Homep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80" y="1465290"/>
            <a:ext cx="9353430" cy="52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0" y="1850082"/>
            <a:ext cx="8731593" cy="476803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0" y="1850082"/>
            <a:ext cx="8731593" cy="476803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44" y="5421972"/>
            <a:ext cx="127847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Key Highlights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0" idx="2"/>
            <a:endCxn id="22" idx="0"/>
          </p:cNvCxnSpPr>
          <p:nvPr/>
        </p:nvCxnSpPr>
        <p:spPr>
          <a:xfrm flipH="1">
            <a:off x="1903537" y="1683355"/>
            <a:ext cx="61661" cy="1667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>
            <a:off x="717281" y="5729749"/>
            <a:ext cx="908793" cy="5041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26074" y="5747656"/>
            <a:ext cx="9020155" cy="9724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9042" y="4147998"/>
            <a:ext cx="9182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Hero Title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748" y="4762352"/>
            <a:ext cx="125436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Hero Subtitle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748" y="3550550"/>
            <a:ext cx="115575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Hero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3667" y="1375578"/>
            <a:ext cx="80306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Favicon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603" y="2670824"/>
            <a:ext cx="11775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Agency Logo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1148" y="1850082"/>
            <a:ext cx="244777" cy="2184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6" idx="3"/>
          </p:cNvCxnSpPr>
          <p:nvPr/>
        </p:nvCxnSpPr>
        <p:spPr>
          <a:xfrm>
            <a:off x="1187317" y="4301887"/>
            <a:ext cx="2035743" cy="219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1454115" y="4916241"/>
            <a:ext cx="3548959" cy="355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3"/>
          </p:cNvCxnSpPr>
          <p:nvPr/>
        </p:nvCxnSpPr>
        <p:spPr>
          <a:xfrm>
            <a:off x="1355507" y="3704439"/>
            <a:ext cx="1011222" cy="2558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0" idx="1"/>
          </p:cNvCxnSpPr>
          <p:nvPr/>
        </p:nvCxnSpPr>
        <p:spPr>
          <a:xfrm>
            <a:off x="1324379" y="2824714"/>
            <a:ext cx="753100" cy="12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77479" y="2563081"/>
            <a:ext cx="1410304" cy="5489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04" y="1629319"/>
            <a:ext cx="5763032" cy="5128192"/>
          </a:xfrm>
          <a:prstGeom prst="rect">
            <a:avLst/>
          </a:prstGeom>
          <a:ln>
            <a:solidFill>
              <a:srgbClr val="53565A"/>
            </a:solidFill>
          </a:ln>
        </p:spPr>
      </p:pic>
    </p:spTree>
    <p:extLst>
      <p:ext uri="{BB962C8B-B14F-4D97-AF65-F5344CB8AC3E}">
        <p14:creationId xmlns:p14="http://schemas.microsoft.com/office/powerpoint/2010/main" val="24687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04" y="1629319"/>
            <a:ext cx="5763032" cy="5128192"/>
          </a:xfrm>
          <a:prstGeom prst="rect">
            <a:avLst/>
          </a:prstGeom>
          <a:ln>
            <a:solidFill>
              <a:srgbClr val="53565A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3274" y="2088585"/>
            <a:ext cx="140850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3565A"/>
                </a:solidFill>
              </a:rPr>
              <a:t>Isomer Programmes Section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9126" y="4717758"/>
            <a:ext cx="1132113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Isomer Resources Section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2325188" y="1629319"/>
            <a:ext cx="441824" cy="1841863"/>
          </a:xfrm>
          <a:prstGeom prst="leftBrace">
            <a:avLst>
              <a:gd name="adj1" fmla="val 40855"/>
              <a:gd name="adj2" fmla="val 50000"/>
            </a:avLst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3565A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2362063" y="3944983"/>
            <a:ext cx="441824" cy="2468880"/>
          </a:xfrm>
          <a:prstGeom prst="leftBrace">
            <a:avLst>
              <a:gd name="adj1" fmla="val 4085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3565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4842" y="2026138"/>
            <a:ext cx="14999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Programmes Subtitle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6897192" y="2180027"/>
            <a:ext cx="2157650" cy="107721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54842" y="1679135"/>
            <a:ext cx="149994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Programmes title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5978437" y="1833024"/>
            <a:ext cx="3076405" cy="98772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99588" y="2703247"/>
            <a:ext cx="1564206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Programmes description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7602584" y="2703247"/>
            <a:ext cx="1597004" cy="261610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0102" y="3265693"/>
            <a:ext cx="292709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Programmes more button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6335486" y="3265694"/>
            <a:ext cx="2624616" cy="153888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03144" y="4050524"/>
            <a:ext cx="149994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Resources title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6113418" y="3942803"/>
            <a:ext cx="3389726" cy="2616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03144" y="4527578"/>
            <a:ext cx="16655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Resources subtitle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 flipV="1">
            <a:off x="6573512" y="4204414"/>
            <a:ext cx="2929632" cy="477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03144" y="6121215"/>
            <a:ext cx="193991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Resources more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>
            <a:off x="6426926" y="6275104"/>
            <a:ext cx="3076218" cy="34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66" y="1323849"/>
            <a:ext cx="7222536" cy="1321819"/>
          </a:xfrm>
          <a:prstGeom prst="rect">
            <a:avLst/>
          </a:prstGeom>
          <a:ln>
            <a:solidFill>
              <a:srgbClr val="53565A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99" y="2977650"/>
            <a:ext cx="8852194" cy="3503247"/>
          </a:xfrm>
          <a:prstGeom prst="rect">
            <a:avLst/>
          </a:prstGeom>
          <a:ln>
            <a:solidFill>
              <a:srgbClr val="53565A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41767" y="2276336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_data folder 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 flipV="1">
            <a:off x="2250757" y="2560303"/>
            <a:ext cx="300922" cy="85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1679" y="2393524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718" y="5248536"/>
            <a:ext cx="1578495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Click on the homepage.yml file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2294213" y="5081758"/>
            <a:ext cx="644930" cy="4283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9143" y="4914979"/>
            <a:ext cx="1085713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4989" y="1429951"/>
            <a:ext cx="1819224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you are at the ‘staging’ branch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94213" y="1543507"/>
            <a:ext cx="462609" cy="148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5902" y="3392475"/>
            <a:ext cx="2272937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</a:t>
            </a:r>
            <a:r>
              <a:rPr lang="en-US" sz="1400" dirty="0">
                <a:solidFill>
                  <a:srgbClr val="C00000"/>
                </a:solidFill>
              </a:rPr>
              <a:t>folder contains configuration files (with the extension .yaml or .yml) for editing certain sections of the website (e.g. homepage, navigation)</a:t>
            </a:r>
          </a:p>
        </p:txBody>
      </p:sp>
    </p:spTree>
    <p:extLst>
      <p:ext uri="{BB962C8B-B14F-4D97-AF65-F5344CB8AC3E}">
        <p14:creationId xmlns:p14="http://schemas.microsoft.com/office/powerpoint/2010/main" val="169493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78" y="1465290"/>
            <a:ext cx="7914946" cy="5177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7942" y="2420446"/>
            <a:ext cx="1589864" cy="20313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Breadcrumb navigation here shows that you are currently at homepage.yml file inside the _data folder of the enterprisesg-sac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2037806" y="2090057"/>
            <a:ext cx="1541417" cy="13460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1"/>
            <a:endCxn id="23" idx="3"/>
          </p:cNvCxnSpPr>
          <p:nvPr/>
        </p:nvCxnSpPr>
        <p:spPr>
          <a:xfrm flipH="1" flipV="1">
            <a:off x="9790115" y="3040270"/>
            <a:ext cx="543581" cy="4965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33696" y="3167522"/>
            <a:ext cx="1161618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3. Click on “Edit” (pencil icon) button 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03145" y="2913018"/>
            <a:ext cx="286970" cy="254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5" y="1854789"/>
            <a:ext cx="4532391" cy="4355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09" y="2497257"/>
            <a:ext cx="6359049" cy="3472470"/>
          </a:xfrm>
          <a:prstGeom prst="rect">
            <a:avLst/>
          </a:prstGeom>
        </p:spPr>
      </p:pic>
      <p:sp>
        <p:nvSpPr>
          <p:cNvPr id="21" name="Content Placeholder 1"/>
          <p:cNvSpPr>
            <a:spLocks noGrp="1"/>
          </p:cNvSpPr>
          <p:nvPr>
            <p:ph sz="half" idx="1"/>
          </p:nvPr>
        </p:nvSpPr>
        <p:spPr>
          <a:xfrm>
            <a:off x="647835" y="1254164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Landing page and hero banner section</a:t>
            </a:r>
          </a:p>
        </p:txBody>
      </p:sp>
    </p:spTree>
    <p:extLst>
      <p:ext uri="{BB962C8B-B14F-4D97-AF65-F5344CB8AC3E}">
        <p14:creationId xmlns:p14="http://schemas.microsoft.com/office/powerpoint/2010/main" val="1885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5" y="1854789"/>
            <a:ext cx="4532391" cy="4355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09" y="2497257"/>
            <a:ext cx="6359049" cy="34724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834" y="1962449"/>
            <a:ext cx="2670131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604" y="2780736"/>
            <a:ext cx="3876270" cy="8246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604" y="2363677"/>
            <a:ext cx="2670131" cy="333557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9604" y="3877570"/>
            <a:ext cx="4510622" cy="602990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9604" y="5636170"/>
            <a:ext cx="3392945" cy="5740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67609" y="2447179"/>
            <a:ext cx="266985" cy="250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1102" y="2948006"/>
            <a:ext cx="1178522" cy="552840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68834" y="3605349"/>
            <a:ext cx="6583679" cy="16067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41754" y="5316583"/>
            <a:ext cx="1620749" cy="803612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6594" y="5384832"/>
            <a:ext cx="1645920" cy="735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3"/>
            <a:endCxn id="17" idx="1"/>
          </p:cNvCxnSpPr>
          <p:nvPr/>
        </p:nvCxnSpPr>
        <p:spPr>
          <a:xfrm>
            <a:off x="3317965" y="2129228"/>
            <a:ext cx="2149644" cy="4429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3339735" y="2477522"/>
            <a:ext cx="2261367" cy="746904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>
            <a:off x="4545874" y="3193043"/>
            <a:ext cx="822960" cy="411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24" idx="1"/>
          </p:cNvCxnSpPr>
          <p:nvPr/>
        </p:nvCxnSpPr>
        <p:spPr>
          <a:xfrm>
            <a:off x="2924915" y="4480560"/>
            <a:ext cx="2416839" cy="1237829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5" idx="2"/>
          </p:cNvCxnSpPr>
          <p:nvPr/>
        </p:nvCxnSpPr>
        <p:spPr>
          <a:xfrm>
            <a:off x="4062549" y="5969727"/>
            <a:ext cx="7067005" cy="150468"/>
          </a:xfrm>
          <a:prstGeom prst="bentConnector4">
            <a:avLst>
              <a:gd name="adj1" fmla="val 13986"/>
              <a:gd name="adj2" fmla="val 25192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0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341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SAC Website Homepage</vt:lpstr>
      <vt:lpstr>SAC Website Homepage</vt:lpstr>
      <vt:lpstr>SAC Website Homepage</vt:lpstr>
      <vt:lpstr>SAC Website Homepage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GovTech Example (Animation)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402</cp:revision>
  <dcterms:created xsi:type="dcterms:W3CDTF">2018-04-24T01:32:39Z</dcterms:created>
  <dcterms:modified xsi:type="dcterms:W3CDTF">2019-06-28T02:59:19Z</dcterms:modified>
</cp:coreProperties>
</file>