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 Teck TAN (ENTERPRISESG)" initials="YTT(" lastIdx="8" clrIdx="0">
    <p:extLst>
      <p:ext uri="{19B8F6BF-5375-455C-9EA6-DF929625EA0E}">
        <p15:presenceInfo xmlns:p15="http://schemas.microsoft.com/office/powerpoint/2012/main" userId="Yee Teck TAN (ENTERPRISES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643"/>
    <a:srgbClr val="C00000"/>
    <a:srgbClr val="CD032D"/>
    <a:srgbClr val="6699FF"/>
    <a:srgbClr val="00FF00"/>
    <a:srgbClr val="FF9933"/>
    <a:srgbClr val="00CC00"/>
    <a:srgbClr val="0000FF"/>
    <a:srgbClr val="FFCC00"/>
    <a:srgbClr val="CD0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CC32-96CD-44F0-8162-1CACD40F9286}" type="datetimeFigureOut">
              <a:rPr lang="en-SG" smtClean="0"/>
              <a:t>28/6/2019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D1961-2A7A-4AFD-B121-5C38C7629A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5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 userDrawn="1"/>
        </p:nvSpPr>
        <p:spPr>
          <a:xfrm>
            <a:off x="9536885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21636" y="6274769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768" y="1687303"/>
            <a:ext cx="11181735" cy="448966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4" name="Picture 13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1334" y="1641679"/>
            <a:ext cx="5478032" cy="45074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660661"/>
            <a:ext cx="5533542" cy="4516301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pic>
        <p:nvPicPr>
          <p:cNvPr id="10" name="Picture 9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04" y="-21756"/>
            <a:ext cx="10329682" cy="687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9146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pic>
        <p:nvPicPr>
          <p:cNvPr id="7" name="Picture 6" descr="SAC logo in Panton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08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0" y="6275404"/>
            <a:ext cx="12192000" cy="29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This material contains confidential and/or official information. No material from this document shall be reproduced, </a:t>
            </a:r>
            <a:b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</a:br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republished, uploaded, posted, transmitted or otherwise distributed in any way without the prior written consent of</a:t>
            </a:r>
            <a:r>
              <a:rPr lang="en-SG" sz="667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Singapore Accreditation Council.</a:t>
            </a:r>
            <a:endParaRPr lang="en-US" sz="667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732350" y="1325128"/>
            <a:ext cx="6880317" cy="1243046"/>
            <a:chOff x="2465906" y="1325128"/>
            <a:chExt cx="6880317" cy="12430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6454806" y="2256501"/>
              <a:ext cx="2375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www.sac-accreditation.gov.sg</a:t>
              </a:r>
              <a:endPara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5938944" y="1367807"/>
              <a:ext cx="34072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en-SG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>
            <a:xfrm>
              <a:off x="5938944" y="1513731"/>
              <a:ext cx="0" cy="105444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AC logo in Pantone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906" y="1325128"/>
              <a:ext cx="3076211" cy="121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4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191" y="365125"/>
            <a:ext cx="11386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191" y="1825625"/>
            <a:ext cx="11386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310" y="6356350"/>
            <a:ext cx="864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D938-1E48-40A6-8B3E-EC59CDED83F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2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0" r:id="rId4"/>
    <p:sldLayoutId id="2147483661" r:id="rId5"/>
    <p:sldLayoutId id="2147483655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2716" y="1955040"/>
            <a:ext cx="11209925" cy="23788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Admin Guide for Revamped Website </a:t>
            </a:r>
            <a:r>
              <a:rPr lang="en-US" dirty="0" smtClean="0"/>
              <a:t>– Markdown Usage</a:t>
            </a:r>
            <a:endParaRPr lang="en-US" dirty="0"/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492713" y="4683122"/>
            <a:ext cx="6714581" cy="80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Sharon</a:t>
            </a:r>
          </a:p>
          <a:p>
            <a:pPr>
              <a:defRPr/>
            </a:pPr>
            <a:r>
              <a:rPr lang="en-US" dirty="0" smtClean="0"/>
              <a:t>AAD</a:t>
            </a:r>
          </a:p>
        </p:txBody>
      </p:sp>
      <p:sp>
        <p:nvSpPr>
          <p:cNvPr id="11" name="Text Placeholder 19"/>
          <p:cNvSpPr txBox="1">
            <a:spLocks/>
          </p:cNvSpPr>
          <p:nvPr/>
        </p:nvSpPr>
        <p:spPr>
          <a:xfrm>
            <a:off x="492713" y="5506850"/>
            <a:ext cx="4919408" cy="288000"/>
          </a:xfrm>
          <a:prstGeom prst="rect">
            <a:avLst/>
          </a:prstGeom>
        </p:spPr>
        <p:txBody>
          <a:bodyPr>
            <a:no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baseline="0" dirty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585">
              <a:spcBef>
                <a:spcPct val="20000"/>
              </a:spcBef>
            </a:pPr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0633" y="298711"/>
            <a:ext cx="2225593" cy="1227646"/>
            <a:chOff x="510633" y="298711"/>
            <a:chExt cx="2225593" cy="1227646"/>
          </a:xfrm>
        </p:grpSpPr>
        <p:sp>
          <p:nvSpPr>
            <p:cNvPr id="9" name="Rectangle 8"/>
            <p:cNvSpPr/>
            <p:nvPr/>
          </p:nvSpPr>
          <p:spPr>
            <a:xfrm>
              <a:off x="510633" y="1295525"/>
              <a:ext cx="22255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Trusted Partner </a:t>
              </a:r>
              <a:r>
                <a:rPr lang="en-US" sz="900" b="1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Accreditation </a:t>
              </a:r>
            </a:p>
          </p:txBody>
        </p:sp>
        <p:pic>
          <p:nvPicPr>
            <p:cNvPr id="10" name="Picture 9" descr="SAC logo in Pantone.ep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695" y="298711"/>
              <a:ext cx="2106496" cy="83370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00342" y="6159307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7078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TEO (SPRING)</dc:creator>
  <cp:lastModifiedBy>USER</cp:lastModifiedBy>
  <cp:revision>399</cp:revision>
  <dcterms:created xsi:type="dcterms:W3CDTF">2018-04-24T01:32:39Z</dcterms:created>
  <dcterms:modified xsi:type="dcterms:W3CDTF">2019-06-28T09:20:34Z</dcterms:modified>
</cp:coreProperties>
</file>