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6" r:id="rId3"/>
    <p:sldId id="331" r:id="rId4"/>
    <p:sldId id="330" r:id="rId5"/>
    <p:sldId id="327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24/6/2019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- Overview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9" y="1787571"/>
            <a:ext cx="10349797" cy="45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9" y="1787571"/>
            <a:ext cx="10349797" cy="4587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2010" y="1311401"/>
            <a:ext cx="22274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Main Navigation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3017" y="1907177"/>
            <a:ext cx="8085909" cy="535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87531" y="1619178"/>
            <a:ext cx="3372" cy="2879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474" y="1357568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Homepage Hero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23406" y="1907177"/>
            <a:ext cx="1320822" cy="19986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" y="1320983"/>
            <a:ext cx="10322786" cy="52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" y="1320983"/>
            <a:ext cx="10322786" cy="5265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6549" y="2778624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Link of the staging website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61212" y="2912664"/>
            <a:ext cx="496388" cy="11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549" y="3730738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the branch is always set to ‘staging’ when you are editing anything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61212" y="3435884"/>
            <a:ext cx="496388" cy="543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095" y="1629093"/>
            <a:ext cx="1384663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navigation link in the SAC website main navigation banner contains a folder of all the sub-pages, e.g. ‘about’, ‘accredited-org’, ‘ services’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138" y="4162693"/>
            <a:ext cx="1806620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main navigation link also contains a markdown (.md) file that contains information about the layout, title and url (e.g. about.md, accredited-org.md)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6" y="1454477"/>
            <a:ext cx="6410325" cy="5257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50758" y="1489718"/>
            <a:ext cx="727573" cy="3883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0757" y="1776549"/>
            <a:ext cx="636134" cy="1343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30318" y="1940060"/>
            <a:ext cx="602783" cy="440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318" y="1894589"/>
            <a:ext cx="727574" cy="9461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4721" y="2008768"/>
            <a:ext cx="673171" cy="18320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50757" y="1955396"/>
            <a:ext cx="707135" cy="10491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0318" y="4665348"/>
            <a:ext cx="727574" cy="6187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76882" y="4687950"/>
            <a:ext cx="681010" cy="8927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74039" y="4687950"/>
            <a:ext cx="683853" cy="15166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4721" y="4738407"/>
            <a:ext cx="629023" cy="16464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06794" y="4721789"/>
            <a:ext cx="606950" cy="19063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115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SAC Website Homepage</vt:lpstr>
      <vt:lpstr>SAC Website Homepage</vt:lpstr>
      <vt:lpstr>Github Repository</vt:lpstr>
      <vt:lpstr>Github Repository</vt:lpstr>
      <vt:lpstr>Github Repository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374</cp:revision>
  <dcterms:created xsi:type="dcterms:W3CDTF">2018-04-24T01:32:39Z</dcterms:created>
  <dcterms:modified xsi:type="dcterms:W3CDTF">2019-06-24T09:55:51Z</dcterms:modified>
</cp:coreProperties>
</file>