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1" r:id="rId3"/>
    <p:sldId id="333" r:id="rId4"/>
    <p:sldId id="332" r:id="rId5"/>
    <p:sldId id="334" r:id="rId6"/>
    <p:sldId id="336" r:id="rId7"/>
    <p:sldId id="344" r:id="rId8"/>
    <p:sldId id="345" r:id="rId9"/>
    <p:sldId id="355" r:id="rId10"/>
    <p:sldId id="346" r:id="rId11"/>
    <p:sldId id="343" r:id="rId12"/>
    <p:sldId id="347" r:id="rId13"/>
    <p:sldId id="348" r:id="rId14"/>
    <p:sldId id="349" r:id="rId15"/>
    <p:sldId id="341" r:id="rId16"/>
    <p:sldId id="350" r:id="rId17"/>
    <p:sldId id="351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A3643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Add a new post (in NewsRoom)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19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Name </a:t>
            </a:r>
            <a:r>
              <a:rPr lang="en-US" dirty="0"/>
              <a:t>the file in the format of YYYY-MM-DD-filename.md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0894" y="2831795"/>
            <a:ext cx="1708990" cy="341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Do not put spaces in the filename of your .md file. Always replace the spaces with dash </a:t>
            </a:r>
            <a:r>
              <a:rPr lang="en-US" dirty="0" smtClean="0">
                <a:solidFill>
                  <a:srgbClr val="C00000"/>
                </a:solidFill>
              </a:rPr>
              <a:t>(-).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Also remember to add the ‘.md’ extension at the 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40434" y="2475248"/>
            <a:ext cx="3150460" cy="2288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5468" y="2297195"/>
            <a:ext cx="399084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Full filename: ‘2019-06-25-this-is-a-new-post.md’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Add in your markdown content of your page.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243137"/>
            <a:ext cx="7572375" cy="237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1759" y="3892731"/>
            <a:ext cx="3148149" cy="41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768" y="3732405"/>
            <a:ext cx="1768044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Add the markdown content below the header code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2309812" y="4101737"/>
            <a:ext cx="3419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43125"/>
            <a:ext cx="7010400" cy="25717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/>
              <a:t>Click on “Commit new file” </a:t>
            </a:r>
            <a:r>
              <a:rPr lang="en-US" dirty="0" smtClean="0"/>
              <a:t>button at the bottom of the text editor.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1" y="4199300"/>
            <a:ext cx="1223554" cy="41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5" y="2242360"/>
            <a:ext cx="6496050" cy="3648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Wait a few minutes and refresh the SAC website to view the new post.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7197" y="4066397"/>
            <a:ext cx="1680483" cy="1824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Wait a few minutes and refresh the SAC website to view the new post.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46" y="2109611"/>
            <a:ext cx="7871372" cy="4225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768" y="4838451"/>
            <a:ext cx="1940175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Congratulations! You have created a new post inside NewsRoom!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GovTech Example (Animation)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" y="1807045"/>
            <a:ext cx="8260010" cy="46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Select the file inside the category folder that you wish to edit / delete.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514600"/>
            <a:ext cx="7572375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443" y="3543883"/>
            <a:ext cx="2438128" cy="335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Click on the ‘edit’ pencil icon or ‘delete’ trash icon.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4" y="2188982"/>
            <a:ext cx="7179537" cy="372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7166" y="3252650"/>
            <a:ext cx="292007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2237" y="3252650"/>
            <a:ext cx="217443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90894" y="2406901"/>
            <a:ext cx="1708990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‘edit’ icon to edit the file, and edit the markdown content inside the text editor.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894" y="4193383"/>
            <a:ext cx="170899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‘delete’ icon to delete the file.</a:t>
            </a:r>
          </a:p>
        </p:txBody>
      </p:sp>
      <p:cxnSp>
        <p:nvCxnSpPr>
          <p:cNvPr id="14" name="Straight Arrow Connector 13"/>
          <p:cNvCxnSpPr>
            <a:stCxn id="10" idx="1"/>
            <a:endCxn id="8" idx="0"/>
          </p:cNvCxnSpPr>
          <p:nvPr/>
        </p:nvCxnSpPr>
        <p:spPr>
          <a:xfrm flipH="1">
            <a:off x="8493170" y="2991677"/>
            <a:ext cx="1397724" cy="260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 flipV="1">
            <a:off x="8869680" y="3381345"/>
            <a:ext cx="1021214" cy="107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Click on the ‘edit’ pencil icon or ‘delete’ trash icon.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4" y="2188982"/>
            <a:ext cx="7179537" cy="372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7166" y="3252650"/>
            <a:ext cx="292007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2237" y="3252650"/>
            <a:ext cx="217443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90894" y="2406901"/>
            <a:ext cx="1708990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‘edit’ icon to edit the file, and edit the markdown content inside the text editor.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894" y="4193383"/>
            <a:ext cx="170899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‘delete’ icon to delete the file.</a:t>
            </a:r>
          </a:p>
        </p:txBody>
      </p:sp>
      <p:cxnSp>
        <p:nvCxnSpPr>
          <p:cNvPr id="14" name="Straight Arrow Connector 13"/>
          <p:cNvCxnSpPr>
            <a:stCxn id="10" idx="1"/>
            <a:endCxn id="8" idx="0"/>
          </p:cNvCxnSpPr>
          <p:nvPr/>
        </p:nvCxnSpPr>
        <p:spPr>
          <a:xfrm flipH="1">
            <a:off x="8493170" y="2991677"/>
            <a:ext cx="1397724" cy="260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 flipV="1">
            <a:off x="8869680" y="3381345"/>
            <a:ext cx="1021214" cy="107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>
            <a:spLocks noGrp="1"/>
          </p:cNvSpPr>
          <p:nvPr>
            <p:ph sz="half" idx="1"/>
          </p:nvPr>
        </p:nvSpPr>
        <p:spPr>
          <a:xfrm>
            <a:off x="547161" y="5739828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Click on the ‘Commit changes’ button when you are done.</a:t>
            </a: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NewsRoom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95" y="1822310"/>
            <a:ext cx="65913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96" y="4167052"/>
            <a:ext cx="178961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‘card’ or box in the NewsRoom page corresponds to a single ‘post’ template page</a:t>
            </a:r>
          </a:p>
        </p:txBody>
      </p:sp>
      <p:cxnSp>
        <p:nvCxnSpPr>
          <p:cNvPr id="8" name="Straight Arrow Connector 7"/>
          <p:cNvCxnSpPr>
            <a:stCxn id="7" idx="3"/>
            <a:endCxn id="9" idx="1"/>
          </p:cNvCxnSpPr>
          <p:nvPr/>
        </p:nvCxnSpPr>
        <p:spPr>
          <a:xfrm flipV="1">
            <a:off x="2142307" y="4624251"/>
            <a:ext cx="640082" cy="1275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82389" y="3722914"/>
            <a:ext cx="1841862" cy="1802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2695" y="2932000"/>
            <a:ext cx="1789611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Links </a:t>
            </a:r>
            <a:r>
              <a:rPr lang="en-US" sz="1400" dirty="0" smtClean="0">
                <a:solidFill>
                  <a:srgbClr val="C00000"/>
                </a:solidFill>
              </a:rPr>
              <a:t>for each category inside the NewsRoom</a:t>
            </a: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2142306" y="3301332"/>
            <a:ext cx="640082" cy="132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2388" y="3235192"/>
            <a:ext cx="4650377" cy="3962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5" y="1384824"/>
            <a:ext cx="6165841" cy="53028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NewsRoom – News Releases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674" y="2823620"/>
            <a:ext cx="2077861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‘News Releases’ sub-link will display all the posts under the News Releases section (arranged in descending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4079" y="4054726"/>
            <a:ext cx="152835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Dropdown containing timeline selection</a:t>
            </a:r>
          </a:p>
        </p:txBody>
      </p: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8918778" y="3489551"/>
            <a:ext cx="865301" cy="934507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3829" y="1414767"/>
            <a:ext cx="2076994" cy="322593"/>
          </a:xfrm>
          <a:prstGeom prst="rect">
            <a:avLst/>
          </a:prstGeom>
          <a:noFill/>
          <a:ln w="28575">
            <a:solidFill>
              <a:srgbClr val="2A3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8168" y="1693921"/>
            <a:ext cx="1528355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Breadcrumb navigation which shows your current website navigation flow (i.e. Home -&gt; NewsRoom -&gt; News Releases)</a:t>
            </a: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4950823" y="1576064"/>
            <a:ext cx="4967345" cy="1025798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 flipV="1">
            <a:off x="2591535" y="3470438"/>
            <a:ext cx="817871" cy="153401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</p:cNvCxnSpPr>
          <p:nvPr/>
        </p:nvCxnSpPr>
        <p:spPr>
          <a:xfrm>
            <a:off x="2591535" y="3623839"/>
            <a:ext cx="661559" cy="1065727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2794595"/>
            <a:ext cx="6753225" cy="2476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769" y="1721484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newsroom folder 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  <a:endCxn id="11" idx="1"/>
          </p:cNvCxnSpPr>
          <p:nvPr/>
        </p:nvCxnSpPr>
        <p:spPr>
          <a:xfrm>
            <a:off x="2250759" y="2159134"/>
            <a:ext cx="1289275" cy="6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768" y="3262449"/>
            <a:ext cx="2272937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The newsroom directory contains folders for all the categories inside newsroom.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Click on any of the category folders to access the article posts under that category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814705" y="4062668"/>
            <a:ext cx="451009" cy="13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04" y="1731953"/>
            <a:ext cx="4257675" cy="809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40034" y="1998617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14" y="5346923"/>
            <a:ext cx="6217920" cy="1457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3741" y="5706464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r>
              <a:rPr lang="en-US" sz="1400" dirty="0" smtClean="0">
                <a:solidFill>
                  <a:srgbClr val="C00000"/>
                </a:solidFill>
              </a:rPr>
              <a:t>. Inside the category folder, click on ‘_posts’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  <a:endCxn id="25" idx="1"/>
          </p:cNvCxnSpPr>
          <p:nvPr/>
        </p:nvCxnSpPr>
        <p:spPr>
          <a:xfrm>
            <a:off x="2532731" y="6075796"/>
            <a:ext cx="863611" cy="166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96342" y="6107970"/>
            <a:ext cx="777067" cy="26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0" y="1557337"/>
            <a:ext cx="6448425" cy="465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769" y="2431734"/>
            <a:ext cx="1755251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List of all the posts made in ‘news-releases’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Category (arranged in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0" y="1557337"/>
            <a:ext cx="6448425" cy="465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769" y="2431734"/>
            <a:ext cx="1755251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List of all the posts made in ‘news-releases’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Category (arranged in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5303" y="1588828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3438" y="1755606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4. Click on ‘Create new file’ to create a new post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7471955" y="1755607"/>
            <a:ext cx="1521483" cy="369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19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20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Add the </a:t>
            </a:r>
            <a:r>
              <a:rPr lang="en-US" dirty="0"/>
              <a:t>header code </a:t>
            </a:r>
            <a:r>
              <a:rPr lang="en-US" dirty="0" smtClean="0"/>
              <a:t>snippet into </a:t>
            </a:r>
            <a:r>
              <a:rPr lang="en-US" dirty="0"/>
              <a:t>your </a:t>
            </a:r>
            <a:r>
              <a:rPr lang="en-US" dirty="0" smtClean="0"/>
              <a:t>file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68" y="3275513"/>
            <a:ext cx="1972491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Fill in title of post, date (current date in YYYY-MM-DD format) and permalink (this is the url that will be displayed in the user’s internet browser when the user clicks on the post)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514259" y="3750017"/>
            <a:ext cx="529387" cy="433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20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Add the </a:t>
            </a:r>
            <a:r>
              <a:rPr lang="en-US" dirty="0"/>
              <a:t>header code </a:t>
            </a:r>
            <a:r>
              <a:rPr lang="en-US" dirty="0" smtClean="0"/>
              <a:t>snippet into </a:t>
            </a:r>
            <a:r>
              <a:rPr lang="en-US" dirty="0"/>
              <a:t>your </a:t>
            </a:r>
            <a:r>
              <a:rPr lang="en-US" dirty="0" smtClean="0"/>
              <a:t>file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68" y="3275513"/>
            <a:ext cx="1972491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Fill in title of post, date (current date in YYYY-MM-DD format) and permalink (this is the url that will be displayed in the user’s internet browser when the user clicks on the post)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514259" y="3750017"/>
            <a:ext cx="529387" cy="433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3646" y="5238404"/>
            <a:ext cx="6020358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---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layout: post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title: Fill in your own title description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date: Fill in your own date in YYYY-MM-DD format, example 2018-12-31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permalink: /newsroom/news-releases/fill-in-your-own-title-description/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---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1404" y="4183454"/>
            <a:ext cx="2142734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Sample Header Code Snippet for Post (copy and paste into the file or copy from other posts)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Note: Always replace the spaces in the permalink with dashes(-), otherwise the webpage will not be displayed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9064004" y="5306839"/>
            <a:ext cx="667400" cy="485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724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Office Theme</vt:lpstr>
      <vt:lpstr>PowerPoint Presentation</vt:lpstr>
      <vt:lpstr>SAC Website NewsRoom</vt:lpstr>
      <vt:lpstr>SAC Website NewsRoom – News Releases</vt:lpstr>
      <vt:lpstr>Adding inside Github Repository</vt:lpstr>
      <vt:lpstr>Adding inside Github Repository</vt:lpstr>
      <vt:lpstr>Adding inside Github Repository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GovTech Example (Animation)</vt:lpstr>
      <vt:lpstr>Editing / Deleting a Post</vt:lpstr>
      <vt:lpstr>Editing / Deleting a Post</vt:lpstr>
      <vt:lpstr>Editing / Deleting a Post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402</cp:revision>
  <dcterms:created xsi:type="dcterms:W3CDTF">2018-04-24T01:32:39Z</dcterms:created>
  <dcterms:modified xsi:type="dcterms:W3CDTF">2019-07-02T09:57:08Z</dcterms:modified>
</cp:coreProperties>
</file>