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CB3"/>
    <a:srgbClr val="F7F6F8"/>
    <a:srgbClr val="C25133"/>
    <a:srgbClr val="3A714A"/>
    <a:srgbClr val="2A2A2A"/>
    <a:srgbClr val="365695"/>
    <a:srgbClr val="AAAFB8"/>
    <a:srgbClr val="FFFFFF"/>
    <a:srgbClr val="AAAEB8"/>
    <a:srgbClr val="D0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33" autoAdjust="0"/>
  </p:normalViewPr>
  <p:slideViewPr>
    <p:cSldViewPr snapToGrid="0">
      <p:cViewPr>
        <p:scale>
          <a:sx n="84" d="100"/>
          <a:sy n="84" d="100"/>
        </p:scale>
        <p:origin x="100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CFE7-F170-4E4D-A365-AB454925486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395F-9E6E-449C-9F5E-148B758E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1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Oran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Gray background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ray background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7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27057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Terms</a:t>
            </a:r>
            <a:endParaRPr lang="en-US" sz="12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290634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To view the list of existing Terms: Select the button “View All Terms”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199307" y="2421836"/>
            <a:ext cx="1819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The following is the List of existing Terms. To </a:t>
            </a:r>
            <a:r>
              <a:rPr lang="en-US" sz="1500" b="1" dirty="0"/>
              <a:t>add</a:t>
            </a:r>
            <a:r>
              <a:rPr lang="en-US" sz="1500" dirty="0"/>
              <a:t> a new term, click on the add button.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316742" y="2483751"/>
            <a:ext cx="2266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Complete the fields with the required information and click on </a:t>
            </a:r>
            <a:r>
              <a:rPr lang="en-US" sz="1500" b="1" dirty="0"/>
              <a:t>save</a:t>
            </a:r>
            <a:r>
              <a:rPr lang="en-US" sz="1500" dirty="0"/>
              <a:t> to create the new term.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4978724" y="2483751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1DA0A-BC03-426E-B936-70FB8D19D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2" y="3658549"/>
            <a:ext cx="1679612" cy="355439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F913750-72C0-4C49-A16F-C10314259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40" y="3658549"/>
            <a:ext cx="1675935" cy="3554391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51AFA66-0162-463E-811E-B7417873CC75}"/>
              </a:ext>
            </a:extLst>
          </p:cNvPr>
          <p:cNvSpPr/>
          <p:nvPr/>
        </p:nvSpPr>
        <p:spPr>
          <a:xfrm>
            <a:off x="4345298" y="3886200"/>
            <a:ext cx="446887" cy="2943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4B07BE-EE10-4546-99A5-B1A8225B3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16" y="3699705"/>
            <a:ext cx="1624914" cy="3456259"/>
          </a:xfrm>
          <a:prstGeom prst="rect">
            <a:avLst/>
          </a:prstGeom>
        </p:spPr>
      </p:pic>
      <p:pic>
        <p:nvPicPr>
          <p:cNvPr id="75" name="Picture 7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8B7509-05B3-4650-B8C8-60EF20E9B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49" y="3668331"/>
            <a:ext cx="1675935" cy="3485019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37B308D-2764-4BD1-8435-09B445CC341F}"/>
              </a:ext>
            </a:extLst>
          </p:cNvPr>
          <p:cNvSpPr txBox="1"/>
          <p:nvPr/>
        </p:nvSpPr>
        <p:spPr>
          <a:xfrm>
            <a:off x="7526128" y="2507849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D586A2-3CCA-4853-BFBA-AA13D3E537D4}"/>
              </a:ext>
            </a:extLst>
          </p:cNvPr>
          <p:cNvSpPr txBox="1"/>
          <p:nvPr/>
        </p:nvSpPr>
        <p:spPr>
          <a:xfrm>
            <a:off x="7880465" y="2391331"/>
            <a:ext cx="1796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Once you click on one of the terms, you will be able to see the Detailed View Screen.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74D3461-9FA2-42D5-A4A5-BAF5E4A71BEC}"/>
              </a:ext>
            </a:extLst>
          </p:cNvPr>
          <p:cNvSpPr/>
          <p:nvPr/>
        </p:nvSpPr>
        <p:spPr>
          <a:xfrm>
            <a:off x="5438529" y="5367059"/>
            <a:ext cx="446887" cy="2943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7FA0723-23D7-4772-B536-6841CF9F11A2}"/>
              </a:ext>
            </a:extLst>
          </p:cNvPr>
          <p:cNvSpPr/>
          <p:nvPr/>
        </p:nvSpPr>
        <p:spPr>
          <a:xfrm>
            <a:off x="8726743" y="3886200"/>
            <a:ext cx="446887" cy="2943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4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27057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Terms</a:t>
            </a:r>
            <a:endParaRPr lang="en-US" sz="12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290634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1213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 Add a course all the fields in this screen must be filled following by the </a:t>
            </a:r>
            <a:r>
              <a:rPr lang="en-US" sz="1400" b="1" dirty="0"/>
              <a:t>save</a:t>
            </a:r>
            <a:r>
              <a:rPr lang="en-US" sz="1400" dirty="0"/>
              <a:t> button.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199307" y="2421836"/>
            <a:ext cx="181979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Once you click the button </a:t>
            </a:r>
            <a:r>
              <a:rPr lang="en-US" sz="1100" b="1" dirty="0"/>
              <a:t>Delete Terms </a:t>
            </a:r>
            <a:r>
              <a:rPr lang="en-US" sz="1100" dirty="0"/>
              <a:t>It will delete the selected term, unless there are courses enrolled. The Term must not have courses enrolled to qualify for deletion. </a:t>
            </a:r>
            <a:endParaRPr 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316742" y="2483751"/>
            <a:ext cx="2266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a Term doesn’t have any courses enrolled and you click the delete button, a confirmation message will pop-up.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4978724" y="2483751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7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AB0131-D0F8-4306-933A-F938C812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6" y="3658549"/>
            <a:ext cx="1676882" cy="355439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DC46B76-5A8A-48EF-891C-D371BAF99C24}"/>
              </a:ext>
            </a:extLst>
          </p:cNvPr>
          <p:cNvSpPr/>
          <p:nvPr/>
        </p:nvSpPr>
        <p:spPr>
          <a:xfrm>
            <a:off x="716345" y="5716146"/>
            <a:ext cx="404311" cy="2943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E9D73E-6609-482F-BAD2-331EFEA2D76A}"/>
              </a:ext>
            </a:extLst>
          </p:cNvPr>
          <p:cNvSpPr/>
          <p:nvPr/>
        </p:nvSpPr>
        <p:spPr>
          <a:xfrm>
            <a:off x="3394013" y="5182564"/>
            <a:ext cx="404311" cy="29433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ABB41B-E3A4-4159-98BD-6E140FE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82" y="3663359"/>
            <a:ext cx="1684797" cy="3549582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2C185F3-2434-4C31-B99A-F471913CD035}"/>
              </a:ext>
            </a:extLst>
          </p:cNvPr>
          <p:cNvSpPr/>
          <p:nvPr/>
        </p:nvSpPr>
        <p:spPr>
          <a:xfrm>
            <a:off x="3191857" y="6367385"/>
            <a:ext cx="1297641" cy="38405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5323B0-A963-463F-B0D5-60A451459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95" y="3663032"/>
            <a:ext cx="1675935" cy="354990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70624269-0396-4B5E-BD09-097B8859B432}"/>
              </a:ext>
            </a:extLst>
          </p:cNvPr>
          <p:cNvSpPr/>
          <p:nvPr/>
        </p:nvSpPr>
        <p:spPr>
          <a:xfrm>
            <a:off x="5299095" y="5011655"/>
            <a:ext cx="1618915" cy="7983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61433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Courses</a:t>
            </a:r>
            <a:endParaRPr lang="en-US" sz="12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290634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Once a course is clicked, a detailed view of the course will be shown.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199307" y="2421836"/>
            <a:ext cx="1819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If the menu bar is clicked, there will be an option to </a:t>
            </a:r>
            <a:r>
              <a:rPr lang="en-US" sz="1500" b="1" dirty="0"/>
              <a:t>add notes </a:t>
            </a:r>
            <a:r>
              <a:rPr lang="en-US" sz="1500" dirty="0"/>
              <a:t>or </a:t>
            </a:r>
            <a:r>
              <a:rPr lang="en-US" sz="1500" b="1" dirty="0"/>
              <a:t>assessments.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316742" y="2483751"/>
            <a:ext cx="2266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Once clicked the </a:t>
            </a:r>
            <a:r>
              <a:rPr lang="en-US" sz="1500" b="1" dirty="0"/>
              <a:t>Add Notes </a:t>
            </a:r>
            <a:r>
              <a:rPr lang="en-US" sz="1500" dirty="0"/>
              <a:t>button, this screen will allow to add a note.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4978724" y="2483751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37B308D-2764-4BD1-8435-09B445CC341F}"/>
              </a:ext>
            </a:extLst>
          </p:cNvPr>
          <p:cNvSpPr txBox="1"/>
          <p:nvPr/>
        </p:nvSpPr>
        <p:spPr>
          <a:xfrm>
            <a:off x="7526128" y="2507849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D586A2-3CCA-4853-BFBA-AA13D3E537D4}"/>
              </a:ext>
            </a:extLst>
          </p:cNvPr>
          <p:cNvSpPr txBox="1"/>
          <p:nvPr/>
        </p:nvSpPr>
        <p:spPr>
          <a:xfrm>
            <a:off x="7880465" y="2391331"/>
            <a:ext cx="17964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Once clicked the </a:t>
            </a:r>
            <a:r>
              <a:rPr lang="en-US" sz="1500" b="1" dirty="0"/>
              <a:t>Add Assessment </a:t>
            </a:r>
            <a:r>
              <a:rPr lang="en-US" sz="1500" dirty="0"/>
              <a:t>button, this screen will allow to add an assessment.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1F63D-EBF6-417E-ABFA-48768338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8" y="3668330"/>
            <a:ext cx="1675935" cy="3528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A2E99-27EF-43AB-A3C5-194CEDC8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3" y="3699705"/>
            <a:ext cx="1675935" cy="345878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1E1B27D-678A-413E-85AA-44C6E7FC9243}"/>
              </a:ext>
            </a:extLst>
          </p:cNvPr>
          <p:cNvSpPr/>
          <p:nvPr/>
        </p:nvSpPr>
        <p:spPr>
          <a:xfrm>
            <a:off x="3885758" y="3886200"/>
            <a:ext cx="696239" cy="52079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F4D658-88CD-42AF-8B5E-0660E44DC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742" y="3699704"/>
            <a:ext cx="1631209" cy="34536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75F32A-2A8C-4A23-A247-21891646C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384" y="3699704"/>
            <a:ext cx="1625244" cy="34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61433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Courses</a:t>
            </a:r>
            <a:endParaRPr lang="en-US" sz="12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290634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Notes</a:t>
            </a:r>
            <a:r>
              <a:rPr lang="en-US" sz="1400" dirty="0"/>
              <a:t> and </a:t>
            </a:r>
            <a:r>
              <a:rPr lang="en-US" sz="1400" b="1" dirty="0"/>
              <a:t>Assessments</a:t>
            </a:r>
            <a:r>
              <a:rPr lang="en-US" sz="1400" dirty="0"/>
              <a:t> will be displayed and clicked, a detailed view of each will be displayed.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199307" y="2421836"/>
            <a:ext cx="1819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Edit Button </a:t>
            </a:r>
            <a:r>
              <a:rPr lang="en-US" sz="2000" dirty="0"/>
              <a:t>Clicked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316742" y="2483751"/>
            <a:ext cx="226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Students Enrolled </a:t>
            </a:r>
            <a:r>
              <a:rPr lang="en-US" dirty="0"/>
              <a:t>Screen</a:t>
            </a:r>
            <a:r>
              <a:rPr lang="en-US" sz="15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4978724" y="2483751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7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37B308D-2764-4BD1-8435-09B445CC341F}"/>
              </a:ext>
            </a:extLst>
          </p:cNvPr>
          <p:cNvSpPr txBox="1"/>
          <p:nvPr/>
        </p:nvSpPr>
        <p:spPr>
          <a:xfrm>
            <a:off x="7526128" y="2507849"/>
            <a:ext cx="419918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0D586A2-3CCA-4853-BFBA-AA13D3E537D4}"/>
              </a:ext>
            </a:extLst>
          </p:cNvPr>
          <p:cNvSpPr txBox="1"/>
          <p:nvPr/>
        </p:nvSpPr>
        <p:spPr>
          <a:xfrm>
            <a:off x="7880465" y="2391331"/>
            <a:ext cx="17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</a:t>
            </a:r>
            <a:r>
              <a:rPr lang="en-US" sz="1200" b="1" dirty="0"/>
              <a:t>View Students Enrolled</a:t>
            </a:r>
            <a:r>
              <a:rPr lang="en-US" sz="1200" dirty="0"/>
              <a:t> is clicked, it will show the students enrolled for that specific course.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F4D658-88CD-42AF-8B5E-0660E44D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42" y="3699704"/>
            <a:ext cx="1631209" cy="345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42B61-5612-451E-8A2D-62DB590C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0" y="3667782"/>
            <a:ext cx="1625244" cy="348225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33006A8-4838-4E61-B433-9EEE91CC8CA2}"/>
              </a:ext>
            </a:extLst>
          </p:cNvPr>
          <p:cNvSpPr/>
          <p:nvPr/>
        </p:nvSpPr>
        <p:spPr>
          <a:xfrm>
            <a:off x="851212" y="5073888"/>
            <a:ext cx="977588" cy="2131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944FB9-61F8-4F01-9355-3C585CC6B306}"/>
              </a:ext>
            </a:extLst>
          </p:cNvPr>
          <p:cNvSpPr/>
          <p:nvPr/>
        </p:nvSpPr>
        <p:spPr>
          <a:xfrm>
            <a:off x="780350" y="5442314"/>
            <a:ext cx="977588" cy="2730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F1AD4-C9CD-461A-AD95-74B44A1A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306" y="3626648"/>
            <a:ext cx="1669127" cy="3523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6E79B1-543A-4486-9E00-B72A1B7BD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466" y="3699704"/>
            <a:ext cx="1625244" cy="34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61433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Courses</a:t>
            </a:r>
            <a:endParaRPr lang="en-US" sz="12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3553072" y="241289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3921634" y="2492807"/>
            <a:ext cx="2215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filtered search can be done by typing the beginning of the name wanted. Just click on the</a:t>
            </a:r>
            <a:r>
              <a:rPr lang="en-US" sz="1200" b="1" dirty="0"/>
              <a:t> loop         </a:t>
            </a:r>
            <a:r>
              <a:rPr lang="en-US" sz="1200" dirty="0"/>
              <a:t>icon on the right top corner.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9FB98-312B-43CD-980E-2A47D084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20" y="3886200"/>
            <a:ext cx="1669126" cy="3533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AAE34-4558-423E-A901-43508FD3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8" y="3100399"/>
            <a:ext cx="202849" cy="1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75183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Courses Report</a:t>
            </a:r>
            <a:endParaRPr lang="en-US" sz="7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0294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2906342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Click on </a:t>
            </a:r>
            <a:r>
              <a:rPr lang="en-US" sz="1400" b="1" dirty="0"/>
              <a:t>Courses Report </a:t>
            </a:r>
            <a:r>
              <a:rPr lang="en-US" sz="1400" dirty="0"/>
              <a:t>to access to the Courses Report Details.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199307" y="2421836"/>
            <a:ext cx="1819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Courses Report </a:t>
            </a:r>
            <a:r>
              <a:rPr lang="en-US" dirty="0"/>
              <a:t>screen.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A32ED-88E2-4C63-AFBE-B6E105F5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0" y="3654935"/>
            <a:ext cx="1669127" cy="35110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4EADA1-197A-4D10-8E13-6D4CCA97390E}"/>
              </a:ext>
            </a:extLst>
          </p:cNvPr>
          <p:cNvSpPr/>
          <p:nvPr/>
        </p:nvSpPr>
        <p:spPr>
          <a:xfrm>
            <a:off x="1091702" y="4396417"/>
            <a:ext cx="886011" cy="2030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7A9EEB-AFE4-4142-B052-E9BFD540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75" y="3654935"/>
            <a:ext cx="1677912" cy="351102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B9AFF-F84A-466E-AA7C-4FEC14547A90}"/>
              </a:ext>
            </a:extLst>
          </p:cNvPr>
          <p:cNvCxnSpPr/>
          <p:nvPr/>
        </p:nvCxnSpPr>
        <p:spPr>
          <a:xfrm flipV="1">
            <a:off x="4289729" y="3772894"/>
            <a:ext cx="1081377" cy="46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A9A9A0-C785-40BD-B3E3-869AB6915439}"/>
              </a:ext>
            </a:extLst>
          </p:cNvPr>
          <p:cNvCxnSpPr/>
          <p:nvPr/>
        </p:nvCxnSpPr>
        <p:spPr>
          <a:xfrm flipV="1">
            <a:off x="4257923" y="3768918"/>
            <a:ext cx="1109207" cy="6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91AD0C-B7AB-4372-910F-AC7FA1F686BF}"/>
              </a:ext>
            </a:extLst>
          </p:cNvPr>
          <p:cNvCxnSpPr/>
          <p:nvPr/>
        </p:nvCxnSpPr>
        <p:spPr>
          <a:xfrm flipV="1">
            <a:off x="4289729" y="3772894"/>
            <a:ext cx="1081377" cy="82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7832C6-BA68-4230-99DA-53B00F77F215}"/>
              </a:ext>
            </a:extLst>
          </p:cNvPr>
          <p:cNvSpPr txBox="1"/>
          <p:nvPr/>
        </p:nvSpPr>
        <p:spPr>
          <a:xfrm>
            <a:off x="5434716" y="3160541"/>
            <a:ext cx="2453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 quantities and appearance will change  dynamically.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D39C6AB-35A1-42FB-B972-3BD3A4C499FA}"/>
              </a:ext>
            </a:extLst>
          </p:cNvPr>
          <p:cNvSpPr/>
          <p:nvPr/>
        </p:nvSpPr>
        <p:spPr>
          <a:xfrm>
            <a:off x="5222923" y="2841416"/>
            <a:ext cx="2770457" cy="1529603"/>
          </a:xfrm>
          <a:prstGeom prst="cloud">
            <a:avLst/>
          </a:prstGeom>
          <a:noFill/>
          <a:ln>
            <a:solidFill>
              <a:srgbClr val="3E6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269553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0" y="-61433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36901" y="667302"/>
            <a:ext cx="29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Students</a:t>
            </a:r>
            <a:endParaRPr lang="en-US" sz="1100" dirty="0">
              <a:solidFill>
                <a:schemeClr val="bg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545215"/>
            <a:ext cx="221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Students </a:t>
            </a:r>
            <a:r>
              <a:rPr lang="en-US" dirty="0"/>
              <a:t>Button Screen.</a:t>
            </a:r>
          </a:p>
        </p:txBody>
      </p: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955733C-79FA-4C30-9620-68ADE659B294}"/>
              </a:ext>
            </a:extLst>
          </p:cNvPr>
          <p:cNvSpPr/>
          <p:nvPr/>
        </p:nvSpPr>
        <p:spPr>
          <a:xfrm>
            <a:off x="851212" y="517745"/>
            <a:ext cx="1126501" cy="1116293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3ADD-B779-49C8-9466-592EC7FC69BC}"/>
              </a:ext>
            </a:extLst>
          </p:cNvPr>
          <p:cNvSpPr txBox="1"/>
          <p:nvPr/>
        </p:nvSpPr>
        <p:spPr>
          <a:xfrm>
            <a:off x="8052975" y="715650"/>
            <a:ext cx="179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ABC-Plan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A Teacher’s Planner</a:t>
            </a:r>
          </a:p>
          <a:p>
            <a:r>
              <a:rPr lang="en-US" sz="1400" dirty="0">
                <a:solidFill>
                  <a:schemeClr val="bg1"/>
                </a:solidFill>
                <a:latin typeface="Script MT Bold" panose="03040602040607080904" pitchFamily="66" charset="0"/>
                <a:cs typeface="Segoe UI Bold" panose="020B0802040204020203" pitchFamily="34" charset="0"/>
              </a:rPr>
              <a:t>(Manual)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71575-FDFE-4111-8643-56BBC31D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" y="3442836"/>
            <a:ext cx="1714101" cy="36089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A1D2929-15C6-4CC4-8B74-9888D3F383B1}"/>
              </a:ext>
            </a:extLst>
          </p:cNvPr>
          <p:cNvSpPr txBox="1"/>
          <p:nvPr/>
        </p:nvSpPr>
        <p:spPr>
          <a:xfrm>
            <a:off x="4227689" y="2522146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22D5E-F6DB-4D30-BED4-36813B16F77D}"/>
              </a:ext>
            </a:extLst>
          </p:cNvPr>
          <p:cNvSpPr/>
          <p:nvPr/>
        </p:nvSpPr>
        <p:spPr>
          <a:xfrm>
            <a:off x="4596251" y="2492861"/>
            <a:ext cx="2215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Add Student </a:t>
            </a:r>
            <a:r>
              <a:rPr lang="en-US" sz="1200" dirty="0"/>
              <a:t>by clicking.</a:t>
            </a:r>
            <a:r>
              <a:rPr lang="en-US" sz="1200" b="1" dirty="0"/>
              <a:t> Add Student </a:t>
            </a:r>
            <a:r>
              <a:rPr lang="en-US" sz="1200" dirty="0"/>
              <a:t>and complete the information required, followed   by the </a:t>
            </a:r>
            <a:r>
              <a:rPr lang="en-US" sz="1200" b="1" dirty="0"/>
              <a:t>save</a:t>
            </a:r>
            <a:r>
              <a:rPr lang="en-US" sz="1200" dirty="0"/>
              <a:t> button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94797-4D06-4FC4-9C96-41E4A22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19" y="3435591"/>
            <a:ext cx="1714100" cy="366829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57F9668-3D6D-40BA-8768-E599694C9116}"/>
              </a:ext>
            </a:extLst>
          </p:cNvPr>
          <p:cNvSpPr/>
          <p:nvPr/>
        </p:nvSpPr>
        <p:spPr>
          <a:xfrm>
            <a:off x="4945380" y="6057900"/>
            <a:ext cx="716593" cy="3276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6D0CA-20D6-427D-B1EA-28657E0D5C96}"/>
              </a:ext>
            </a:extLst>
          </p:cNvPr>
          <p:cNvSpPr/>
          <p:nvPr/>
        </p:nvSpPr>
        <p:spPr>
          <a:xfrm>
            <a:off x="2148840" y="3618279"/>
            <a:ext cx="357806" cy="3136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FromAnywhere.potx" id="{09C756A7-6439-483B-97D2-7365063EDF9B}" vid="{960BC03F-87A6-4471-BFEE-5EE1D2DCCE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 from anywhere</Template>
  <TotalTime>145</TotalTime>
  <Words>408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Posterama</vt:lpstr>
      <vt:lpstr>Script MT Bold</vt:lpstr>
      <vt:lpstr>Segoe Pro Semibold</vt:lpstr>
      <vt:lpstr>Segoe UI</vt:lpstr>
      <vt:lpstr>Segoe UI Bold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priscila perez</dc:creator>
  <cp:lastModifiedBy>priscila perez</cp:lastModifiedBy>
  <cp:revision>17</cp:revision>
  <dcterms:created xsi:type="dcterms:W3CDTF">2020-12-30T17:48:21Z</dcterms:created>
  <dcterms:modified xsi:type="dcterms:W3CDTF">2020-12-30T20:13:46Z</dcterms:modified>
</cp:coreProperties>
</file>