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92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79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042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056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621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089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38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643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6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381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503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231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996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85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06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01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42000">
              <a:srgbClr val="0070C0"/>
            </a:gs>
            <a:gs pos="100000">
              <a:schemeClr val="accent4">
                <a:lumMod val="40000"/>
                <a:lumOff val="6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4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102300-6761-4436-B15B-E0AED13F2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14D7-4F7B-6F4F-AA9D-D449F1B2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03" y="4605808"/>
            <a:ext cx="8133478" cy="940240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Rental Trends in NJ 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DA7A-5C6D-EB4F-AA5B-CA5C8C74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Housing vs.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F065-7784-0E48-AEF0-C7FE243B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822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housing trends have we seen in the past 5 or so years?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 see a lot of data regarding housing sales, but what about rentals?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rental trends have we seen in NJ 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are prices going up?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Are there any areas where they are going down?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income brackets are we seeing in NJ? </a:t>
            </a:r>
          </a:p>
        </p:txBody>
      </p:sp>
    </p:spTree>
    <p:extLst>
      <p:ext uri="{BB962C8B-B14F-4D97-AF65-F5344CB8AC3E}">
        <p14:creationId xmlns:p14="http://schemas.microsoft.com/office/powerpoint/2010/main" val="401793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B58D-F73B-F24D-8627-25F862AC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4006-A12E-7F4F-8308-A54F9ADB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Collect as much rental and income data as we can for NJ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 at rental and income trends per county over a 6 year period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 these trends to predict with a reasonable amount of certainty the next month, quarter, or year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Show which counties are best suited for individuals within certain income brackets in terms of renting property</a:t>
            </a:r>
          </a:p>
        </p:txBody>
      </p:sp>
    </p:spTree>
    <p:extLst>
      <p:ext uri="{BB962C8B-B14F-4D97-AF65-F5344CB8AC3E}">
        <p14:creationId xmlns:p14="http://schemas.microsoft.com/office/powerpoint/2010/main" val="115803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50A3-EA19-B348-A90C-A6B76B02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01EF-D511-B043-96E3-56EDA534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*See </a:t>
            </a:r>
            <a:r>
              <a:rPr lang="en-US" sz="2800" dirty="0" err="1"/>
              <a:t>Jupyter</a:t>
            </a:r>
            <a:r>
              <a:rPr lang="en-US" sz="28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90468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4377-73EB-1B4F-B4FE-14281A1C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Graphs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69B9-2FE5-E64A-86F4-501CBBD1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7EA-A08E-7B4F-8BD9-F2DB8982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A5E3-CE7E-9D41-8463-969B2920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251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Only compared counties in NJ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Comparing rental prices in NJ with rental prices in the tri-state area would be helpful in determining if other neighboring states are better for renting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Buy vs. Rent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research would benefit from comparing rental and sales trends in real estate to see where and when it’s a renter’s or a buyer’s market</a:t>
            </a:r>
          </a:p>
          <a:p>
            <a:pPr marL="457200" lvl="1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996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6">
      <a:dk1>
        <a:srgbClr val="00002E"/>
      </a:dk1>
      <a:lt1>
        <a:srgbClr val="FFFFFF"/>
      </a:lt1>
      <a:dk2>
        <a:srgbClr val="9D360E"/>
      </a:dk2>
      <a:lt2>
        <a:srgbClr val="E7E6E6"/>
      </a:lt2>
      <a:accent1>
        <a:srgbClr val="A2CCE3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204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Rental Trends in NJ </vt:lpstr>
      <vt:lpstr>Housing vs. Income</vt:lpstr>
      <vt:lpstr>Our Goals</vt:lpstr>
      <vt:lpstr>Our Code</vt:lpstr>
      <vt:lpstr>Graphs and Charts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Cesari</dc:creator>
  <cp:lastModifiedBy>Camille Cesari</cp:lastModifiedBy>
  <cp:revision>8</cp:revision>
  <dcterms:created xsi:type="dcterms:W3CDTF">2019-09-09T23:39:27Z</dcterms:created>
  <dcterms:modified xsi:type="dcterms:W3CDTF">2019-09-10T00:53:37Z</dcterms:modified>
</cp:coreProperties>
</file>