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67" r:id="rId5"/>
    <p:sldId id="268" r:id="rId6"/>
    <p:sldId id="269" r:id="rId7"/>
    <p:sldId id="270" r:id="rId8"/>
    <p:sldId id="258" r:id="rId9"/>
    <p:sldId id="263" r:id="rId10"/>
    <p:sldId id="262" r:id="rId11"/>
    <p:sldId id="264" r:id="rId12"/>
    <p:sldId id="265" r:id="rId13"/>
    <p:sldId id="266" r:id="rId14"/>
    <p:sldId id="26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1" d="100"/>
          <a:sy n="51" d="100"/>
        </p:scale>
        <p:origin x="1392" y="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7D290233-0DD1-4A80-BB1E-9ADC3556DBB6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7D290233-0DD1-4A80-BB1E-9ADC3556DBB6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7D290233-0DD1-4A80-BB1E-9ADC3556DBB6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Yeet</a:t>
            </a:r>
            <a:r>
              <a:rPr lang="en-US" dirty="0"/>
              <a:t> Machine 3000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Chase </a:t>
            </a:r>
            <a:r>
              <a:rPr lang="en-US" dirty="0" err="1"/>
              <a:t>Banyai</a:t>
            </a:r>
            <a:r>
              <a:rPr lang="en-US" dirty="0"/>
              <a:t>, Isabella Boone, </a:t>
            </a:r>
          </a:p>
          <a:p>
            <a:r>
              <a:rPr lang="en-US" dirty="0"/>
              <a:t>Joel Gingrich, Joshua Jackson</a:t>
            </a:r>
          </a:p>
        </p:txBody>
      </p:sp>
    </p:spTree>
    <p:extLst>
      <p:ext uri="{BB962C8B-B14F-4D97-AF65-F5344CB8AC3E}">
        <p14:creationId xmlns:p14="http://schemas.microsoft.com/office/powerpoint/2010/main" val="3484733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CharactersLayout</a:t>
            </a:r>
            <a:r>
              <a:rPr lang="en-US" dirty="0"/>
              <a:t>: Update</a:t>
            </a:r>
            <a:endParaRPr lang="en-US" sz="20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EditCharacter</a:t>
            </a:r>
            <a:r>
              <a:rPr lang="en-US" dirty="0"/>
              <a:t> is a class that utilizes the update SQL function. </a:t>
            </a:r>
          </a:p>
          <a:p>
            <a:r>
              <a:rPr lang="en-US" dirty="0"/>
              <a:t>Example: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CF15DF-0DCE-4107-AD5D-DCCC60CC7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96" y="3642711"/>
            <a:ext cx="7912608" cy="274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038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CharactersLayout</a:t>
            </a:r>
            <a:r>
              <a:rPr lang="en-US" dirty="0"/>
              <a:t>: Delete</a:t>
            </a:r>
            <a:endParaRPr lang="en-US" sz="20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EditCharacter</a:t>
            </a:r>
            <a:r>
              <a:rPr lang="en-US" dirty="0"/>
              <a:t> is a class that utilizes the delete SQL function. </a:t>
            </a:r>
          </a:p>
          <a:p>
            <a:r>
              <a:rPr lang="en-US" dirty="0"/>
              <a:t>Example: 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997AC3-F684-4FCB-9B83-5F17C0D5E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792" y="4312010"/>
            <a:ext cx="7900416" cy="971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603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CharactersLayout</a:t>
            </a:r>
            <a:r>
              <a:rPr lang="en-US" dirty="0"/>
              <a:t>: Select</a:t>
            </a:r>
            <a:endParaRPr lang="en-US" sz="20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genCharactersPanel</a:t>
            </a:r>
            <a:r>
              <a:rPr lang="en-US" dirty="0"/>
              <a:t> and </a:t>
            </a:r>
            <a:r>
              <a:rPr lang="en-US" dirty="0" err="1"/>
              <a:t>genStatsPanel</a:t>
            </a:r>
            <a:r>
              <a:rPr lang="en-US" dirty="0"/>
              <a:t> are two functions inside the </a:t>
            </a:r>
            <a:r>
              <a:rPr lang="en-US" dirty="0" err="1"/>
              <a:t>CharactersLayout</a:t>
            </a:r>
            <a:r>
              <a:rPr lang="en-US" dirty="0"/>
              <a:t> class that utilizes the select statements frequently. </a:t>
            </a:r>
          </a:p>
          <a:p>
            <a:r>
              <a:rPr lang="en-US" dirty="0" err="1"/>
              <a:t>genCharactersPanel</a:t>
            </a:r>
            <a:r>
              <a:rPr lang="en-US" dirty="0"/>
              <a:t> a stored procedure that looks like this: 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5A78DF-27D0-4860-8A7D-708BEA0CE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056" y="4681078"/>
            <a:ext cx="8243887" cy="33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558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CharactersLayout</a:t>
            </a:r>
            <a:r>
              <a:rPr lang="en-US" dirty="0"/>
              <a:t>: Select</a:t>
            </a:r>
            <a:endParaRPr lang="en-US" sz="20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31888" y="1975105"/>
            <a:ext cx="7345363" cy="3931920"/>
          </a:xfrm>
        </p:spPr>
        <p:txBody>
          <a:bodyPr>
            <a:normAutofit/>
          </a:bodyPr>
          <a:lstStyle/>
          <a:p>
            <a:r>
              <a:rPr lang="en-US" dirty="0" err="1"/>
              <a:t>genStatsPanel</a:t>
            </a:r>
            <a:r>
              <a:rPr lang="en-US" dirty="0"/>
              <a:t> calls this function to retrieve all of its stats: 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8494F6-3428-4E0F-8EEA-2F0A64AE3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808" y="2456293"/>
            <a:ext cx="6474095" cy="4035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8556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Application Demo</a:t>
            </a:r>
            <a:br>
              <a:rPr lang="en-US" dirty="0"/>
            </a:br>
            <a:r>
              <a:rPr lang="en-US" sz="2000" dirty="0"/>
              <a:t>There should </a:t>
            </a:r>
            <a:r>
              <a:rPr lang="en-US" sz="2000"/>
              <a:t>be a Part </a:t>
            </a:r>
            <a:r>
              <a:rPr lang="en-US" sz="2000" dirty="0"/>
              <a:t>for each person in the group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aspects of the application this part provides functionality for.</a:t>
            </a:r>
          </a:p>
          <a:p>
            <a:r>
              <a:rPr lang="en-US" dirty="0"/>
              <a:t>For a Table Illustrate: Insert, Update, and Delete functions.</a:t>
            </a:r>
          </a:p>
          <a:p>
            <a:r>
              <a:rPr lang="en-US" dirty="0"/>
              <a:t>For Selection Tool: Illustrate using it on at least two different tables.</a:t>
            </a:r>
          </a:p>
          <a:p>
            <a:r>
              <a:rPr lang="en-US" dirty="0"/>
              <a:t>Lastly, show key blocks of the code (formatting, comments, and names).</a:t>
            </a:r>
          </a:p>
        </p:txBody>
      </p:sp>
    </p:spTree>
    <p:extLst>
      <p:ext uri="{BB962C8B-B14F-4D97-AF65-F5344CB8AC3E}">
        <p14:creationId xmlns:p14="http://schemas.microsoft.com/office/powerpoint/2010/main" val="750565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Explain how the coding was done.</a:t>
            </a:r>
          </a:p>
          <a:p>
            <a:pPr lvl="1"/>
            <a:r>
              <a:rPr lang="en-US" dirty="0"/>
              <a:t>We met over discord and created a private chat to keep tabs on people.</a:t>
            </a:r>
          </a:p>
          <a:p>
            <a:pPr lvl="1"/>
            <a:r>
              <a:rPr lang="en-US" dirty="0"/>
              <a:t>We used the school’s </a:t>
            </a:r>
            <a:r>
              <a:rPr lang="en-US" dirty="0" err="1"/>
              <a:t>gitlab</a:t>
            </a:r>
            <a:r>
              <a:rPr lang="en-US" dirty="0"/>
              <a:t> to push to so everyone in the group had access to it.</a:t>
            </a:r>
          </a:p>
          <a:p>
            <a:pPr lvl="1"/>
            <a:r>
              <a:rPr lang="en-US" dirty="0"/>
              <a:t>Mostly individual coding and met up if someone needed help.</a:t>
            </a:r>
          </a:p>
          <a:p>
            <a:pPr lvl="1"/>
            <a:r>
              <a:rPr lang="en-US" dirty="0"/>
              <a:t>Most people did small or medium bits, very few large bits.</a:t>
            </a:r>
          </a:p>
          <a:p>
            <a:pPr lvl="1"/>
            <a:r>
              <a:rPr lang="en-US" dirty="0"/>
              <a:t>Sometimes it wouldn’t let us push to git because someone else pushed.  Not everyone’s schedule lined up.</a:t>
            </a:r>
          </a:p>
        </p:txBody>
      </p:sp>
    </p:spTree>
    <p:extLst>
      <p:ext uri="{BB962C8B-B14F-4D97-AF65-F5344CB8AC3E}">
        <p14:creationId xmlns:p14="http://schemas.microsoft.com/office/powerpoint/2010/main" val="2961740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Purpose of database</a:t>
            </a:r>
          </a:p>
          <a:p>
            <a:pPr lvl="1"/>
            <a:r>
              <a:rPr lang="en-US" dirty="0"/>
              <a:t>Store information about various aspects of a game. Including:</a:t>
            </a:r>
          </a:p>
          <a:p>
            <a:pPr lvl="3"/>
            <a:r>
              <a:rPr lang="en-US" dirty="0"/>
              <a:t>Players</a:t>
            </a:r>
          </a:p>
          <a:p>
            <a:pPr lvl="3"/>
            <a:r>
              <a:rPr lang="en-US" dirty="0"/>
              <a:t>Creatures</a:t>
            </a:r>
          </a:p>
          <a:p>
            <a:pPr lvl="3"/>
            <a:r>
              <a:rPr lang="en-US" dirty="0"/>
              <a:t>Items</a:t>
            </a:r>
          </a:p>
          <a:p>
            <a:pPr lvl="3"/>
            <a:r>
              <a:rPr lang="en-US" dirty="0"/>
              <a:t>Locations</a:t>
            </a:r>
          </a:p>
          <a:p>
            <a:r>
              <a:rPr lang="en-US" dirty="0"/>
              <a:t>Applications</a:t>
            </a:r>
          </a:p>
          <a:p>
            <a:pPr lvl="1"/>
            <a:r>
              <a:rPr lang="en-US" dirty="0"/>
              <a:t>Could be used in an MMO or RPG?</a:t>
            </a:r>
          </a:p>
          <a:p>
            <a:pPr marL="579438" lvl="2" indent="0">
              <a:buNone/>
            </a:pPr>
            <a:endParaRPr lang="en-US" dirty="0"/>
          </a:p>
          <a:p>
            <a:pPr lvl="3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5E8FDC49-C5F6-4B08-AF4B-A634350F0F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2887" y="533083"/>
            <a:ext cx="7620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158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F7136-2B54-4906-8E66-D8073D0F0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ItemsLayout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7618C-AE3C-4DD0-A1D3-CA747E4A6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Layout displays All of the items in the database.</a:t>
            </a:r>
          </a:p>
          <a:p>
            <a:r>
              <a:rPr lang="en-US" dirty="0"/>
              <a:t>The values displayed are Id, Volume, Weight, </a:t>
            </a:r>
            <a:r>
              <a:rPr lang="en-US" dirty="0" err="1"/>
              <a:t>LocationId</a:t>
            </a:r>
            <a:r>
              <a:rPr lang="en-US" dirty="0"/>
              <a:t>, and Character Name. </a:t>
            </a:r>
          </a:p>
          <a:p>
            <a:r>
              <a:rPr lang="en-US" dirty="0"/>
              <a:t>This is Useful for seeing what items there are in the database and who has it or where it is.</a:t>
            </a:r>
          </a:p>
        </p:txBody>
      </p:sp>
    </p:spTree>
    <p:extLst>
      <p:ext uri="{BB962C8B-B14F-4D97-AF65-F5344CB8AC3E}">
        <p14:creationId xmlns:p14="http://schemas.microsoft.com/office/powerpoint/2010/main" val="1818188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11931-6D14-41FD-B56D-F1EF77936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AddItem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6FF86-5395-4168-B375-2D5F4FCB3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brings up another window with input textboxes.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EF1BB3D-7796-481C-915E-4B67F9F8A1B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63542"/>
            <a:ext cx="9144000" cy="2339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940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9D4F0-EF0E-4B81-B4CA-FC40DCE06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EditItem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684BD-517E-48CC-9CEB-0D093DC01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opens another window with existing data in text boxes.</a:t>
            </a:r>
          </a:p>
        </p:txBody>
      </p:sp>
      <p:pic>
        <p:nvPicPr>
          <p:cNvPr id="5" name="Picture 4" descr="A close up of a screen&#10;&#10;Description automatically generated">
            <a:extLst>
              <a:ext uri="{FF2B5EF4-FFF2-40B4-BE49-F238E27FC236}">
                <a16:creationId xmlns:a16="http://schemas.microsoft.com/office/drawing/2014/main" id="{2C5DF071-BA25-4502-AEC0-E13D92BAC4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83" y="3267208"/>
            <a:ext cx="8840434" cy="257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076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1E2FC-9706-4881-8C75-8A4CA8340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DeleteItem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3DD70-08A9-45F3-B4C5-115B7148A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deletes the selected Item in on the screen.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AEBD87F-9994-4308-ADD7-BD52FCBB63E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79603"/>
            <a:ext cx="9144000" cy="2157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470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CharactersLayout</a:t>
            </a:r>
            <a:endParaRPr lang="en-US" sz="20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CharactersLayout</a:t>
            </a:r>
            <a:r>
              <a:rPr lang="en-US" dirty="0"/>
              <a:t> displays all characters in the database and the stats for each player the user selects.  </a:t>
            </a:r>
          </a:p>
          <a:p>
            <a:r>
              <a:rPr lang="en-US" dirty="0"/>
              <a:t>Useful for seeing what characters belong to what users, seeing how much health, stamina, strength, and location of character</a:t>
            </a:r>
          </a:p>
        </p:txBody>
      </p:sp>
    </p:spTree>
    <p:extLst>
      <p:ext uri="{BB962C8B-B14F-4D97-AF65-F5344CB8AC3E}">
        <p14:creationId xmlns:p14="http://schemas.microsoft.com/office/powerpoint/2010/main" val="39425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CharactersLayout</a:t>
            </a:r>
            <a:r>
              <a:rPr lang="en-US" dirty="0"/>
              <a:t>: Insert</a:t>
            </a:r>
            <a:endParaRPr lang="en-US" sz="20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AddCharacter</a:t>
            </a:r>
            <a:r>
              <a:rPr lang="en-US" dirty="0"/>
              <a:t> and </a:t>
            </a:r>
            <a:r>
              <a:rPr lang="en-US" dirty="0" err="1"/>
              <a:t>AddUser</a:t>
            </a:r>
            <a:r>
              <a:rPr lang="en-US" dirty="0"/>
              <a:t> are classes that utilize the insert SQL functions.  </a:t>
            </a:r>
          </a:p>
          <a:p>
            <a:r>
              <a:rPr lang="en-US" dirty="0"/>
              <a:t>Example: 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DB5958-8B32-4F27-AB45-E75E89105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" y="4099561"/>
            <a:ext cx="7802880" cy="1749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7488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pital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105</TotalTime>
  <Words>401</Words>
  <Application>Microsoft Office PowerPoint</Application>
  <PresentationFormat>On-screen Show (4:3)</PresentationFormat>
  <Paragraphs>53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Brush Script MT</vt:lpstr>
      <vt:lpstr>Calisto MT</vt:lpstr>
      <vt:lpstr>Capital</vt:lpstr>
      <vt:lpstr>Yeet Machine 3000</vt:lpstr>
      <vt:lpstr>Development Process</vt:lpstr>
      <vt:lpstr>Overview of Database</vt:lpstr>
      <vt:lpstr>ItemsLayout</vt:lpstr>
      <vt:lpstr>AddItem</vt:lpstr>
      <vt:lpstr>EditItem</vt:lpstr>
      <vt:lpstr>DeleteItem</vt:lpstr>
      <vt:lpstr>CharactersLayout</vt:lpstr>
      <vt:lpstr>CharactersLayout: Insert</vt:lpstr>
      <vt:lpstr>CharactersLayout: Update</vt:lpstr>
      <vt:lpstr>CharactersLayout: Delete</vt:lpstr>
      <vt:lpstr>CharactersLayout: Select</vt:lpstr>
      <vt:lpstr>CharactersLayout: Select</vt:lpstr>
      <vt:lpstr>Application Demo There should be a Part for each person in the group</vt:lpstr>
    </vt:vector>
  </TitlesOfParts>
  <Company>Shippensburg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Application Goes Here</dc:title>
  <dc:creator>C Dudley Girard</dc:creator>
  <cp:lastModifiedBy>Chase Banyai</cp:lastModifiedBy>
  <cp:revision>19</cp:revision>
  <dcterms:created xsi:type="dcterms:W3CDTF">2012-12-05T16:28:28Z</dcterms:created>
  <dcterms:modified xsi:type="dcterms:W3CDTF">2020-05-08T14:33:15Z</dcterms:modified>
</cp:coreProperties>
</file>