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Yeet</a:t>
            </a:r>
            <a:r>
              <a:rPr lang="en-US" dirty="0"/>
              <a:t> Machine 3000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Chase </a:t>
            </a:r>
            <a:r>
              <a:rPr lang="en-US" dirty="0" err="1"/>
              <a:t>Banyai</a:t>
            </a:r>
            <a:r>
              <a:rPr lang="en-US" dirty="0"/>
              <a:t>, Isabella Boone, </a:t>
            </a:r>
          </a:p>
          <a:p>
            <a:r>
              <a:rPr lang="en-US" dirty="0"/>
              <a:t>Joel Gingrich, Joshua Jackson</a:t>
            </a:r>
          </a:p>
        </p:txBody>
      </p:sp>
    </p:spTree>
    <p:extLst>
      <p:ext uri="{BB962C8B-B14F-4D97-AF65-F5344CB8AC3E}">
        <p14:creationId xmlns:p14="http://schemas.microsoft.com/office/powerpoint/2010/main" val="348473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Explain how the coding was done.</a:t>
            </a:r>
          </a:p>
          <a:p>
            <a:pPr lvl="1"/>
            <a:r>
              <a:rPr lang="en-US" dirty="0"/>
              <a:t>We met over discord and created a private chat to keep tabs on people.</a:t>
            </a:r>
          </a:p>
          <a:p>
            <a:pPr lvl="1"/>
            <a:r>
              <a:rPr lang="en-US" dirty="0"/>
              <a:t>We used the school’s </a:t>
            </a:r>
            <a:r>
              <a:rPr lang="en-US" dirty="0" err="1"/>
              <a:t>gitlab</a:t>
            </a:r>
            <a:r>
              <a:rPr lang="en-US" dirty="0"/>
              <a:t> to push to so everyone in the group had access to it.</a:t>
            </a:r>
          </a:p>
          <a:p>
            <a:pPr lvl="1"/>
            <a:r>
              <a:rPr lang="en-US" dirty="0"/>
              <a:t>Mostly individual coding and met up if someone needed help.</a:t>
            </a:r>
          </a:p>
          <a:p>
            <a:pPr lvl="1"/>
            <a:r>
              <a:rPr lang="en-US" dirty="0"/>
              <a:t>Most people did small or medium bits, very few large bits.</a:t>
            </a:r>
          </a:p>
          <a:p>
            <a:pPr lvl="1"/>
            <a:r>
              <a:rPr lang="en-US" dirty="0"/>
              <a:t>Sometimes it wouldn’t let us push to git because someone else pushed.  Not everyone’s schedule lined up.</a:t>
            </a:r>
          </a:p>
        </p:txBody>
      </p:sp>
    </p:spTree>
    <p:extLst>
      <p:ext uri="{BB962C8B-B14F-4D97-AF65-F5344CB8AC3E}">
        <p14:creationId xmlns:p14="http://schemas.microsoft.com/office/powerpoint/2010/main" val="296174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of database</a:t>
            </a:r>
          </a:p>
          <a:p>
            <a:pPr lvl="1"/>
            <a:r>
              <a:rPr lang="en-US" dirty="0"/>
              <a:t>Store information about various aspects of a game. Including:</a:t>
            </a:r>
          </a:p>
          <a:p>
            <a:pPr lvl="3"/>
            <a:r>
              <a:rPr lang="en-US" dirty="0"/>
              <a:t>Players</a:t>
            </a:r>
          </a:p>
          <a:p>
            <a:pPr lvl="3"/>
            <a:r>
              <a:rPr lang="en-US" dirty="0"/>
              <a:t>Creatures</a:t>
            </a:r>
          </a:p>
          <a:p>
            <a:pPr lvl="3"/>
            <a:r>
              <a:rPr lang="en-US" dirty="0"/>
              <a:t>Items</a:t>
            </a:r>
          </a:p>
          <a:p>
            <a:pPr lvl="3"/>
            <a:r>
              <a:rPr lang="en-US" dirty="0"/>
              <a:t>Locations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Could be used in an MMO or RPG?</a:t>
            </a:r>
          </a:p>
          <a:p>
            <a:pPr marL="579438" lvl="2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8FDC49-C5F6-4B08-AF4B-A634350F0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87" y="533083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5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Demo</a:t>
            </a:r>
            <a:br>
              <a:rPr lang="en-US" dirty="0"/>
            </a:br>
            <a:r>
              <a:rPr lang="en-US" sz="2000" dirty="0"/>
              <a:t>There should </a:t>
            </a:r>
            <a:r>
              <a:rPr lang="en-US" sz="2000"/>
              <a:t>be a Part </a:t>
            </a:r>
            <a:r>
              <a:rPr lang="en-US" sz="2000" dirty="0"/>
              <a:t>for each person in the group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aspects of the application this part provides functionality for.</a:t>
            </a:r>
          </a:p>
          <a:p>
            <a:r>
              <a:rPr lang="en-US" dirty="0"/>
              <a:t>For a Table Illustrate: Insert, Update, and Delete functions.</a:t>
            </a:r>
          </a:p>
          <a:p>
            <a:r>
              <a:rPr lang="en-US" dirty="0"/>
              <a:t>For Selection Tool: Illustrate using it on at least two different tables.</a:t>
            </a:r>
          </a:p>
          <a:p>
            <a:r>
              <a:rPr lang="en-US" dirty="0"/>
              <a:t>Lastly, show key blocks of the code (formatting, comments, and names).</a:t>
            </a:r>
          </a:p>
        </p:txBody>
      </p:sp>
    </p:spTree>
    <p:extLst>
      <p:ext uri="{BB962C8B-B14F-4D97-AF65-F5344CB8AC3E}">
        <p14:creationId xmlns:p14="http://schemas.microsoft.com/office/powerpoint/2010/main" val="39425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70</TotalTime>
  <Words>186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Brush Script MT</vt:lpstr>
      <vt:lpstr>Calisto MT</vt:lpstr>
      <vt:lpstr>Capital</vt:lpstr>
      <vt:lpstr>Yeet Machine 3000</vt:lpstr>
      <vt:lpstr>Development Process</vt:lpstr>
      <vt:lpstr>Overview of Database</vt:lpstr>
      <vt:lpstr>Application Demo There should be a Part for each person in the group</vt:lpstr>
    </vt:vector>
  </TitlesOfParts>
  <Company>Shippensburg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Application Goes Here</dc:title>
  <dc:creator>C Dudley Girard</dc:creator>
  <cp:lastModifiedBy>Joel Gingrich</cp:lastModifiedBy>
  <cp:revision>11</cp:revision>
  <dcterms:created xsi:type="dcterms:W3CDTF">2012-12-05T16:28:28Z</dcterms:created>
  <dcterms:modified xsi:type="dcterms:W3CDTF">2020-05-07T20:35:17Z</dcterms:modified>
</cp:coreProperties>
</file>