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9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Database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We met over discord and created a private chat to keep tabs on people.</a:t>
            </a:r>
          </a:p>
          <a:p>
            <a:pPr lvl="1"/>
            <a:r>
              <a:rPr lang="en-US" dirty="0"/>
              <a:t>We used the school’s </a:t>
            </a:r>
            <a:r>
              <a:rPr lang="en-US" dirty="0" err="1"/>
              <a:t>gitlab</a:t>
            </a:r>
            <a:r>
              <a:rPr lang="en-US" dirty="0"/>
              <a:t> to push to so everyone in the group had access to it.</a:t>
            </a:r>
          </a:p>
          <a:p>
            <a:pPr lvl="1"/>
            <a:r>
              <a:rPr lang="en-US" dirty="0"/>
              <a:t>Mostly individual coding and met up if someone needed help.</a:t>
            </a:r>
          </a:p>
          <a:p>
            <a:pPr lvl="1"/>
            <a:r>
              <a:rPr lang="en-US" dirty="0"/>
              <a:t>Most people did small or medium bits, very few large bits.</a:t>
            </a:r>
          </a:p>
          <a:p>
            <a:pPr lvl="1"/>
            <a:r>
              <a:rPr lang="en-US" dirty="0"/>
              <a:t>Sometimes it wouldn’t let us push to git because someone else pushed.  Not everyone’s schedule lined up.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purpose of the database</a:t>
            </a:r>
          </a:p>
          <a:p>
            <a:pPr lvl="1"/>
            <a:r>
              <a:rPr lang="en-US" dirty="0"/>
              <a:t>What does it do</a:t>
            </a:r>
          </a:p>
          <a:p>
            <a:pPr lvl="1"/>
            <a:r>
              <a:rPr lang="en-US" dirty="0"/>
              <a:t>A game developer/player.  A game developer would be able to implement this into their game, where a players stuff would be stored in this database.</a:t>
            </a:r>
          </a:p>
        </p:txBody>
      </p:sp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59</TotalTime>
  <Words>201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Brush Script MT</vt:lpstr>
      <vt:lpstr>Calisto MT</vt:lpstr>
      <vt:lpstr>Capital</vt:lpstr>
      <vt:lpstr>Name of Database Goes Here</vt:lpstr>
      <vt:lpstr>Development Process</vt:lpstr>
      <vt:lpstr>Overview of Database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Chase Banyai</cp:lastModifiedBy>
  <cp:revision>9</cp:revision>
  <dcterms:created xsi:type="dcterms:W3CDTF">2012-12-05T16:28:28Z</dcterms:created>
  <dcterms:modified xsi:type="dcterms:W3CDTF">2020-05-06T23:36:50Z</dcterms:modified>
</cp:coreProperties>
</file>