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Database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Individual with regular meetings to merge the code</a:t>
            </a:r>
          </a:p>
          <a:p>
            <a:pPr lvl="1"/>
            <a:r>
              <a:rPr lang="en-US" dirty="0"/>
              <a:t>Individual with merging through </a:t>
            </a:r>
            <a:r>
              <a:rPr lang="en-US" dirty="0" err="1"/>
              <a:t>sourceforge.net</a:t>
            </a:r>
            <a:r>
              <a:rPr lang="en-US" dirty="0"/>
              <a:t> and very rarely face-to-face meetings</a:t>
            </a:r>
          </a:p>
          <a:p>
            <a:pPr lvl="1"/>
            <a:r>
              <a:rPr lang="en-US" dirty="0"/>
              <a:t>Pair or team meetings to code then.</a:t>
            </a:r>
          </a:p>
          <a:p>
            <a:pPr lvl="1"/>
            <a:r>
              <a:rPr lang="en-US" dirty="0"/>
              <a:t>Merging done in small bits or all at once.</a:t>
            </a:r>
          </a:p>
          <a:p>
            <a:pPr lvl="1"/>
            <a:r>
              <a:rPr lang="en-US" dirty="0"/>
              <a:t>Issues with sourceforge.net, </a:t>
            </a:r>
            <a:r>
              <a:rPr lang="en-US" dirty="0" err="1"/>
              <a:t>svn</a:t>
            </a:r>
            <a:r>
              <a:rPr lang="en-US" dirty="0"/>
              <a:t>, and/or finding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the database</a:t>
            </a:r>
          </a:p>
          <a:p>
            <a:pPr lvl="1"/>
            <a:r>
              <a:rPr lang="en-US" dirty="0"/>
              <a:t>What does it do</a:t>
            </a:r>
          </a:p>
          <a:p>
            <a:pPr lvl="1"/>
            <a:r>
              <a:rPr lang="en-US" dirty="0"/>
              <a:t>Who would use it (teacher, airline pilot, etc…)</a:t>
            </a:r>
          </a:p>
        </p:txBody>
      </p:sp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39</TotalTime>
  <Words>160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Calisto MT</vt:lpstr>
      <vt:lpstr>Capital</vt:lpstr>
      <vt:lpstr>Name of Database Goes Here</vt:lpstr>
      <vt:lpstr>Development Process</vt:lpstr>
      <vt:lpstr>Overview of Database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Boone, Isabella</cp:lastModifiedBy>
  <cp:revision>7</cp:revision>
  <dcterms:created xsi:type="dcterms:W3CDTF">2012-12-05T16:28:28Z</dcterms:created>
  <dcterms:modified xsi:type="dcterms:W3CDTF">2020-04-25T11:46:26Z</dcterms:modified>
</cp:coreProperties>
</file>