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7" r:id="rId5"/>
    <p:sldId id="268" r:id="rId6"/>
    <p:sldId id="269" r:id="rId7"/>
    <p:sldId id="270" r:id="rId8"/>
    <p:sldId id="258" r:id="rId9"/>
    <p:sldId id="263" r:id="rId10"/>
    <p:sldId id="262" r:id="rId11"/>
    <p:sldId id="264" r:id="rId12"/>
    <p:sldId id="265" r:id="rId13"/>
    <p:sldId id="266" r:id="rId14"/>
    <p:sldId id="276" r:id="rId15"/>
    <p:sldId id="271" r:id="rId16"/>
    <p:sldId id="272" r:id="rId17"/>
    <p:sldId id="273" r:id="rId18"/>
    <p:sldId id="274" r:id="rId19"/>
    <p:sldId id="275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36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Yeet</a:t>
            </a:r>
            <a:r>
              <a:rPr lang="en-US" dirty="0"/>
              <a:t> Machine 3000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Chase </a:t>
            </a:r>
            <a:r>
              <a:rPr lang="en-US" dirty="0" err="1"/>
              <a:t>Banyai</a:t>
            </a:r>
            <a:r>
              <a:rPr lang="en-US" dirty="0"/>
              <a:t>, Isabella Boone, </a:t>
            </a:r>
          </a:p>
          <a:p>
            <a:r>
              <a:rPr lang="en-US" dirty="0"/>
              <a:t>Joel Gingrich, Joshua Jackson</a:t>
            </a:r>
          </a:p>
        </p:txBody>
      </p:sp>
    </p:spTree>
    <p:extLst>
      <p:ext uri="{BB962C8B-B14F-4D97-AF65-F5344CB8AC3E}">
        <p14:creationId xmlns:p14="http://schemas.microsoft.com/office/powerpoint/2010/main" val="348473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Update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EditCharacter</a:t>
            </a:r>
            <a:r>
              <a:rPr lang="en-US" dirty="0"/>
              <a:t> is a class that utilizes the update SQL function.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F15DF-0DCE-4107-AD5D-DCCC60CC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" y="3642711"/>
            <a:ext cx="7912608" cy="27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3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Delete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EditCharacter</a:t>
            </a:r>
            <a:r>
              <a:rPr lang="en-US" dirty="0"/>
              <a:t> is a class that utilizes the delete SQL function.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97AC3-F684-4FCB-9B83-5F17C0D5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4312010"/>
            <a:ext cx="7900416" cy="97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Select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genCharactersPanel</a:t>
            </a:r>
            <a:r>
              <a:rPr lang="en-US" dirty="0"/>
              <a:t> and </a:t>
            </a:r>
            <a:r>
              <a:rPr lang="en-US" dirty="0" err="1"/>
              <a:t>genStatsPanel</a:t>
            </a:r>
            <a:r>
              <a:rPr lang="en-US" dirty="0"/>
              <a:t> are two functions inside the </a:t>
            </a:r>
            <a:r>
              <a:rPr lang="en-US" dirty="0" err="1"/>
              <a:t>CharactersLayout</a:t>
            </a:r>
            <a:r>
              <a:rPr lang="en-US" dirty="0"/>
              <a:t> class that utilizes the select statements frequently. </a:t>
            </a:r>
          </a:p>
          <a:p>
            <a:r>
              <a:rPr lang="en-US" dirty="0" err="1"/>
              <a:t>genCharactersPanel</a:t>
            </a:r>
            <a:r>
              <a:rPr lang="en-US" dirty="0"/>
              <a:t> a stored procedure that looks like this: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A78DF-27D0-4860-8A7D-708BEA0C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" y="4681078"/>
            <a:ext cx="8243887" cy="3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Select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1888" y="1975105"/>
            <a:ext cx="7345363" cy="3931920"/>
          </a:xfrm>
        </p:spPr>
        <p:txBody>
          <a:bodyPr>
            <a:normAutofit/>
          </a:bodyPr>
          <a:lstStyle/>
          <a:p>
            <a:r>
              <a:rPr lang="en-US" dirty="0" err="1"/>
              <a:t>genStatsPanel</a:t>
            </a:r>
            <a:r>
              <a:rPr lang="en-US" dirty="0"/>
              <a:t> calls this function to retrieve all of its stats: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494F6-3428-4E0F-8EEA-2F0A64AE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08" y="2456293"/>
            <a:ext cx="6474095" cy="40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FD46-EC97-424C-93A6-9EE2BB9D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PlayerLayout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793B-3FED-4C0B-A728-0CC65130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layout displays information regarding the player’s character, what items specific characters are holding, and the character’s stats</a:t>
            </a:r>
          </a:p>
          <a:p>
            <a:r>
              <a:rPr lang="en-US" dirty="0"/>
              <a:t>This screen is useful for getting a wide view on the stats of the character and knowing what they are holding</a:t>
            </a:r>
          </a:p>
        </p:txBody>
      </p:sp>
    </p:spTree>
    <p:extLst>
      <p:ext uri="{BB962C8B-B14F-4D97-AF65-F5344CB8AC3E}">
        <p14:creationId xmlns:p14="http://schemas.microsoft.com/office/powerpoint/2010/main" val="299167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B31-7AD5-4A44-8D15-FD41F924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FF3-4527-4BDE-93DD-9DC55469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Layout displays a list of location IDs and the contents held within them.</a:t>
            </a:r>
          </a:p>
          <a:p>
            <a:r>
              <a:rPr lang="en-US" dirty="0"/>
              <a:t>It can add, edit and delete items and creatures from locations.</a:t>
            </a:r>
          </a:p>
        </p:txBody>
      </p:sp>
    </p:spTree>
    <p:extLst>
      <p:ext uri="{BB962C8B-B14F-4D97-AF65-F5344CB8AC3E}">
        <p14:creationId xmlns:p14="http://schemas.microsoft.com/office/powerpoint/2010/main" val="254802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B31-7AD5-4A44-8D15-FD41F924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Layout: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FF3-4527-4BDE-93DD-9DC55469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Layout uses classes </a:t>
            </a:r>
            <a:r>
              <a:rPr lang="en-US" dirty="0" err="1"/>
              <a:t>AddItem</a:t>
            </a:r>
            <a:r>
              <a:rPr lang="en-US" dirty="0"/>
              <a:t> and </a:t>
            </a:r>
            <a:r>
              <a:rPr lang="en-US" dirty="0" err="1"/>
              <a:t>AddCreature</a:t>
            </a:r>
            <a:r>
              <a:rPr lang="en-US" dirty="0"/>
              <a:t> to insert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49804-DCBD-4E5D-A304-4FA6EB53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9" y="3429000"/>
            <a:ext cx="8063631" cy="8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5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B31-7AD5-4A44-8D15-FD41F924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Layout: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FF3-4527-4BDE-93DD-9DC55469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LocationLayout</a:t>
            </a:r>
            <a:r>
              <a:rPr lang="en-US" dirty="0"/>
              <a:t> uses classes </a:t>
            </a:r>
            <a:r>
              <a:rPr lang="en-US" dirty="0" err="1"/>
              <a:t>editItem</a:t>
            </a:r>
            <a:r>
              <a:rPr lang="en-US" dirty="0"/>
              <a:t> and </a:t>
            </a:r>
            <a:r>
              <a:rPr lang="en-US" dirty="0" err="1"/>
              <a:t>editCreature</a:t>
            </a:r>
            <a:r>
              <a:rPr lang="en-US" dirty="0"/>
              <a:t> to update data.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82E36-8822-459A-BD0B-B70E12F5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1" y="3686076"/>
            <a:ext cx="8418117" cy="826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87134-A9A1-400D-B93C-144390F4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81" y="3228947"/>
            <a:ext cx="475363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B31-7AD5-4A44-8D15-FD41F924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Layout: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FF3-4527-4BDE-93DD-9DC55469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LocationLayout</a:t>
            </a:r>
            <a:r>
              <a:rPr lang="en-US" dirty="0"/>
              <a:t> can delete items and creatures using their 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87134-A9A1-400D-B93C-144390F4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2" y="3480130"/>
            <a:ext cx="8215276" cy="691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3B41B-1676-46DE-98B0-BEF1EC00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2" y="4436453"/>
            <a:ext cx="8215276" cy="6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33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B31-7AD5-4A44-8D15-FD41F924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Layout: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FF3-4527-4BDE-93DD-9DC55469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LocationLayout</a:t>
            </a:r>
            <a:r>
              <a:rPr lang="en-US" dirty="0"/>
              <a:t> uses SQL select statements to fill out the lists of items and locations. To get the list of locations it uses a stored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8F66A-C370-464B-A483-63647F14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5" y="3648111"/>
            <a:ext cx="7311299" cy="473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9D26A-3944-442C-985B-4A018006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127" y="4396897"/>
            <a:ext cx="5852640" cy="698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14C2B4-B9F4-482D-A417-CEC8A95C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76" y="5370099"/>
            <a:ext cx="737337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1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Explain how the coding was done.</a:t>
            </a:r>
          </a:p>
          <a:p>
            <a:pPr lvl="1"/>
            <a:r>
              <a:rPr lang="en-US" dirty="0"/>
              <a:t>We met over discord and created a private chat to keep tabs on people.</a:t>
            </a:r>
          </a:p>
          <a:p>
            <a:pPr lvl="1"/>
            <a:r>
              <a:rPr lang="en-US" dirty="0"/>
              <a:t>We used the school’s </a:t>
            </a:r>
            <a:r>
              <a:rPr lang="en-US" dirty="0" err="1"/>
              <a:t>gitlab</a:t>
            </a:r>
            <a:r>
              <a:rPr lang="en-US" dirty="0"/>
              <a:t> to push to so everyone in the group had access to it.</a:t>
            </a:r>
          </a:p>
          <a:p>
            <a:pPr lvl="1"/>
            <a:r>
              <a:rPr lang="en-US" dirty="0"/>
              <a:t>Mostly individual coding and met up if someone needed help.</a:t>
            </a:r>
          </a:p>
          <a:p>
            <a:pPr lvl="1"/>
            <a:r>
              <a:rPr lang="en-US" dirty="0"/>
              <a:t>Most people did small or medium bits, very few large bits.</a:t>
            </a:r>
          </a:p>
          <a:p>
            <a:pPr lvl="1"/>
            <a:r>
              <a:rPr lang="en-US" dirty="0"/>
              <a:t>Sometimes it wouldn’t let us push to git because someone else pushed.  Not everyone’s schedule lined up.</a:t>
            </a:r>
          </a:p>
        </p:txBody>
      </p:sp>
    </p:spTree>
    <p:extLst>
      <p:ext uri="{BB962C8B-B14F-4D97-AF65-F5344CB8AC3E}">
        <p14:creationId xmlns:p14="http://schemas.microsoft.com/office/powerpoint/2010/main" val="296174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Demo</a:t>
            </a:r>
            <a:br>
              <a:rPr lang="en-US" dirty="0"/>
            </a:br>
            <a:r>
              <a:rPr lang="en-US" sz="2000" dirty="0"/>
              <a:t>There should </a:t>
            </a:r>
            <a:r>
              <a:rPr lang="en-US" sz="2000"/>
              <a:t>be a Part </a:t>
            </a:r>
            <a:r>
              <a:rPr lang="en-US" sz="2000" dirty="0"/>
              <a:t>for each person in the group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aspects of the application this part provides functionality for.</a:t>
            </a:r>
          </a:p>
          <a:p>
            <a:r>
              <a:rPr lang="en-US" dirty="0"/>
              <a:t>For a Table Illustrate: Insert, Update, and Delete functions.</a:t>
            </a:r>
          </a:p>
          <a:p>
            <a:r>
              <a:rPr lang="en-US" dirty="0"/>
              <a:t>For Selection Tool: Illustrate using it on at least two different tables.</a:t>
            </a:r>
          </a:p>
          <a:p>
            <a:r>
              <a:rPr lang="en-US" dirty="0"/>
              <a:t>Lastly, show key blocks of the code (formatting, comments, and names).</a:t>
            </a:r>
          </a:p>
        </p:txBody>
      </p:sp>
    </p:spTree>
    <p:extLst>
      <p:ext uri="{BB962C8B-B14F-4D97-AF65-F5344CB8AC3E}">
        <p14:creationId xmlns:p14="http://schemas.microsoft.com/office/powerpoint/2010/main" val="75056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database</a:t>
            </a:r>
          </a:p>
          <a:p>
            <a:pPr lvl="1"/>
            <a:r>
              <a:rPr lang="en-US" dirty="0"/>
              <a:t>Store information about various aspects of a game. Including:</a:t>
            </a:r>
          </a:p>
          <a:p>
            <a:pPr lvl="3"/>
            <a:r>
              <a:rPr lang="en-US" dirty="0"/>
              <a:t>Players</a:t>
            </a:r>
          </a:p>
          <a:p>
            <a:pPr lvl="3"/>
            <a:r>
              <a:rPr lang="en-US" dirty="0"/>
              <a:t>Creatures</a:t>
            </a:r>
          </a:p>
          <a:p>
            <a:pPr lvl="3"/>
            <a:r>
              <a:rPr lang="en-US" dirty="0"/>
              <a:t>Items</a:t>
            </a:r>
          </a:p>
          <a:p>
            <a:pPr lvl="3"/>
            <a:r>
              <a:rPr lang="en-US" dirty="0"/>
              <a:t>Locations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Could be used in an MMO or RPG?</a:t>
            </a:r>
          </a:p>
          <a:p>
            <a:pPr marL="579438" lvl="2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8FDC49-C5F6-4B08-AF4B-A634350F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7" y="533083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7136-2B54-4906-8E66-D8073D0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ItemsLayout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618C-AE3C-4DD0-A1D3-CA747E4A6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Layout displays All of the items in the database.</a:t>
            </a:r>
          </a:p>
          <a:p>
            <a:r>
              <a:rPr lang="en-US" dirty="0"/>
              <a:t>The values displayed are Id, Volume, Weight, </a:t>
            </a:r>
            <a:r>
              <a:rPr lang="en-US" dirty="0" err="1"/>
              <a:t>LocationId</a:t>
            </a:r>
            <a:r>
              <a:rPr lang="en-US" dirty="0"/>
              <a:t>, and Character Name. </a:t>
            </a:r>
          </a:p>
          <a:p>
            <a:r>
              <a:rPr lang="en-US" dirty="0"/>
              <a:t>This is Useful for seeing what items there are in the database and who has it or where it is.</a:t>
            </a:r>
          </a:p>
        </p:txBody>
      </p:sp>
    </p:spTree>
    <p:extLst>
      <p:ext uri="{BB962C8B-B14F-4D97-AF65-F5344CB8AC3E}">
        <p14:creationId xmlns:p14="http://schemas.microsoft.com/office/powerpoint/2010/main" val="18181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1931-6D14-41FD-B56D-F1EF7793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FF86-5395-4168-B375-2D5F4FCB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brings up another window with input textboxes.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1BB3D-7796-481C-915E-4B67F9F8A1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542"/>
            <a:ext cx="9144000" cy="23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4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D4F0-EF0E-4B81-B4CA-FC40DCE0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84BD-517E-48CC-9CEB-0D093DC0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opens another window with existing data in text boxes.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2C5DF071-BA25-4502-AEC0-E13D92BAC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3267208"/>
            <a:ext cx="884043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7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E2FC-9706-4881-8C75-8A4CA83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DD70-08A9-45F3-B4C5-115B7148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deletes the selected Item in on the screen.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BD87F-9994-4308-ADD7-BD52FCBB63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603"/>
            <a:ext cx="9144000" cy="21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7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 displays all characters in the database and the stats for each player the user selects.  </a:t>
            </a:r>
          </a:p>
          <a:p>
            <a:r>
              <a:rPr lang="en-US" dirty="0"/>
              <a:t>Useful for seeing what characters belong to what users, seeing how much health, stamina, strength, and location of character</a:t>
            </a:r>
          </a:p>
        </p:txBody>
      </p:sp>
    </p:spTree>
    <p:extLst>
      <p:ext uri="{BB962C8B-B14F-4D97-AF65-F5344CB8AC3E}">
        <p14:creationId xmlns:p14="http://schemas.microsoft.com/office/powerpoint/2010/main" val="3942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Insert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AddCharacter</a:t>
            </a:r>
            <a:r>
              <a:rPr lang="en-US" dirty="0"/>
              <a:t> and </a:t>
            </a:r>
            <a:r>
              <a:rPr lang="en-US" dirty="0" err="1"/>
              <a:t>AddUser</a:t>
            </a:r>
            <a:r>
              <a:rPr lang="en-US" dirty="0"/>
              <a:t> are classes that utilize the insert SQL functions. 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B5958-8B32-4F27-AB45-E75E8910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099561"/>
            <a:ext cx="7802880" cy="17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140</TotalTime>
  <Words>558</Words>
  <Application>Microsoft Office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Brush Script MT</vt:lpstr>
      <vt:lpstr>Calisto MT</vt:lpstr>
      <vt:lpstr>Capital</vt:lpstr>
      <vt:lpstr>Yeet Machine 3000</vt:lpstr>
      <vt:lpstr>Development Process</vt:lpstr>
      <vt:lpstr>Overview of Database</vt:lpstr>
      <vt:lpstr>ItemsLayout</vt:lpstr>
      <vt:lpstr>AddItem</vt:lpstr>
      <vt:lpstr>EditItem</vt:lpstr>
      <vt:lpstr>DeleteItem</vt:lpstr>
      <vt:lpstr>CharactersLayout</vt:lpstr>
      <vt:lpstr>CharactersLayout: Insert</vt:lpstr>
      <vt:lpstr>CharactersLayout: Update</vt:lpstr>
      <vt:lpstr>CharactersLayout: Delete</vt:lpstr>
      <vt:lpstr>CharactersLayout: Select</vt:lpstr>
      <vt:lpstr>CharactersLayout: Select</vt:lpstr>
      <vt:lpstr>PlayerLayout</vt:lpstr>
      <vt:lpstr>Location Layout</vt:lpstr>
      <vt:lpstr>Location Layout: Insert</vt:lpstr>
      <vt:lpstr>Location Layout: Update</vt:lpstr>
      <vt:lpstr>Location Layout: Delete</vt:lpstr>
      <vt:lpstr>Location Layout: Select</vt:lpstr>
      <vt:lpstr>Application Demo There should be a Part for each person in the group</vt:lpstr>
    </vt:vector>
  </TitlesOfParts>
  <Company>Shippensburg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Application Goes Here</dc:title>
  <dc:creator>C Dudley Girard</dc:creator>
  <cp:lastModifiedBy>Josh J</cp:lastModifiedBy>
  <cp:revision>23</cp:revision>
  <dcterms:created xsi:type="dcterms:W3CDTF">2012-12-05T16:28:28Z</dcterms:created>
  <dcterms:modified xsi:type="dcterms:W3CDTF">2020-05-08T17:18:01Z</dcterms:modified>
</cp:coreProperties>
</file>