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3" r:id="rId6"/>
    <p:sldId id="262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Yeet</a:t>
            </a:r>
            <a:r>
              <a:rPr lang="en-US" dirty="0"/>
              <a:t> Machine 3000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Chase </a:t>
            </a:r>
            <a:r>
              <a:rPr lang="en-US" dirty="0" err="1"/>
              <a:t>Banyai</a:t>
            </a:r>
            <a:r>
              <a:rPr lang="en-US" dirty="0"/>
              <a:t>, Isabella Boone, </a:t>
            </a:r>
          </a:p>
          <a:p>
            <a:r>
              <a:rPr lang="en-US" dirty="0"/>
              <a:t>Joel Gingrich, Joshua Jackson</a:t>
            </a:r>
          </a:p>
        </p:txBody>
      </p:sp>
    </p:spTree>
    <p:extLst>
      <p:ext uri="{BB962C8B-B14F-4D97-AF65-F5344CB8AC3E}">
        <p14:creationId xmlns:p14="http://schemas.microsoft.com/office/powerpoint/2010/main" val="348473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Demo</a:t>
            </a:r>
            <a:br>
              <a:rPr lang="en-US" dirty="0"/>
            </a:br>
            <a:r>
              <a:rPr lang="en-US" sz="2000" dirty="0"/>
              <a:t>There should </a:t>
            </a:r>
            <a:r>
              <a:rPr lang="en-US" sz="2000"/>
              <a:t>be a Part </a:t>
            </a:r>
            <a:r>
              <a:rPr lang="en-US" sz="2000" dirty="0"/>
              <a:t>for each person in the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aspects of the application this part provides functionality for.</a:t>
            </a:r>
          </a:p>
          <a:p>
            <a:r>
              <a:rPr lang="en-US" dirty="0"/>
              <a:t>For a Table Illustrate: Insert, Update, and Delete functions.</a:t>
            </a:r>
          </a:p>
          <a:p>
            <a:r>
              <a:rPr lang="en-US" dirty="0"/>
              <a:t>For Selection Tool: Illustrate using it on at least two different tables.</a:t>
            </a:r>
          </a:p>
          <a:p>
            <a:r>
              <a:rPr lang="en-US" dirty="0"/>
              <a:t>Lastly, show key blocks of the code (formatting, comments, and names).</a:t>
            </a:r>
          </a:p>
        </p:txBody>
      </p:sp>
    </p:spTree>
    <p:extLst>
      <p:ext uri="{BB962C8B-B14F-4D97-AF65-F5344CB8AC3E}">
        <p14:creationId xmlns:p14="http://schemas.microsoft.com/office/powerpoint/2010/main" val="7505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Explain how the coding was done.</a:t>
            </a:r>
          </a:p>
          <a:p>
            <a:pPr lvl="1"/>
            <a:r>
              <a:rPr lang="en-US" dirty="0"/>
              <a:t>We met over discord and created a private chat to keep tabs on people.</a:t>
            </a:r>
          </a:p>
          <a:p>
            <a:pPr lvl="1"/>
            <a:r>
              <a:rPr lang="en-US" dirty="0"/>
              <a:t>We used the school’s </a:t>
            </a:r>
            <a:r>
              <a:rPr lang="en-US" dirty="0" err="1"/>
              <a:t>gitlab</a:t>
            </a:r>
            <a:r>
              <a:rPr lang="en-US" dirty="0"/>
              <a:t> to push to so everyone in the group had access to it.</a:t>
            </a:r>
          </a:p>
          <a:p>
            <a:pPr lvl="1"/>
            <a:r>
              <a:rPr lang="en-US" dirty="0"/>
              <a:t>Mostly individual coding and met up if someone needed help.</a:t>
            </a:r>
          </a:p>
          <a:p>
            <a:pPr lvl="1"/>
            <a:r>
              <a:rPr lang="en-US" dirty="0"/>
              <a:t>Most people did small or medium bits, very few large bits.</a:t>
            </a:r>
          </a:p>
          <a:p>
            <a:pPr lvl="1"/>
            <a:r>
              <a:rPr lang="en-US" dirty="0"/>
              <a:t>Sometimes it wouldn’t let us push to git because someone else pushed.  Not everyone’s schedule lined up.</a:t>
            </a:r>
          </a:p>
        </p:txBody>
      </p:sp>
    </p:spTree>
    <p:extLst>
      <p:ext uri="{BB962C8B-B14F-4D97-AF65-F5344CB8AC3E}">
        <p14:creationId xmlns:p14="http://schemas.microsoft.com/office/powerpoint/2010/main" val="29617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database</a:t>
            </a:r>
          </a:p>
          <a:p>
            <a:pPr lvl="1"/>
            <a:r>
              <a:rPr lang="en-US" dirty="0"/>
              <a:t>Store information about various aspects of a game. Including:</a:t>
            </a:r>
          </a:p>
          <a:p>
            <a:pPr lvl="3"/>
            <a:r>
              <a:rPr lang="en-US" dirty="0"/>
              <a:t>Players</a:t>
            </a:r>
          </a:p>
          <a:p>
            <a:pPr lvl="3"/>
            <a:r>
              <a:rPr lang="en-US" dirty="0"/>
              <a:t>Creatures</a:t>
            </a:r>
          </a:p>
          <a:p>
            <a:pPr lvl="3"/>
            <a:r>
              <a:rPr lang="en-US" dirty="0"/>
              <a:t>Items</a:t>
            </a:r>
          </a:p>
          <a:p>
            <a:pPr lvl="3"/>
            <a:r>
              <a:rPr lang="en-US" dirty="0"/>
              <a:t>Locations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Could be used in an MMO or RPG?</a:t>
            </a:r>
          </a:p>
          <a:p>
            <a:pPr marL="579438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8FDC49-C5F6-4B08-AF4B-A634350F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7" y="53308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 displays all characters in the database and the stats for each player the user selects.  </a:t>
            </a:r>
          </a:p>
          <a:p>
            <a:r>
              <a:rPr lang="en-US" dirty="0"/>
              <a:t>Useful for seeing what characters belong to what users, seeing how much health, stamina, strength, and location of character</a:t>
            </a:r>
          </a:p>
        </p:txBody>
      </p:sp>
    </p:spTree>
    <p:extLst>
      <p:ext uri="{BB962C8B-B14F-4D97-AF65-F5344CB8AC3E}">
        <p14:creationId xmlns:p14="http://schemas.microsoft.com/office/powerpoint/2010/main" val="394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Insert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AddCharacter</a:t>
            </a:r>
            <a:r>
              <a:rPr lang="en-US" dirty="0"/>
              <a:t> and </a:t>
            </a:r>
            <a:r>
              <a:rPr lang="en-US" dirty="0" err="1"/>
              <a:t>AddUser</a:t>
            </a:r>
            <a:r>
              <a:rPr lang="en-US" dirty="0"/>
              <a:t> are classes that utilize the insert SQL functions. 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B5958-8B32-4F27-AB45-E75E8910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099561"/>
            <a:ext cx="7802880" cy="17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Update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update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F15DF-0DCE-4107-AD5D-DCCC60CC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3642711"/>
            <a:ext cx="7912608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Delete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EditCharacter</a:t>
            </a:r>
            <a:r>
              <a:rPr lang="en-US" dirty="0"/>
              <a:t> is a class that utilizes the delete SQL function.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7AC3-F684-4FCB-9B83-5F17C0D5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4312010"/>
            <a:ext cx="7900416" cy="9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genCharactersPanel</a:t>
            </a:r>
            <a:r>
              <a:rPr lang="en-US" dirty="0"/>
              <a:t> and </a:t>
            </a:r>
            <a:r>
              <a:rPr lang="en-US" dirty="0" err="1"/>
              <a:t>genStatsPanel</a:t>
            </a:r>
            <a:r>
              <a:rPr lang="en-US" dirty="0"/>
              <a:t> are two functions inside the </a:t>
            </a:r>
            <a:r>
              <a:rPr lang="en-US" dirty="0" err="1"/>
              <a:t>CharactersLayout</a:t>
            </a:r>
            <a:r>
              <a:rPr lang="en-US" dirty="0"/>
              <a:t> class that utilizes the select statements frequently. </a:t>
            </a:r>
          </a:p>
          <a:p>
            <a:r>
              <a:rPr lang="en-US" dirty="0" err="1"/>
              <a:t>genCharactersPanel</a:t>
            </a:r>
            <a:r>
              <a:rPr lang="en-US" dirty="0"/>
              <a:t> a stored procedure that looks like this: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A78DF-27D0-4860-8A7D-708BEA0C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4681078"/>
            <a:ext cx="8243887" cy="3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CharactersLayout</a:t>
            </a:r>
            <a:r>
              <a:rPr lang="en-US" dirty="0"/>
              <a:t>: Select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1888" y="1975105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 err="1"/>
              <a:t>genStatsPanel</a:t>
            </a:r>
            <a:r>
              <a:rPr lang="en-US" dirty="0"/>
              <a:t> calls this function to retrieve all of its stats: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494F6-3428-4E0F-8EEA-2F0A64AE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08" y="2456293"/>
            <a:ext cx="6474095" cy="4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83</TotalTime>
  <Words>319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Brush Script MT</vt:lpstr>
      <vt:lpstr>Calisto MT</vt:lpstr>
      <vt:lpstr>Capital</vt:lpstr>
      <vt:lpstr>Yeet Machine 3000</vt:lpstr>
      <vt:lpstr>Development Process</vt:lpstr>
      <vt:lpstr>Overview of Database</vt:lpstr>
      <vt:lpstr>CharactersLayout</vt:lpstr>
      <vt:lpstr>CharactersLayout: Insert</vt:lpstr>
      <vt:lpstr>CharactersLayout: Update</vt:lpstr>
      <vt:lpstr>CharactersLayout: Delete</vt:lpstr>
      <vt:lpstr>CharactersLayout: Select</vt:lpstr>
      <vt:lpstr>CharactersLayout: Select</vt:lpstr>
      <vt:lpstr>Application Demo There should be a Part for each person in the group</vt:lpstr>
    </vt:vector>
  </TitlesOfParts>
  <Company>Shippensburg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Application Goes Here</dc:title>
  <dc:creator>C Dudley Girard</dc:creator>
  <cp:lastModifiedBy>Boone, Isabella</cp:lastModifiedBy>
  <cp:revision>13</cp:revision>
  <dcterms:created xsi:type="dcterms:W3CDTF">2012-12-05T16:28:28Z</dcterms:created>
  <dcterms:modified xsi:type="dcterms:W3CDTF">2020-05-08T14:00:40Z</dcterms:modified>
</cp:coreProperties>
</file>